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sldIdLst>
    <p:sldId id="256" r:id="rId2"/>
    <p:sldId id="285" r:id="rId3"/>
    <p:sldId id="299" r:id="rId4"/>
    <p:sldId id="300" r:id="rId5"/>
    <p:sldId id="301" r:id="rId6"/>
    <p:sldId id="289" r:id="rId7"/>
    <p:sldId id="302" r:id="rId8"/>
    <p:sldId id="290" r:id="rId9"/>
    <p:sldId id="291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13" r:id="rId19"/>
    <p:sldId id="314" r:id="rId20"/>
    <p:sldId id="315" r:id="rId21"/>
    <p:sldId id="316" r:id="rId22"/>
    <p:sldId id="317" r:id="rId23"/>
    <p:sldId id="312" r:id="rId24"/>
    <p:sldId id="318" r:id="rId25"/>
    <p:sldId id="319" r:id="rId26"/>
    <p:sldId id="329" r:id="rId27"/>
    <p:sldId id="322" r:id="rId28"/>
    <p:sldId id="330" r:id="rId29"/>
    <p:sldId id="323" r:id="rId30"/>
    <p:sldId id="328" r:id="rId31"/>
    <p:sldId id="324" r:id="rId32"/>
    <p:sldId id="325" r:id="rId33"/>
    <p:sldId id="327" r:id="rId34"/>
    <p:sldId id="326" r:id="rId35"/>
    <p:sldId id="280" r:id="rId36"/>
    <p:sldId id="32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299"/>
            <p14:sldId id="300"/>
            <p14:sldId id="301"/>
            <p14:sldId id="289"/>
            <p14:sldId id="302"/>
            <p14:sldId id="290"/>
            <p14:sldId id="291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3"/>
            <p14:sldId id="314"/>
            <p14:sldId id="315"/>
            <p14:sldId id="316"/>
            <p14:sldId id="317"/>
            <p14:sldId id="312"/>
            <p14:sldId id="318"/>
            <p14:sldId id="319"/>
            <p14:sldId id="329"/>
            <p14:sldId id="322"/>
            <p14:sldId id="330"/>
            <p14:sldId id="323"/>
            <p14:sldId id="328"/>
            <p14:sldId id="324"/>
            <p14:sldId id="325"/>
            <p14:sldId id="327"/>
            <p14:sldId id="326"/>
            <p14:sldId id="280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61902D-9ADE-4EC3-9D25-80A5521A284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931B3639-C700-419E-B284-E2999A4D79B4}">
      <dgm:prSet/>
      <dgm:spPr/>
      <dgm:t>
        <a:bodyPr/>
        <a:lstStyle/>
        <a:p>
          <a:pPr rtl="0"/>
          <a:r>
            <a:rPr lang="pt-BR" smtClean="0"/>
            <a:t>&lt;variável &gt; É a variável contadora que controla o número de repetições do laço. Na versão atual, deve ser necessariamente uma variável do tipo inteiro, como todas as expressões deste comando. </a:t>
          </a:r>
          <a:endParaRPr lang="pt-BR"/>
        </a:p>
      </dgm:t>
    </dgm:pt>
    <dgm:pt modelId="{0B02EC5B-7250-46B0-ACE6-197A49109DBF}" type="parTrans" cxnId="{28AD4F09-B95F-4368-BD37-E7113B33B429}">
      <dgm:prSet/>
      <dgm:spPr/>
      <dgm:t>
        <a:bodyPr/>
        <a:lstStyle/>
        <a:p>
          <a:endParaRPr lang="pt-BR"/>
        </a:p>
      </dgm:t>
    </dgm:pt>
    <dgm:pt modelId="{94C5AF8C-BACA-4296-9AEC-52383850E403}" type="sibTrans" cxnId="{28AD4F09-B95F-4368-BD37-E7113B33B429}">
      <dgm:prSet/>
      <dgm:spPr/>
      <dgm:t>
        <a:bodyPr/>
        <a:lstStyle/>
        <a:p>
          <a:endParaRPr lang="pt-BR"/>
        </a:p>
      </dgm:t>
    </dgm:pt>
    <dgm:pt modelId="{F7198E40-73DF-4226-9E5D-0C446079C7D6}">
      <dgm:prSet/>
      <dgm:spPr/>
      <dgm:t>
        <a:bodyPr/>
        <a:lstStyle/>
        <a:p>
          <a:pPr rtl="0"/>
          <a:r>
            <a:rPr lang="pt-BR" smtClean="0"/>
            <a:t>&lt;valor-inicial&gt; É uma expressão que especifica o valor de inicialização da variável contadora antes da primeira repetição do laço. </a:t>
          </a:r>
          <a:endParaRPr lang="pt-BR"/>
        </a:p>
      </dgm:t>
    </dgm:pt>
    <dgm:pt modelId="{15EFA2D1-D7F8-4D80-B961-BE0F98C65657}" type="parTrans" cxnId="{31DA2D5B-CDE9-459C-B980-F8FFDE90ACDD}">
      <dgm:prSet/>
      <dgm:spPr/>
      <dgm:t>
        <a:bodyPr/>
        <a:lstStyle/>
        <a:p>
          <a:endParaRPr lang="pt-BR"/>
        </a:p>
      </dgm:t>
    </dgm:pt>
    <dgm:pt modelId="{ED80ED2B-EFBE-4041-AB06-D2DF7C51EB1F}" type="sibTrans" cxnId="{31DA2D5B-CDE9-459C-B980-F8FFDE90ACDD}">
      <dgm:prSet/>
      <dgm:spPr/>
      <dgm:t>
        <a:bodyPr/>
        <a:lstStyle/>
        <a:p>
          <a:endParaRPr lang="pt-BR"/>
        </a:p>
      </dgm:t>
    </dgm:pt>
    <dgm:pt modelId="{9477C17E-9571-4C02-AD9C-BE90DD406AB8}">
      <dgm:prSet/>
      <dgm:spPr/>
      <dgm:t>
        <a:bodyPr/>
        <a:lstStyle/>
        <a:p>
          <a:pPr rtl="0"/>
          <a:r>
            <a:rPr lang="pt-BR" smtClean="0"/>
            <a:t>&lt;valor-limite &gt; É uma expressão que especifica o valor máximo que a variável contadora pode alcançar. </a:t>
          </a:r>
          <a:endParaRPr lang="pt-BR"/>
        </a:p>
      </dgm:t>
    </dgm:pt>
    <dgm:pt modelId="{E1191C66-3A7E-4CC6-BDA2-4F9A638A69C6}" type="parTrans" cxnId="{CE6E1CFF-17E1-450A-8458-76B18996CD75}">
      <dgm:prSet/>
      <dgm:spPr/>
      <dgm:t>
        <a:bodyPr/>
        <a:lstStyle/>
        <a:p>
          <a:endParaRPr lang="pt-BR"/>
        </a:p>
      </dgm:t>
    </dgm:pt>
    <dgm:pt modelId="{F0A56641-544C-4402-AC8E-DEA9FC686D57}" type="sibTrans" cxnId="{CE6E1CFF-17E1-450A-8458-76B18996CD75}">
      <dgm:prSet/>
      <dgm:spPr/>
      <dgm:t>
        <a:bodyPr/>
        <a:lstStyle/>
        <a:p>
          <a:endParaRPr lang="pt-BR"/>
        </a:p>
      </dgm:t>
    </dgm:pt>
    <dgm:pt modelId="{77CCDD95-862B-4711-9A29-90EB0199BF12}">
      <dgm:prSet/>
      <dgm:spPr/>
      <dgm:t>
        <a:bodyPr/>
        <a:lstStyle/>
        <a:p>
          <a:pPr rtl="0"/>
          <a:r>
            <a:rPr lang="pt-BR" dirty="0" smtClean="0"/>
            <a:t>&lt;incremento &gt;  É opcional. Quando presente, precedida pela palavra passo, é uma expressão que especifica o incremento que será acrescentado à variável contadora em cada repetição do laço. </a:t>
          </a:r>
          <a:endParaRPr lang="pt-BR" dirty="0"/>
        </a:p>
      </dgm:t>
    </dgm:pt>
    <dgm:pt modelId="{C9E2F53E-7D0C-4235-B444-B62F9A25C9BE}" type="parTrans" cxnId="{56C32171-7487-4D0B-8BED-D3B495A91409}">
      <dgm:prSet/>
      <dgm:spPr/>
      <dgm:t>
        <a:bodyPr/>
        <a:lstStyle/>
        <a:p>
          <a:endParaRPr lang="pt-BR"/>
        </a:p>
      </dgm:t>
    </dgm:pt>
    <dgm:pt modelId="{6E2F132E-55E6-4534-9013-AA8794A56E3A}" type="sibTrans" cxnId="{56C32171-7487-4D0B-8BED-D3B495A91409}">
      <dgm:prSet/>
      <dgm:spPr/>
      <dgm:t>
        <a:bodyPr/>
        <a:lstStyle/>
        <a:p>
          <a:endParaRPr lang="pt-BR"/>
        </a:p>
      </dgm:t>
    </dgm:pt>
    <dgm:pt modelId="{047587A4-8A3F-4F41-AB42-7F9BAAEAE739}" type="pres">
      <dgm:prSet presAssocID="{C661902D-9ADE-4EC3-9D25-80A5521A28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1F2FE18-A717-44CD-95A3-5CEC6646DB32}" type="pres">
      <dgm:prSet presAssocID="{931B3639-C700-419E-B284-E2999A4D79B4}" presName="vertOne" presStyleCnt="0"/>
      <dgm:spPr/>
    </dgm:pt>
    <dgm:pt modelId="{332A143D-72D3-4908-8756-D0C0055BB7EF}" type="pres">
      <dgm:prSet presAssocID="{931B3639-C700-419E-B284-E2999A4D79B4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EFE9F9-9762-4619-9207-738F4712CD35}" type="pres">
      <dgm:prSet presAssocID="{931B3639-C700-419E-B284-E2999A4D79B4}" presName="horzOne" presStyleCnt="0"/>
      <dgm:spPr/>
    </dgm:pt>
    <dgm:pt modelId="{ECD6E27D-8353-4E5E-A03F-590D2F44EECB}" type="pres">
      <dgm:prSet presAssocID="{94C5AF8C-BACA-4296-9AEC-52383850E403}" presName="sibSpaceOne" presStyleCnt="0"/>
      <dgm:spPr/>
    </dgm:pt>
    <dgm:pt modelId="{3EFD36FB-6CFD-4665-B61C-0CDB47F733E0}" type="pres">
      <dgm:prSet presAssocID="{F7198E40-73DF-4226-9E5D-0C446079C7D6}" presName="vertOne" presStyleCnt="0"/>
      <dgm:spPr/>
    </dgm:pt>
    <dgm:pt modelId="{8D2466A6-5A96-42EF-A55D-311C83518F14}" type="pres">
      <dgm:prSet presAssocID="{F7198E40-73DF-4226-9E5D-0C446079C7D6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90872-39FE-4284-9CE7-61506BADA74E}" type="pres">
      <dgm:prSet presAssocID="{F7198E40-73DF-4226-9E5D-0C446079C7D6}" presName="horzOne" presStyleCnt="0"/>
      <dgm:spPr/>
    </dgm:pt>
    <dgm:pt modelId="{170D5F7D-9565-4AA7-BF79-6A2EF5730F26}" type="pres">
      <dgm:prSet presAssocID="{ED80ED2B-EFBE-4041-AB06-D2DF7C51EB1F}" presName="sibSpaceOne" presStyleCnt="0"/>
      <dgm:spPr/>
    </dgm:pt>
    <dgm:pt modelId="{4B3A2B13-5605-437D-8752-D38C7A33E6CE}" type="pres">
      <dgm:prSet presAssocID="{9477C17E-9571-4C02-AD9C-BE90DD406AB8}" presName="vertOne" presStyleCnt="0"/>
      <dgm:spPr/>
    </dgm:pt>
    <dgm:pt modelId="{3B0B176A-3CE9-4A2B-82F4-A464591014B7}" type="pres">
      <dgm:prSet presAssocID="{9477C17E-9571-4C02-AD9C-BE90DD406AB8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8D12A2-62CF-427D-8A3A-B3DEBC17BD34}" type="pres">
      <dgm:prSet presAssocID="{9477C17E-9571-4C02-AD9C-BE90DD406AB8}" presName="horzOne" presStyleCnt="0"/>
      <dgm:spPr/>
    </dgm:pt>
    <dgm:pt modelId="{1D5B1DCF-BECC-4CF0-9663-963C99ECF41D}" type="pres">
      <dgm:prSet presAssocID="{F0A56641-544C-4402-AC8E-DEA9FC686D57}" presName="sibSpaceOne" presStyleCnt="0"/>
      <dgm:spPr/>
    </dgm:pt>
    <dgm:pt modelId="{1E35BF45-F464-45A8-97CC-8F0769C59F94}" type="pres">
      <dgm:prSet presAssocID="{77CCDD95-862B-4711-9A29-90EB0199BF12}" presName="vertOne" presStyleCnt="0"/>
      <dgm:spPr/>
    </dgm:pt>
    <dgm:pt modelId="{776A57FB-527D-4D0F-A546-C7EB64C1FF5A}" type="pres">
      <dgm:prSet presAssocID="{77CCDD95-862B-4711-9A29-90EB0199BF12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570459-02D8-4BF3-BCC6-700E36D07406}" type="pres">
      <dgm:prSet presAssocID="{77CCDD95-862B-4711-9A29-90EB0199BF12}" presName="horzOne" presStyleCnt="0"/>
      <dgm:spPr/>
    </dgm:pt>
  </dgm:ptLst>
  <dgm:cxnLst>
    <dgm:cxn modelId="{31DA2D5B-CDE9-459C-B980-F8FFDE90ACDD}" srcId="{C661902D-9ADE-4EC3-9D25-80A5521A284A}" destId="{F7198E40-73DF-4226-9E5D-0C446079C7D6}" srcOrd="1" destOrd="0" parTransId="{15EFA2D1-D7F8-4D80-B961-BE0F98C65657}" sibTransId="{ED80ED2B-EFBE-4041-AB06-D2DF7C51EB1F}"/>
    <dgm:cxn modelId="{28AD4F09-B95F-4368-BD37-E7113B33B429}" srcId="{C661902D-9ADE-4EC3-9D25-80A5521A284A}" destId="{931B3639-C700-419E-B284-E2999A4D79B4}" srcOrd="0" destOrd="0" parTransId="{0B02EC5B-7250-46B0-ACE6-197A49109DBF}" sibTransId="{94C5AF8C-BACA-4296-9AEC-52383850E403}"/>
    <dgm:cxn modelId="{6D05376F-1D92-4671-A5B8-7387351C2331}" type="presOf" srcId="{77CCDD95-862B-4711-9A29-90EB0199BF12}" destId="{776A57FB-527D-4D0F-A546-C7EB64C1FF5A}" srcOrd="0" destOrd="0" presId="urn:microsoft.com/office/officeart/2005/8/layout/hierarchy4"/>
    <dgm:cxn modelId="{D35A2F0D-BB29-4B5D-BE4E-4D3F49D57E39}" type="presOf" srcId="{9477C17E-9571-4C02-AD9C-BE90DD406AB8}" destId="{3B0B176A-3CE9-4A2B-82F4-A464591014B7}" srcOrd="0" destOrd="0" presId="urn:microsoft.com/office/officeart/2005/8/layout/hierarchy4"/>
    <dgm:cxn modelId="{56C32171-7487-4D0B-8BED-D3B495A91409}" srcId="{C661902D-9ADE-4EC3-9D25-80A5521A284A}" destId="{77CCDD95-862B-4711-9A29-90EB0199BF12}" srcOrd="3" destOrd="0" parTransId="{C9E2F53E-7D0C-4235-B444-B62F9A25C9BE}" sibTransId="{6E2F132E-55E6-4534-9013-AA8794A56E3A}"/>
    <dgm:cxn modelId="{CE6E1CFF-17E1-450A-8458-76B18996CD75}" srcId="{C661902D-9ADE-4EC3-9D25-80A5521A284A}" destId="{9477C17E-9571-4C02-AD9C-BE90DD406AB8}" srcOrd="2" destOrd="0" parTransId="{E1191C66-3A7E-4CC6-BDA2-4F9A638A69C6}" sibTransId="{F0A56641-544C-4402-AC8E-DEA9FC686D57}"/>
    <dgm:cxn modelId="{659794DF-8777-4789-AE64-2833A7C283B8}" type="presOf" srcId="{F7198E40-73DF-4226-9E5D-0C446079C7D6}" destId="{8D2466A6-5A96-42EF-A55D-311C83518F14}" srcOrd="0" destOrd="0" presId="urn:microsoft.com/office/officeart/2005/8/layout/hierarchy4"/>
    <dgm:cxn modelId="{CD2BDCE2-B8D6-4551-AAA0-14408066034E}" type="presOf" srcId="{931B3639-C700-419E-B284-E2999A4D79B4}" destId="{332A143D-72D3-4908-8756-D0C0055BB7EF}" srcOrd="0" destOrd="0" presId="urn:microsoft.com/office/officeart/2005/8/layout/hierarchy4"/>
    <dgm:cxn modelId="{0AC2C5FC-81D5-4EFE-8E15-31F010EB6FE9}" type="presOf" srcId="{C661902D-9ADE-4EC3-9D25-80A5521A284A}" destId="{047587A4-8A3F-4F41-AB42-7F9BAAEAE739}" srcOrd="0" destOrd="0" presId="urn:microsoft.com/office/officeart/2005/8/layout/hierarchy4"/>
    <dgm:cxn modelId="{37D1E539-FE49-4F5C-93CB-66E44D8EF185}" type="presParOf" srcId="{047587A4-8A3F-4F41-AB42-7F9BAAEAE739}" destId="{E1F2FE18-A717-44CD-95A3-5CEC6646DB32}" srcOrd="0" destOrd="0" presId="urn:microsoft.com/office/officeart/2005/8/layout/hierarchy4"/>
    <dgm:cxn modelId="{B0AA8FDD-AFD6-46D5-9863-027780EF78C4}" type="presParOf" srcId="{E1F2FE18-A717-44CD-95A3-5CEC6646DB32}" destId="{332A143D-72D3-4908-8756-D0C0055BB7EF}" srcOrd="0" destOrd="0" presId="urn:microsoft.com/office/officeart/2005/8/layout/hierarchy4"/>
    <dgm:cxn modelId="{CF5EAD68-3450-41C3-A908-D00C56EEEA5A}" type="presParOf" srcId="{E1F2FE18-A717-44CD-95A3-5CEC6646DB32}" destId="{32EFE9F9-9762-4619-9207-738F4712CD35}" srcOrd="1" destOrd="0" presId="urn:microsoft.com/office/officeart/2005/8/layout/hierarchy4"/>
    <dgm:cxn modelId="{9E881939-7627-4D86-8C66-A4DF55362379}" type="presParOf" srcId="{047587A4-8A3F-4F41-AB42-7F9BAAEAE739}" destId="{ECD6E27D-8353-4E5E-A03F-590D2F44EECB}" srcOrd="1" destOrd="0" presId="urn:microsoft.com/office/officeart/2005/8/layout/hierarchy4"/>
    <dgm:cxn modelId="{1727AF94-36CB-4086-B6C0-BB241E6D287C}" type="presParOf" srcId="{047587A4-8A3F-4F41-AB42-7F9BAAEAE739}" destId="{3EFD36FB-6CFD-4665-B61C-0CDB47F733E0}" srcOrd="2" destOrd="0" presId="urn:microsoft.com/office/officeart/2005/8/layout/hierarchy4"/>
    <dgm:cxn modelId="{EB137D8A-AB12-4871-B9C1-F9FFCB34B317}" type="presParOf" srcId="{3EFD36FB-6CFD-4665-B61C-0CDB47F733E0}" destId="{8D2466A6-5A96-42EF-A55D-311C83518F14}" srcOrd="0" destOrd="0" presId="urn:microsoft.com/office/officeart/2005/8/layout/hierarchy4"/>
    <dgm:cxn modelId="{0D73775C-FB86-4D0E-8E07-E088A91B69D5}" type="presParOf" srcId="{3EFD36FB-6CFD-4665-B61C-0CDB47F733E0}" destId="{C4D90872-39FE-4284-9CE7-61506BADA74E}" srcOrd="1" destOrd="0" presId="urn:microsoft.com/office/officeart/2005/8/layout/hierarchy4"/>
    <dgm:cxn modelId="{2031C84E-CA71-4C53-B0A1-BDD92300C127}" type="presParOf" srcId="{047587A4-8A3F-4F41-AB42-7F9BAAEAE739}" destId="{170D5F7D-9565-4AA7-BF79-6A2EF5730F26}" srcOrd="3" destOrd="0" presId="urn:microsoft.com/office/officeart/2005/8/layout/hierarchy4"/>
    <dgm:cxn modelId="{000DE1D7-418B-4276-A6C3-F9A5DF616DE4}" type="presParOf" srcId="{047587A4-8A3F-4F41-AB42-7F9BAAEAE739}" destId="{4B3A2B13-5605-437D-8752-D38C7A33E6CE}" srcOrd="4" destOrd="0" presId="urn:microsoft.com/office/officeart/2005/8/layout/hierarchy4"/>
    <dgm:cxn modelId="{983597CB-4181-4128-81EB-F9BDF062B583}" type="presParOf" srcId="{4B3A2B13-5605-437D-8752-D38C7A33E6CE}" destId="{3B0B176A-3CE9-4A2B-82F4-A464591014B7}" srcOrd="0" destOrd="0" presId="urn:microsoft.com/office/officeart/2005/8/layout/hierarchy4"/>
    <dgm:cxn modelId="{DAD43A2A-4357-4EB1-B257-8C83938CBEA7}" type="presParOf" srcId="{4B3A2B13-5605-437D-8752-D38C7A33E6CE}" destId="{A78D12A2-62CF-427D-8A3A-B3DEBC17BD34}" srcOrd="1" destOrd="0" presId="urn:microsoft.com/office/officeart/2005/8/layout/hierarchy4"/>
    <dgm:cxn modelId="{33516980-17AF-4D12-9E97-B2A95F38053A}" type="presParOf" srcId="{047587A4-8A3F-4F41-AB42-7F9BAAEAE739}" destId="{1D5B1DCF-BECC-4CF0-9663-963C99ECF41D}" srcOrd="5" destOrd="0" presId="urn:microsoft.com/office/officeart/2005/8/layout/hierarchy4"/>
    <dgm:cxn modelId="{8E6637D8-976B-4483-A4FE-52816E172DF5}" type="presParOf" srcId="{047587A4-8A3F-4F41-AB42-7F9BAAEAE739}" destId="{1E35BF45-F464-45A8-97CC-8F0769C59F94}" srcOrd="6" destOrd="0" presId="urn:microsoft.com/office/officeart/2005/8/layout/hierarchy4"/>
    <dgm:cxn modelId="{BF3C2474-FC86-4958-AA82-51B7D2BBA084}" type="presParOf" srcId="{1E35BF45-F464-45A8-97CC-8F0769C59F94}" destId="{776A57FB-527D-4D0F-A546-C7EB64C1FF5A}" srcOrd="0" destOrd="0" presId="urn:microsoft.com/office/officeart/2005/8/layout/hierarchy4"/>
    <dgm:cxn modelId="{610D64FB-6009-4B1C-A289-2F5C1922DBEC}" type="presParOf" srcId="{1E35BF45-F464-45A8-97CC-8F0769C59F94}" destId="{3A570459-02D8-4BF3-BCC6-700E36D0740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6443A7-6DB6-41BB-82DE-AFE43C991C65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pt-BR"/>
        </a:p>
      </dgm:t>
    </dgm:pt>
    <dgm:pt modelId="{63CA902B-B305-40B9-82F3-619FCE888893}">
      <dgm:prSet/>
      <dgm:spPr/>
      <dgm:t>
        <a:bodyPr/>
        <a:lstStyle/>
        <a:p>
          <a:pPr rtl="0"/>
          <a:r>
            <a:rPr lang="pt-BR" smtClean="0"/>
            <a:t>Enquanto... Faça</a:t>
          </a:r>
          <a:endParaRPr lang="pt-BR"/>
        </a:p>
      </dgm:t>
    </dgm:pt>
    <dgm:pt modelId="{9362B0E5-5793-4A96-8EED-5F4592BCD61A}" type="parTrans" cxnId="{AE527B96-87EB-4659-BA69-12F50057C779}">
      <dgm:prSet/>
      <dgm:spPr/>
      <dgm:t>
        <a:bodyPr/>
        <a:lstStyle/>
        <a:p>
          <a:endParaRPr lang="pt-BR"/>
        </a:p>
      </dgm:t>
    </dgm:pt>
    <dgm:pt modelId="{A59C647C-DB59-4B9C-9E71-D9C1954BFEEA}" type="sibTrans" cxnId="{AE527B96-87EB-4659-BA69-12F50057C779}">
      <dgm:prSet/>
      <dgm:spPr/>
      <dgm:t>
        <a:bodyPr/>
        <a:lstStyle/>
        <a:p>
          <a:endParaRPr lang="pt-BR"/>
        </a:p>
      </dgm:t>
    </dgm:pt>
    <dgm:pt modelId="{D6D12626-8255-4010-A592-4A1A0280B1A6}">
      <dgm:prSet/>
      <dgm:spPr/>
      <dgm:t>
        <a:bodyPr/>
        <a:lstStyle/>
        <a:p>
          <a:pPr rtl="0"/>
          <a:r>
            <a:rPr lang="pt-BR" dirty="0" smtClean="0"/>
            <a:t>Indica o início de um laço e recebe como parâmetro uma condição. Essa condição é chamada de </a:t>
          </a:r>
          <a:r>
            <a:rPr lang="pt-BR" b="1" dirty="0" smtClean="0"/>
            <a:t>condição de parada</a:t>
          </a:r>
          <a:r>
            <a:rPr lang="pt-BR" dirty="0" smtClean="0"/>
            <a:t>, pois quando ela for falsa, o laço é interrompido. A estrutura ou sintaxe da instrução </a:t>
          </a:r>
          <a:r>
            <a:rPr lang="pt-BR" b="1" dirty="0" smtClean="0"/>
            <a:t>enquanto faça </a:t>
          </a:r>
          <a:r>
            <a:rPr lang="pt-BR" dirty="0" smtClean="0"/>
            <a:t>é a seguinte:</a:t>
          </a:r>
          <a:endParaRPr lang="pt-BR" dirty="0"/>
        </a:p>
      </dgm:t>
    </dgm:pt>
    <dgm:pt modelId="{9B309160-0262-4C7C-9879-58D4D0B87B6E}" type="parTrans" cxnId="{D0EF0E06-8394-41C2-8D96-E52369A92150}">
      <dgm:prSet/>
      <dgm:spPr/>
      <dgm:t>
        <a:bodyPr/>
        <a:lstStyle/>
        <a:p>
          <a:endParaRPr lang="pt-BR"/>
        </a:p>
      </dgm:t>
    </dgm:pt>
    <dgm:pt modelId="{1A695298-12EC-4671-ABC0-51CECF5D0B88}" type="sibTrans" cxnId="{D0EF0E06-8394-41C2-8D96-E52369A92150}">
      <dgm:prSet/>
      <dgm:spPr/>
      <dgm:t>
        <a:bodyPr/>
        <a:lstStyle/>
        <a:p>
          <a:endParaRPr lang="pt-BR"/>
        </a:p>
      </dgm:t>
    </dgm:pt>
    <dgm:pt modelId="{82393C43-42E9-4C0D-97C4-AEB113B5AA90}" type="pres">
      <dgm:prSet presAssocID="{0E6443A7-6DB6-41BB-82DE-AFE43C991C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82B941-14CE-4A85-8EA9-9F9F0C98B6D7}" type="pres">
      <dgm:prSet presAssocID="{63CA902B-B305-40B9-82F3-619FCE8888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B0B59B-2C9A-4612-99A2-48E2CC65B67C}" type="pres">
      <dgm:prSet presAssocID="{63CA902B-B305-40B9-82F3-619FCE88889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527B96-87EB-4659-BA69-12F50057C779}" srcId="{0E6443A7-6DB6-41BB-82DE-AFE43C991C65}" destId="{63CA902B-B305-40B9-82F3-619FCE888893}" srcOrd="0" destOrd="0" parTransId="{9362B0E5-5793-4A96-8EED-5F4592BCD61A}" sibTransId="{A59C647C-DB59-4B9C-9E71-D9C1954BFEEA}"/>
    <dgm:cxn modelId="{BDA13E9E-E3A4-4DAA-A10F-C65CDE4FE1B5}" type="presOf" srcId="{0E6443A7-6DB6-41BB-82DE-AFE43C991C65}" destId="{82393C43-42E9-4C0D-97C4-AEB113B5AA90}" srcOrd="0" destOrd="0" presId="urn:microsoft.com/office/officeart/2005/8/layout/vList2"/>
    <dgm:cxn modelId="{76E34E9C-97A7-4A52-8850-12780CF737A7}" type="presOf" srcId="{D6D12626-8255-4010-A592-4A1A0280B1A6}" destId="{27B0B59B-2C9A-4612-99A2-48E2CC65B67C}" srcOrd="0" destOrd="0" presId="urn:microsoft.com/office/officeart/2005/8/layout/vList2"/>
    <dgm:cxn modelId="{43EA39C9-3B07-4539-81B1-A2C17C161E66}" type="presOf" srcId="{63CA902B-B305-40B9-82F3-619FCE888893}" destId="{E982B941-14CE-4A85-8EA9-9F9F0C98B6D7}" srcOrd="0" destOrd="0" presId="urn:microsoft.com/office/officeart/2005/8/layout/vList2"/>
    <dgm:cxn modelId="{D0EF0E06-8394-41C2-8D96-E52369A92150}" srcId="{63CA902B-B305-40B9-82F3-619FCE888893}" destId="{D6D12626-8255-4010-A592-4A1A0280B1A6}" srcOrd="0" destOrd="0" parTransId="{9B309160-0262-4C7C-9879-58D4D0B87B6E}" sibTransId="{1A695298-12EC-4671-ABC0-51CECF5D0B88}"/>
    <dgm:cxn modelId="{47A39F41-8D1F-468F-847F-41B6DFCF1764}" type="presParOf" srcId="{82393C43-42E9-4C0D-97C4-AEB113B5AA90}" destId="{E982B941-14CE-4A85-8EA9-9F9F0C98B6D7}" srcOrd="0" destOrd="0" presId="urn:microsoft.com/office/officeart/2005/8/layout/vList2"/>
    <dgm:cxn modelId="{A0A2C8DA-05FD-4D98-8360-8A4F6131A74C}" type="presParOf" srcId="{82393C43-42E9-4C0D-97C4-AEB113B5AA90}" destId="{27B0B59B-2C9A-4612-99A2-48E2CC65B6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6443A7-6DB6-41BB-82DE-AFE43C991C65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63CA902B-B305-40B9-82F3-619FCE888893}">
      <dgm:prSet/>
      <dgm:spPr/>
      <dgm:t>
        <a:bodyPr/>
        <a:lstStyle/>
        <a:p>
          <a:pPr rtl="0"/>
          <a:r>
            <a:rPr lang="pt-BR" smtClean="0"/>
            <a:t>Enquanto... Faça</a:t>
          </a:r>
          <a:endParaRPr lang="pt-BR"/>
        </a:p>
      </dgm:t>
    </dgm:pt>
    <dgm:pt modelId="{9362B0E5-5793-4A96-8EED-5F4592BCD61A}" type="parTrans" cxnId="{AE527B96-87EB-4659-BA69-12F50057C779}">
      <dgm:prSet/>
      <dgm:spPr/>
      <dgm:t>
        <a:bodyPr/>
        <a:lstStyle/>
        <a:p>
          <a:endParaRPr lang="pt-BR"/>
        </a:p>
      </dgm:t>
    </dgm:pt>
    <dgm:pt modelId="{A59C647C-DB59-4B9C-9E71-D9C1954BFEEA}" type="sibTrans" cxnId="{AE527B96-87EB-4659-BA69-12F50057C779}">
      <dgm:prSet/>
      <dgm:spPr/>
      <dgm:t>
        <a:bodyPr/>
        <a:lstStyle/>
        <a:p>
          <a:endParaRPr lang="pt-BR"/>
        </a:p>
      </dgm:t>
    </dgm:pt>
    <dgm:pt modelId="{D6D12626-8255-4010-A592-4A1A0280B1A6}">
      <dgm:prSet/>
      <dgm:spPr/>
      <dgm:t>
        <a:bodyPr/>
        <a:lstStyle/>
        <a:p>
          <a:pPr rtl="0"/>
          <a:endParaRPr lang="pt-BR" dirty="0"/>
        </a:p>
      </dgm:t>
    </dgm:pt>
    <dgm:pt modelId="{9B309160-0262-4C7C-9879-58D4D0B87B6E}" type="parTrans" cxnId="{D0EF0E06-8394-41C2-8D96-E52369A92150}">
      <dgm:prSet/>
      <dgm:spPr/>
      <dgm:t>
        <a:bodyPr/>
        <a:lstStyle/>
        <a:p>
          <a:endParaRPr lang="pt-BR"/>
        </a:p>
      </dgm:t>
    </dgm:pt>
    <dgm:pt modelId="{1A695298-12EC-4671-ABC0-51CECF5D0B88}" type="sibTrans" cxnId="{D0EF0E06-8394-41C2-8D96-E52369A92150}">
      <dgm:prSet/>
      <dgm:spPr/>
      <dgm:t>
        <a:bodyPr/>
        <a:lstStyle/>
        <a:p>
          <a:endParaRPr lang="pt-BR"/>
        </a:p>
      </dgm:t>
    </dgm:pt>
    <dgm:pt modelId="{82393C43-42E9-4C0D-97C4-AEB113B5AA90}" type="pres">
      <dgm:prSet presAssocID="{0E6443A7-6DB6-41BB-82DE-AFE43C991C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82B941-14CE-4A85-8EA9-9F9F0C98B6D7}" type="pres">
      <dgm:prSet presAssocID="{63CA902B-B305-40B9-82F3-619FCE8888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B0B59B-2C9A-4612-99A2-48E2CC65B67C}" type="pres">
      <dgm:prSet presAssocID="{63CA902B-B305-40B9-82F3-619FCE88889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527B96-87EB-4659-BA69-12F50057C779}" srcId="{0E6443A7-6DB6-41BB-82DE-AFE43C991C65}" destId="{63CA902B-B305-40B9-82F3-619FCE888893}" srcOrd="0" destOrd="0" parTransId="{9362B0E5-5793-4A96-8EED-5F4592BCD61A}" sibTransId="{A59C647C-DB59-4B9C-9E71-D9C1954BFEEA}"/>
    <dgm:cxn modelId="{986A3169-1A3B-4DAA-965E-EC0B71CDA466}" type="presOf" srcId="{0E6443A7-6DB6-41BB-82DE-AFE43C991C65}" destId="{82393C43-42E9-4C0D-97C4-AEB113B5AA90}" srcOrd="0" destOrd="0" presId="urn:microsoft.com/office/officeart/2005/8/layout/vList2"/>
    <dgm:cxn modelId="{3605D3BB-D3E4-44B0-8C74-48E333B1C16A}" type="presOf" srcId="{D6D12626-8255-4010-A592-4A1A0280B1A6}" destId="{27B0B59B-2C9A-4612-99A2-48E2CC65B67C}" srcOrd="0" destOrd="0" presId="urn:microsoft.com/office/officeart/2005/8/layout/vList2"/>
    <dgm:cxn modelId="{1F5074E6-9C22-4FA4-A0C9-A18AD419F093}" type="presOf" srcId="{63CA902B-B305-40B9-82F3-619FCE888893}" destId="{E982B941-14CE-4A85-8EA9-9F9F0C98B6D7}" srcOrd="0" destOrd="0" presId="urn:microsoft.com/office/officeart/2005/8/layout/vList2"/>
    <dgm:cxn modelId="{D0EF0E06-8394-41C2-8D96-E52369A92150}" srcId="{63CA902B-B305-40B9-82F3-619FCE888893}" destId="{D6D12626-8255-4010-A592-4A1A0280B1A6}" srcOrd="0" destOrd="0" parTransId="{9B309160-0262-4C7C-9879-58D4D0B87B6E}" sibTransId="{1A695298-12EC-4671-ABC0-51CECF5D0B88}"/>
    <dgm:cxn modelId="{62B19E51-8D71-4FCB-836F-5E3DC90EDF0A}" type="presParOf" srcId="{82393C43-42E9-4C0D-97C4-AEB113B5AA90}" destId="{E982B941-14CE-4A85-8EA9-9F9F0C98B6D7}" srcOrd="0" destOrd="0" presId="urn:microsoft.com/office/officeart/2005/8/layout/vList2"/>
    <dgm:cxn modelId="{534E262E-D994-4B27-ADAD-A057FF6BEE2D}" type="presParOf" srcId="{82393C43-42E9-4C0D-97C4-AEB113B5AA90}" destId="{27B0B59B-2C9A-4612-99A2-48E2CC65B6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6443A7-6DB6-41BB-82DE-AFE43C991C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CA902B-B305-40B9-82F3-619FCE888893}">
      <dgm:prSet/>
      <dgm:spPr/>
      <dgm:t>
        <a:bodyPr/>
        <a:lstStyle/>
        <a:p>
          <a:pPr rtl="0"/>
          <a:r>
            <a:rPr lang="pt-BR" dirty="0" smtClean="0"/>
            <a:t>Repita... até</a:t>
          </a:r>
          <a:endParaRPr lang="pt-BR" dirty="0"/>
        </a:p>
      </dgm:t>
    </dgm:pt>
    <dgm:pt modelId="{9362B0E5-5793-4A96-8EED-5F4592BCD61A}" type="parTrans" cxnId="{AE527B96-87EB-4659-BA69-12F50057C779}">
      <dgm:prSet/>
      <dgm:spPr/>
      <dgm:t>
        <a:bodyPr/>
        <a:lstStyle/>
        <a:p>
          <a:endParaRPr lang="pt-BR"/>
        </a:p>
      </dgm:t>
    </dgm:pt>
    <dgm:pt modelId="{A59C647C-DB59-4B9C-9E71-D9C1954BFEEA}" type="sibTrans" cxnId="{AE527B96-87EB-4659-BA69-12F50057C779}">
      <dgm:prSet/>
      <dgm:spPr/>
      <dgm:t>
        <a:bodyPr/>
        <a:lstStyle/>
        <a:p>
          <a:endParaRPr lang="pt-BR"/>
        </a:p>
      </dgm:t>
    </dgm:pt>
    <dgm:pt modelId="{D6D12626-8255-4010-A592-4A1A0280B1A6}">
      <dgm:prSet/>
      <dgm:spPr/>
      <dgm:t>
        <a:bodyPr/>
        <a:lstStyle/>
        <a:p>
          <a:pPr rtl="0"/>
          <a:r>
            <a:rPr lang="pt-BR" dirty="0" smtClean="0"/>
            <a:t>Esta estrutura repete uma sequência de comandos até que uma determinada condição (especificada através de uma expressão lógica) seja satisfeita.</a:t>
          </a:r>
          <a:endParaRPr lang="pt-BR" dirty="0"/>
        </a:p>
      </dgm:t>
    </dgm:pt>
    <dgm:pt modelId="{9B309160-0262-4C7C-9879-58D4D0B87B6E}" type="parTrans" cxnId="{D0EF0E06-8394-41C2-8D96-E52369A92150}">
      <dgm:prSet/>
      <dgm:spPr/>
      <dgm:t>
        <a:bodyPr/>
        <a:lstStyle/>
        <a:p>
          <a:endParaRPr lang="pt-BR"/>
        </a:p>
      </dgm:t>
    </dgm:pt>
    <dgm:pt modelId="{1A695298-12EC-4671-ABC0-51CECF5D0B88}" type="sibTrans" cxnId="{D0EF0E06-8394-41C2-8D96-E52369A92150}">
      <dgm:prSet/>
      <dgm:spPr/>
      <dgm:t>
        <a:bodyPr/>
        <a:lstStyle/>
        <a:p>
          <a:endParaRPr lang="pt-BR"/>
        </a:p>
      </dgm:t>
    </dgm:pt>
    <dgm:pt modelId="{82393C43-42E9-4C0D-97C4-AEB113B5AA90}" type="pres">
      <dgm:prSet presAssocID="{0E6443A7-6DB6-41BB-82DE-AFE43C991C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82B941-14CE-4A85-8EA9-9F9F0C98B6D7}" type="pres">
      <dgm:prSet presAssocID="{63CA902B-B305-40B9-82F3-619FCE8888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B0B59B-2C9A-4612-99A2-48E2CC65B67C}" type="pres">
      <dgm:prSet presAssocID="{63CA902B-B305-40B9-82F3-619FCE88889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527B96-87EB-4659-BA69-12F50057C779}" srcId="{0E6443A7-6DB6-41BB-82DE-AFE43C991C65}" destId="{63CA902B-B305-40B9-82F3-619FCE888893}" srcOrd="0" destOrd="0" parTransId="{9362B0E5-5793-4A96-8EED-5F4592BCD61A}" sibTransId="{A59C647C-DB59-4B9C-9E71-D9C1954BFEEA}"/>
    <dgm:cxn modelId="{88E17C2E-5EEC-4B2E-AA42-D2B8982B9030}" type="presOf" srcId="{0E6443A7-6DB6-41BB-82DE-AFE43C991C65}" destId="{82393C43-42E9-4C0D-97C4-AEB113B5AA90}" srcOrd="0" destOrd="0" presId="urn:microsoft.com/office/officeart/2005/8/layout/vList2"/>
    <dgm:cxn modelId="{D634B407-ABDE-47CB-B9F5-C269A2C27C19}" type="presOf" srcId="{63CA902B-B305-40B9-82F3-619FCE888893}" destId="{E982B941-14CE-4A85-8EA9-9F9F0C98B6D7}" srcOrd="0" destOrd="0" presId="urn:microsoft.com/office/officeart/2005/8/layout/vList2"/>
    <dgm:cxn modelId="{CEB076EA-156D-4F20-BAC4-8BE7FD61A27D}" type="presOf" srcId="{D6D12626-8255-4010-A592-4A1A0280B1A6}" destId="{27B0B59B-2C9A-4612-99A2-48E2CC65B67C}" srcOrd="0" destOrd="0" presId="urn:microsoft.com/office/officeart/2005/8/layout/vList2"/>
    <dgm:cxn modelId="{D0EF0E06-8394-41C2-8D96-E52369A92150}" srcId="{63CA902B-B305-40B9-82F3-619FCE888893}" destId="{D6D12626-8255-4010-A592-4A1A0280B1A6}" srcOrd="0" destOrd="0" parTransId="{9B309160-0262-4C7C-9879-58D4D0B87B6E}" sibTransId="{1A695298-12EC-4671-ABC0-51CECF5D0B88}"/>
    <dgm:cxn modelId="{0EA750EE-2024-454D-9213-00D0531886C2}" type="presParOf" srcId="{82393C43-42E9-4C0D-97C4-AEB113B5AA90}" destId="{E982B941-14CE-4A85-8EA9-9F9F0C98B6D7}" srcOrd="0" destOrd="0" presId="urn:microsoft.com/office/officeart/2005/8/layout/vList2"/>
    <dgm:cxn modelId="{8E8E2EC3-3013-450A-97F2-419C4EB2E12D}" type="presParOf" srcId="{82393C43-42E9-4C0D-97C4-AEB113B5AA90}" destId="{27B0B59B-2C9A-4612-99A2-48E2CC65B6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6443A7-6DB6-41BB-82DE-AFE43C991C6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3CA902B-B305-40B9-82F3-619FCE888893}">
      <dgm:prSet/>
      <dgm:spPr/>
      <dgm:t>
        <a:bodyPr/>
        <a:lstStyle/>
        <a:p>
          <a:pPr rtl="0"/>
          <a:r>
            <a:rPr lang="pt-BR" dirty="0" smtClean="0"/>
            <a:t>interrompa</a:t>
          </a:r>
          <a:endParaRPr lang="pt-BR" dirty="0"/>
        </a:p>
      </dgm:t>
    </dgm:pt>
    <dgm:pt modelId="{9362B0E5-5793-4A96-8EED-5F4592BCD61A}" type="parTrans" cxnId="{AE527B96-87EB-4659-BA69-12F50057C779}">
      <dgm:prSet/>
      <dgm:spPr/>
      <dgm:t>
        <a:bodyPr/>
        <a:lstStyle/>
        <a:p>
          <a:endParaRPr lang="pt-BR"/>
        </a:p>
      </dgm:t>
    </dgm:pt>
    <dgm:pt modelId="{A59C647C-DB59-4B9C-9E71-D9C1954BFEEA}" type="sibTrans" cxnId="{AE527B96-87EB-4659-BA69-12F50057C779}">
      <dgm:prSet/>
      <dgm:spPr/>
      <dgm:t>
        <a:bodyPr/>
        <a:lstStyle/>
        <a:p>
          <a:endParaRPr lang="pt-BR"/>
        </a:p>
      </dgm:t>
    </dgm:pt>
    <dgm:pt modelId="{D6D12626-8255-4010-A592-4A1A0280B1A6}">
      <dgm:prSet/>
      <dgm:spPr/>
      <dgm:t>
        <a:bodyPr/>
        <a:lstStyle/>
        <a:p>
          <a:pPr rtl="0"/>
          <a:r>
            <a:rPr lang="pt-BR" dirty="0" smtClean="0"/>
            <a:t>As três estruturas de repetição acima permitem o uso do comando interrompa, que causa uma saída imediata do laço.</a:t>
          </a:r>
          <a:endParaRPr lang="pt-BR" dirty="0"/>
        </a:p>
      </dgm:t>
    </dgm:pt>
    <dgm:pt modelId="{9B309160-0262-4C7C-9879-58D4D0B87B6E}" type="parTrans" cxnId="{D0EF0E06-8394-41C2-8D96-E52369A92150}">
      <dgm:prSet/>
      <dgm:spPr/>
      <dgm:t>
        <a:bodyPr/>
        <a:lstStyle/>
        <a:p>
          <a:endParaRPr lang="pt-BR"/>
        </a:p>
      </dgm:t>
    </dgm:pt>
    <dgm:pt modelId="{1A695298-12EC-4671-ABC0-51CECF5D0B88}" type="sibTrans" cxnId="{D0EF0E06-8394-41C2-8D96-E52369A92150}">
      <dgm:prSet/>
      <dgm:spPr/>
      <dgm:t>
        <a:bodyPr/>
        <a:lstStyle/>
        <a:p>
          <a:endParaRPr lang="pt-BR"/>
        </a:p>
      </dgm:t>
    </dgm:pt>
    <dgm:pt modelId="{82393C43-42E9-4C0D-97C4-AEB113B5AA90}" type="pres">
      <dgm:prSet presAssocID="{0E6443A7-6DB6-41BB-82DE-AFE43C991C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82B941-14CE-4A85-8EA9-9F9F0C98B6D7}" type="pres">
      <dgm:prSet presAssocID="{63CA902B-B305-40B9-82F3-619FCE8888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B0B59B-2C9A-4612-99A2-48E2CC65B67C}" type="pres">
      <dgm:prSet presAssocID="{63CA902B-B305-40B9-82F3-619FCE88889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527B96-87EB-4659-BA69-12F50057C779}" srcId="{0E6443A7-6DB6-41BB-82DE-AFE43C991C65}" destId="{63CA902B-B305-40B9-82F3-619FCE888893}" srcOrd="0" destOrd="0" parTransId="{9362B0E5-5793-4A96-8EED-5F4592BCD61A}" sibTransId="{A59C647C-DB59-4B9C-9E71-D9C1954BFEEA}"/>
    <dgm:cxn modelId="{057BAE1A-C7B6-4A11-85E2-307946BA164D}" type="presOf" srcId="{D6D12626-8255-4010-A592-4A1A0280B1A6}" destId="{27B0B59B-2C9A-4612-99A2-48E2CC65B67C}" srcOrd="0" destOrd="0" presId="urn:microsoft.com/office/officeart/2005/8/layout/vList2"/>
    <dgm:cxn modelId="{9BB1011B-EB8A-46EA-A399-53BC13EADE3C}" type="presOf" srcId="{63CA902B-B305-40B9-82F3-619FCE888893}" destId="{E982B941-14CE-4A85-8EA9-9F9F0C98B6D7}" srcOrd="0" destOrd="0" presId="urn:microsoft.com/office/officeart/2005/8/layout/vList2"/>
    <dgm:cxn modelId="{418B0FC9-6308-4D6C-BE81-4E35B346AFC9}" type="presOf" srcId="{0E6443A7-6DB6-41BB-82DE-AFE43C991C65}" destId="{82393C43-42E9-4C0D-97C4-AEB113B5AA90}" srcOrd="0" destOrd="0" presId="urn:microsoft.com/office/officeart/2005/8/layout/vList2"/>
    <dgm:cxn modelId="{D0EF0E06-8394-41C2-8D96-E52369A92150}" srcId="{63CA902B-B305-40B9-82F3-619FCE888893}" destId="{D6D12626-8255-4010-A592-4A1A0280B1A6}" srcOrd="0" destOrd="0" parTransId="{9B309160-0262-4C7C-9879-58D4D0B87B6E}" sibTransId="{1A695298-12EC-4671-ABC0-51CECF5D0B88}"/>
    <dgm:cxn modelId="{9AE7769A-98F0-4D42-B30E-B16F78F243B3}" type="presParOf" srcId="{82393C43-42E9-4C0D-97C4-AEB113B5AA90}" destId="{E982B941-14CE-4A85-8EA9-9F9F0C98B6D7}" srcOrd="0" destOrd="0" presId="urn:microsoft.com/office/officeart/2005/8/layout/vList2"/>
    <dgm:cxn modelId="{F849DB6F-E1C6-48D5-B8F6-CAA79739673C}" type="presParOf" srcId="{82393C43-42E9-4C0D-97C4-AEB113B5AA90}" destId="{27B0B59B-2C9A-4612-99A2-48E2CC65B6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1D3F37-84D4-45FF-A990-B0491422DB4C}" type="doc">
      <dgm:prSet loTypeId="urn:microsoft.com/office/officeart/2005/8/layout/chevron2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pt-BR"/>
        </a:p>
      </dgm:t>
    </dgm:pt>
    <dgm:pt modelId="{8479B065-3099-4511-BD5F-1474A837CF99}">
      <dgm:prSet/>
      <dgm:spPr/>
      <dgm:t>
        <a:bodyPr/>
        <a:lstStyle/>
        <a:p>
          <a:pPr rtl="0"/>
          <a:r>
            <a:rPr lang="pt-BR" smtClean="0"/>
            <a:t>Programação Modular</a:t>
          </a:r>
          <a:endParaRPr lang="pt-BR"/>
        </a:p>
      </dgm:t>
    </dgm:pt>
    <dgm:pt modelId="{1000BE96-E93F-462C-BDE6-EFCDB58A1B1D}" type="parTrans" cxnId="{3C1FEE47-9584-402A-B49A-120A977DE1D6}">
      <dgm:prSet/>
      <dgm:spPr/>
      <dgm:t>
        <a:bodyPr/>
        <a:lstStyle/>
        <a:p>
          <a:endParaRPr lang="pt-BR"/>
        </a:p>
      </dgm:t>
    </dgm:pt>
    <dgm:pt modelId="{EDBE614C-3A4C-4D48-BEDA-8F6975FA776B}" type="sibTrans" cxnId="{3C1FEE47-9584-402A-B49A-120A977DE1D6}">
      <dgm:prSet/>
      <dgm:spPr/>
      <dgm:t>
        <a:bodyPr/>
        <a:lstStyle/>
        <a:p>
          <a:endParaRPr lang="pt-BR"/>
        </a:p>
      </dgm:t>
    </dgm:pt>
    <dgm:pt modelId="{ECE8561F-071F-4FA4-9781-13D86FE1F1B4}">
      <dgm:prSet/>
      <dgm:spPr/>
      <dgm:t>
        <a:bodyPr/>
        <a:lstStyle/>
        <a:p>
          <a:pPr rtl="0"/>
          <a:r>
            <a:rPr lang="pt-BR" dirty="0" smtClean="0"/>
            <a:t>Quando nossos programas e projetos começam a ficar com certa dimensão, é usual dividir o código por diversos ficheiros a que chamamos módulos. Um módulo é uma coleção de instruções que realizam tarefas relacionadas. No </a:t>
          </a:r>
          <a:r>
            <a:rPr lang="pt-BR" dirty="0" err="1" smtClean="0"/>
            <a:t>portugol</a:t>
          </a:r>
          <a:r>
            <a:rPr lang="pt-BR" dirty="0" smtClean="0"/>
            <a:t> os módulos podem ser de duas maneiras:</a:t>
          </a:r>
          <a:endParaRPr lang="pt-BR" dirty="0"/>
        </a:p>
      </dgm:t>
    </dgm:pt>
    <dgm:pt modelId="{1084D1E5-D26D-436C-9000-B3E27CF9B176}" type="parTrans" cxnId="{83B2981D-507E-4CD7-9524-F361DDA2A931}">
      <dgm:prSet/>
      <dgm:spPr/>
      <dgm:t>
        <a:bodyPr/>
        <a:lstStyle/>
        <a:p>
          <a:endParaRPr lang="pt-BR"/>
        </a:p>
      </dgm:t>
    </dgm:pt>
    <dgm:pt modelId="{E023A3C1-0EDA-4B76-8F34-9D2B555B8CE4}" type="sibTrans" cxnId="{83B2981D-507E-4CD7-9524-F361DDA2A931}">
      <dgm:prSet/>
      <dgm:spPr/>
      <dgm:t>
        <a:bodyPr/>
        <a:lstStyle/>
        <a:p>
          <a:endParaRPr lang="pt-BR"/>
        </a:p>
      </dgm:t>
    </dgm:pt>
    <dgm:pt modelId="{61E1DDD5-3D4E-4F0A-970A-5BA5B8D2941D}">
      <dgm:prSet/>
      <dgm:spPr/>
      <dgm:t>
        <a:bodyPr/>
        <a:lstStyle/>
        <a:p>
          <a:pPr rtl="0"/>
          <a:r>
            <a:rPr lang="pt-BR" smtClean="0"/>
            <a:t>Procedimentos</a:t>
          </a:r>
          <a:endParaRPr lang="pt-BR"/>
        </a:p>
      </dgm:t>
    </dgm:pt>
    <dgm:pt modelId="{1AD1B324-1C22-4F72-A072-A35850EC0182}" type="parTrans" cxnId="{21D3E9A1-DD9C-41F3-8C6F-C7BAAB7D2960}">
      <dgm:prSet/>
      <dgm:spPr/>
      <dgm:t>
        <a:bodyPr/>
        <a:lstStyle/>
        <a:p>
          <a:endParaRPr lang="pt-BR"/>
        </a:p>
      </dgm:t>
    </dgm:pt>
    <dgm:pt modelId="{2171047E-9C3F-40E8-A205-A6672F784A0E}" type="sibTrans" cxnId="{21D3E9A1-DD9C-41F3-8C6F-C7BAAB7D2960}">
      <dgm:prSet/>
      <dgm:spPr/>
      <dgm:t>
        <a:bodyPr/>
        <a:lstStyle/>
        <a:p>
          <a:endParaRPr lang="pt-BR"/>
        </a:p>
      </dgm:t>
    </dgm:pt>
    <dgm:pt modelId="{883A68B3-CF35-4FE2-899D-F73A9D40258D}">
      <dgm:prSet/>
      <dgm:spPr/>
      <dgm:t>
        <a:bodyPr/>
        <a:lstStyle/>
        <a:p>
          <a:pPr rtl="0"/>
          <a:r>
            <a:rPr lang="pt-BR" smtClean="0"/>
            <a:t>Funções</a:t>
          </a:r>
          <a:endParaRPr lang="pt-BR"/>
        </a:p>
      </dgm:t>
    </dgm:pt>
    <dgm:pt modelId="{DC7A6286-0974-4E0F-9E65-0F359F850474}" type="parTrans" cxnId="{B9D8C57C-77D3-4D45-9321-6C74FE26E302}">
      <dgm:prSet/>
      <dgm:spPr/>
      <dgm:t>
        <a:bodyPr/>
        <a:lstStyle/>
        <a:p>
          <a:endParaRPr lang="pt-BR"/>
        </a:p>
      </dgm:t>
    </dgm:pt>
    <dgm:pt modelId="{D06E43B7-3D45-4C91-B57D-9EC59332DF0D}" type="sibTrans" cxnId="{B9D8C57C-77D3-4D45-9321-6C74FE26E302}">
      <dgm:prSet/>
      <dgm:spPr/>
      <dgm:t>
        <a:bodyPr/>
        <a:lstStyle/>
        <a:p>
          <a:endParaRPr lang="pt-BR"/>
        </a:p>
      </dgm:t>
    </dgm:pt>
    <dgm:pt modelId="{F3CAAF0A-0301-45C7-AB39-2D6BE82B167C}" type="pres">
      <dgm:prSet presAssocID="{D61D3F37-84D4-45FF-A990-B0491422DB4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56A4A26-6F74-4827-8CC3-6AEDEF03A20D}" type="pres">
      <dgm:prSet presAssocID="{8479B065-3099-4511-BD5F-1474A837CF99}" presName="composite" presStyleCnt="0"/>
      <dgm:spPr/>
    </dgm:pt>
    <dgm:pt modelId="{D4222044-D105-4A25-B8D0-BB8134D4B655}" type="pres">
      <dgm:prSet presAssocID="{8479B065-3099-4511-BD5F-1474A837CF9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6C1AF1-C529-4529-BD3C-5041E0CC6D36}" type="pres">
      <dgm:prSet presAssocID="{8479B065-3099-4511-BD5F-1474A837CF9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2A3D1D8-DEF5-4364-A61B-5A9604AD70B0}" type="presOf" srcId="{8479B065-3099-4511-BD5F-1474A837CF99}" destId="{D4222044-D105-4A25-B8D0-BB8134D4B655}" srcOrd="0" destOrd="0" presId="urn:microsoft.com/office/officeart/2005/8/layout/chevron2"/>
    <dgm:cxn modelId="{D65F65AD-A478-4078-BFD8-0C41FFF0103F}" type="presOf" srcId="{D61D3F37-84D4-45FF-A990-B0491422DB4C}" destId="{F3CAAF0A-0301-45C7-AB39-2D6BE82B167C}" srcOrd="0" destOrd="0" presId="urn:microsoft.com/office/officeart/2005/8/layout/chevron2"/>
    <dgm:cxn modelId="{21D3E9A1-DD9C-41F3-8C6F-C7BAAB7D2960}" srcId="{ECE8561F-071F-4FA4-9781-13D86FE1F1B4}" destId="{61E1DDD5-3D4E-4F0A-970A-5BA5B8D2941D}" srcOrd="0" destOrd="0" parTransId="{1AD1B324-1C22-4F72-A072-A35850EC0182}" sibTransId="{2171047E-9C3F-40E8-A205-A6672F784A0E}"/>
    <dgm:cxn modelId="{C10DF5A9-6264-4CC3-8DBE-0254CF88BA50}" type="presOf" srcId="{ECE8561F-071F-4FA4-9781-13D86FE1F1B4}" destId="{D16C1AF1-C529-4529-BD3C-5041E0CC6D36}" srcOrd="0" destOrd="0" presId="urn:microsoft.com/office/officeart/2005/8/layout/chevron2"/>
    <dgm:cxn modelId="{B9D8C57C-77D3-4D45-9321-6C74FE26E302}" srcId="{ECE8561F-071F-4FA4-9781-13D86FE1F1B4}" destId="{883A68B3-CF35-4FE2-899D-F73A9D40258D}" srcOrd="1" destOrd="0" parTransId="{DC7A6286-0974-4E0F-9E65-0F359F850474}" sibTransId="{D06E43B7-3D45-4C91-B57D-9EC59332DF0D}"/>
    <dgm:cxn modelId="{3C1FEE47-9584-402A-B49A-120A977DE1D6}" srcId="{D61D3F37-84D4-45FF-A990-B0491422DB4C}" destId="{8479B065-3099-4511-BD5F-1474A837CF99}" srcOrd="0" destOrd="0" parTransId="{1000BE96-E93F-462C-BDE6-EFCDB58A1B1D}" sibTransId="{EDBE614C-3A4C-4D48-BEDA-8F6975FA776B}"/>
    <dgm:cxn modelId="{83B2981D-507E-4CD7-9524-F361DDA2A931}" srcId="{8479B065-3099-4511-BD5F-1474A837CF99}" destId="{ECE8561F-071F-4FA4-9781-13D86FE1F1B4}" srcOrd="0" destOrd="0" parTransId="{1084D1E5-D26D-436C-9000-B3E27CF9B176}" sibTransId="{E023A3C1-0EDA-4B76-8F34-9D2B555B8CE4}"/>
    <dgm:cxn modelId="{C4AB4A82-F2D8-401B-87E5-B1ECA86A8D4E}" type="presOf" srcId="{61E1DDD5-3D4E-4F0A-970A-5BA5B8D2941D}" destId="{D16C1AF1-C529-4529-BD3C-5041E0CC6D36}" srcOrd="0" destOrd="1" presId="urn:microsoft.com/office/officeart/2005/8/layout/chevron2"/>
    <dgm:cxn modelId="{857F0D08-BC93-48A0-9E9B-B2B6D72CFC0C}" type="presOf" srcId="{883A68B3-CF35-4FE2-899D-F73A9D40258D}" destId="{D16C1AF1-C529-4529-BD3C-5041E0CC6D36}" srcOrd="0" destOrd="2" presId="urn:microsoft.com/office/officeart/2005/8/layout/chevron2"/>
    <dgm:cxn modelId="{539B9701-EC14-4931-B301-38D0E363C490}" type="presParOf" srcId="{F3CAAF0A-0301-45C7-AB39-2D6BE82B167C}" destId="{E56A4A26-6F74-4827-8CC3-6AEDEF03A20D}" srcOrd="0" destOrd="0" presId="urn:microsoft.com/office/officeart/2005/8/layout/chevron2"/>
    <dgm:cxn modelId="{D19547B4-423B-45E1-B148-D0D766DC7DD0}" type="presParOf" srcId="{E56A4A26-6F74-4827-8CC3-6AEDEF03A20D}" destId="{D4222044-D105-4A25-B8D0-BB8134D4B655}" srcOrd="0" destOrd="0" presId="urn:microsoft.com/office/officeart/2005/8/layout/chevron2"/>
    <dgm:cxn modelId="{2CF3F980-899F-4725-9947-300D77DA9EB9}" type="presParOf" srcId="{E56A4A26-6F74-4827-8CC3-6AEDEF03A20D}" destId="{D16C1AF1-C529-4529-BD3C-5041E0CC6D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35EF3DF-683B-4A45-BF08-9E5B3C7FB3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4736B5D8-11D1-4231-8D21-A0BBAAA01C0B}">
      <dgm:prSet/>
      <dgm:spPr/>
      <dgm:t>
        <a:bodyPr/>
        <a:lstStyle/>
        <a:p>
          <a:pPr rtl="0"/>
          <a:r>
            <a:rPr lang="pt-BR" smtClean="0"/>
            <a:t>Procedimentos</a:t>
          </a:r>
          <a:endParaRPr lang="pt-BR"/>
        </a:p>
      </dgm:t>
    </dgm:pt>
    <dgm:pt modelId="{BDF20590-1AC5-48F1-807F-C910AB3D5FAA}" type="parTrans" cxnId="{6877C4DA-9F82-41DF-82B1-55A9EC45DF89}">
      <dgm:prSet/>
      <dgm:spPr/>
      <dgm:t>
        <a:bodyPr/>
        <a:lstStyle/>
        <a:p>
          <a:endParaRPr lang="pt-BR"/>
        </a:p>
      </dgm:t>
    </dgm:pt>
    <dgm:pt modelId="{D814A964-5C1B-4239-865F-5FA73D2FC07A}" type="sibTrans" cxnId="{6877C4DA-9F82-41DF-82B1-55A9EC45DF89}">
      <dgm:prSet/>
      <dgm:spPr/>
      <dgm:t>
        <a:bodyPr/>
        <a:lstStyle/>
        <a:p>
          <a:endParaRPr lang="pt-BR"/>
        </a:p>
      </dgm:t>
    </dgm:pt>
    <dgm:pt modelId="{81929E4A-8441-4623-B1A1-CCB9E3800FBA}">
      <dgm:prSet/>
      <dgm:spPr/>
      <dgm:t>
        <a:bodyPr/>
        <a:lstStyle/>
        <a:p>
          <a:pPr rtl="0"/>
          <a:r>
            <a:rPr lang="pt-BR" dirty="0" smtClean="0"/>
            <a:t>É um subprograma que não retorna nenhum valor. Sua declaração, que deve estar entre o final da declaração de variáveis e a linha inicio do programa principal, segue a sintaxe abaixo:</a:t>
          </a:r>
          <a:endParaRPr lang="pt-BR" dirty="0"/>
        </a:p>
      </dgm:t>
    </dgm:pt>
    <dgm:pt modelId="{B01652ED-A6ED-4AA1-B50D-CA0032CA4F9A}" type="parTrans" cxnId="{E627526A-E9F1-439F-91B1-1A546943EC9E}">
      <dgm:prSet/>
      <dgm:spPr/>
      <dgm:t>
        <a:bodyPr/>
        <a:lstStyle/>
        <a:p>
          <a:endParaRPr lang="pt-BR"/>
        </a:p>
      </dgm:t>
    </dgm:pt>
    <dgm:pt modelId="{AA3F7C27-3AC3-4562-9FAA-BF9CE79C8314}" type="sibTrans" cxnId="{E627526A-E9F1-439F-91B1-1A546943EC9E}">
      <dgm:prSet/>
      <dgm:spPr/>
      <dgm:t>
        <a:bodyPr/>
        <a:lstStyle/>
        <a:p>
          <a:endParaRPr lang="pt-BR"/>
        </a:p>
      </dgm:t>
    </dgm:pt>
    <dgm:pt modelId="{C9E338B7-59AE-4EEC-9C77-952FDCDEC540}" type="pres">
      <dgm:prSet presAssocID="{A35EF3DF-683B-4A45-BF08-9E5B3C7FB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38260C-5484-4E4D-AF9E-C5B69D40BCA5}" type="pres">
      <dgm:prSet presAssocID="{4736B5D8-11D1-4231-8D21-A0BBAAA01C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7BF21-C684-44E5-A5CB-EFC1E2D29AFA}" type="pres">
      <dgm:prSet presAssocID="{4736B5D8-11D1-4231-8D21-A0BBAAA01C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877C4DA-9F82-41DF-82B1-55A9EC45DF89}" srcId="{A35EF3DF-683B-4A45-BF08-9E5B3C7FB3E1}" destId="{4736B5D8-11D1-4231-8D21-A0BBAAA01C0B}" srcOrd="0" destOrd="0" parTransId="{BDF20590-1AC5-48F1-807F-C910AB3D5FAA}" sibTransId="{D814A964-5C1B-4239-865F-5FA73D2FC07A}"/>
    <dgm:cxn modelId="{E627526A-E9F1-439F-91B1-1A546943EC9E}" srcId="{4736B5D8-11D1-4231-8D21-A0BBAAA01C0B}" destId="{81929E4A-8441-4623-B1A1-CCB9E3800FBA}" srcOrd="0" destOrd="0" parTransId="{B01652ED-A6ED-4AA1-B50D-CA0032CA4F9A}" sibTransId="{AA3F7C27-3AC3-4562-9FAA-BF9CE79C8314}"/>
    <dgm:cxn modelId="{E23132C0-E80F-4597-8EFF-EC0AD55A4FD7}" type="presOf" srcId="{4736B5D8-11D1-4231-8D21-A0BBAAA01C0B}" destId="{0838260C-5484-4E4D-AF9E-C5B69D40BCA5}" srcOrd="0" destOrd="0" presId="urn:microsoft.com/office/officeart/2005/8/layout/vList2"/>
    <dgm:cxn modelId="{66D36BDB-7D05-4915-AC2B-A5D019C5A56D}" type="presOf" srcId="{81929E4A-8441-4623-B1A1-CCB9E3800FBA}" destId="{8AA7BF21-C684-44E5-A5CB-EFC1E2D29AFA}" srcOrd="0" destOrd="0" presId="urn:microsoft.com/office/officeart/2005/8/layout/vList2"/>
    <dgm:cxn modelId="{8FD2CB57-F9BE-4B07-9126-C79E3F78D72A}" type="presOf" srcId="{A35EF3DF-683B-4A45-BF08-9E5B3C7FB3E1}" destId="{C9E338B7-59AE-4EEC-9C77-952FDCDEC540}" srcOrd="0" destOrd="0" presId="urn:microsoft.com/office/officeart/2005/8/layout/vList2"/>
    <dgm:cxn modelId="{1AAEAF13-E943-4789-9E45-46F50DD5A171}" type="presParOf" srcId="{C9E338B7-59AE-4EEC-9C77-952FDCDEC540}" destId="{0838260C-5484-4E4D-AF9E-C5B69D40BCA5}" srcOrd="0" destOrd="0" presId="urn:microsoft.com/office/officeart/2005/8/layout/vList2"/>
    <dgm:cxn modelId="{01CA076A-2CDB-4E6B-8C87-3518187D6F54}" type="presParOf" srcId="{C9E338B7-59AE-4EEC-9C77-952FDCDEC540}" destId="{8AA7BF21-C684-44E5-A5CB-EFC1E2D29A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35EF3DF-683B-4A45-BF08-9E5B3C7FB3E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736B5D8-11D1-4231-8D21-A0BBAAA01C0B}">
      <dgm:prSet/>
      <dgm:spPr>
        <a:solidFill>
          <a:srgbClr val="C00000"/>
        </a:solidFill>
      </dgm:spPr>
      <dgm:t>
        <a:bodyPr/>
        <a:lstStyle/>
        <a:p>
          <a:pPr rtl="0"/>
          <a:r>
            <a:rPr lang="pt-BR" dirty="0" smtClean="0"/>
            <a:t>Funções</a:t>
          </a:r>
          <a:endParaRPr lang="pt-BR" dirty="0"/>
        </a:p>
      </dgm:t>
    </dgm:pt>
    <dgm:pt modelId="{BDF20590-1AC5-48F1-807F-C910AB3D5FAA}" type="parTrans" cxnId="{6877C4DA-9F82-41DF-82B1-55A9EC45DF89}">
      <dgm:prSet/>
      <dgm:spPr/>
      <dgm:t>
        <a:bodyPr/>
        <a:lstStyle/>
        <a:p>
          <a:endParaRPr lang="pt-BR"/>
        </a:p>
      </dgm:t>
    </dgm:pt>
    <dgm:pt modelId="{D814A964-5C1B-4239-865F-5FA73D2FC07A}" type="sibTrans" cxnId="{6877C4DA-9F82-41DF-82B1-55A9EC45DF89}">
      <dgm:prSet/>
      <dgm:spPr/>
      <dgm:t>
        <a:bodyPr/>
        <a:lstStyle/>
        <a:p>
          <a:endParaRPr lang="pt-BR"/>
        </a:p>
      </dgm:t>
    </dgm:pt>
    <dgm:pt modelId="{81929E4A-8441-4623-B1A1-CCB9E3800FBA}">
      <dgm:prSet/>
      <dgm:spPr/>
      <dgm:t>
        <a:bodyPr/>
        <a:lstStyle/>
        <a:p>
          <a:pPr algn="just" rtl="0"/>
          <a:r>
            <a:rPr lang="pt-BR" dirty="0" smtClean="0"/>
            <a:t>É um subprograma que retorna um valor. De modo análogo aos procedimentos, sua declaração deve estar entre o final da declaração de variáveis e a linha inicio do programa principal, e segue a sintaxe abaixo:</a:t>
          </a:r>
          <a:endParaRPr lang="pt-BR" dirty="0"/>
        </a:p>
      </dgm:t>
    </dgm:pt>
    <dgm:pt modelId="{B01652ED-A6ED-4AA1-B50D-CA0032CA4F9A}" type="parTrans" cxnId="{E627526A-E9F1-439F-91B1-1A546943EC9E}">
      <dgm:prSet/>
      <dgm:spPr/>
      <dgm:t>
        <a:bodyPr/>
        <a:lstStyle/>
        <a:p>
          <a:endParaRPr lang="pt-BR"/>
        </a:p>
      </dgm:t>
    </dgm:pt>
    <dgm:pt modelId="{AA3F7C27-3AC3-4562-9FAA-BF9CE79C8314}" type="sibTrans" cxnId="{E627526A-E9F1-439F-91B1-1A546943EC9E}">
      <dgm:prSet/>
      <dgm:spPr/>
      <dgm:t>
        <a:bodyPr/>
        <a:lstStyle/>
        <a:p>
          <a:endParaRPr lang="pt-BR"/>
        </a:p>
      </dgm:t>
    </dgm:pt>
    <dgm:pt modelId="{C9E338B7-59AE-4EEC-9C77-952FDCDEC540}" type="pres">
      <dgm:prSet presAssocID="{A35EF3DF-683B-4A45-BF08-9E5B3C7FB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38260C-5484-4E4D-AF9E-C5B69D40BCA5}" type="pres">
      <dgm:prSet presAssocID="{4736B5D8-11D1-4231-8D21-A0BBAAA01C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7BF21-C684-44E5-A5CB-EFC1E2D29AFA}" type="pres">
      <dgm:prSet presAssocID="{4736B5D8-11D1-4231-8D21-A0BBAAA01C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877C4DA-9F82-41DF-82B1-55A9EC45DF89}" srcId="{A35EF3DF-683B-4A45-BF08-9E5B3C7FB3E1}" destId="{4736B5D8-11D1-4231-8D21-A0BBAAA01C0B}" srcOrd="0" destOrd="0" parTransId="{BDF20590-1AC5-48F1-807F-C910AB3D5FAA}" sibTransId="{D814A964-5C1B-4239-865F-5FA73D2FC07A}"/>
    <dgm:cxn modelId="{E627526A-E9F1-439F-91B1-1A546943EC9E}" srcId="{4736B5D8-11D1-4231-8D21-A0BBAAA01C0B}" destId="{81929E4A-8441-4623-B1A1-CCB9E3800FBA}" srcOrd="0" destOrd="0" parTransId="{B01652ED-A6ED-4AA1-B50D-CA0032CA4F9A}" sibTransId="{AA3F7C27-3AC3-4562-9FAA-BF9CE79C8314}"/>
    <dgm:cxn modelId="{C0848EA6-C141-41AA-9355-0E2907F7A958}" type="presOf" srcId="{A35EF3DF-683B-4A45-BF08-9E5B3C7FB3E1}" destId="{C9E338B7-59AE-4EEC-9C77-952FDCDEC540}" srcOrd="0" destOrd="0" presId="urn:microsoft.com/office/officeart/2005/8/layout/vList2"/>
    <dgm:cxn modelId="{1C9D902B-4244-4CAC-8FD9-B16835D84F9E}" type="presOf" srcId="{81929E4A-8441-4623-B1A1-CCB9E3800FBA}" destId="{8AA7BF21-C684-44E5-A5CB-EFC1E2D29AFA}" srcOrd="0" destOrd="0" presId="urn:microsoft.com/office/officeart/2005/8/layout/vList2"/>
    <dgm:cxn modelId="{B1113326-71C3-4175-9887-851F5BD46D57}" type="presOf" srcId="{4736B5D8-11D1-4231-8D21-A0BBAAA01C0B}" destId="{0838260C-5484-4E4D-AF9E-C5B69D40BCA5}" srcOrd="0" destOrd="0" presId="urn:microsoft.com/office/officeart/2005/8/layout/vList2"/>
    <dgm:cxn modelId="{9984B798-DEF2-4BD7-8818-D69F706A5B92}" type="presParOf" srcId="{C9E338B7-59AE-4EEC-9C77-952FDCDEC540}" destId="{0838260C-5484-4E4D-AF9E-C5B69D40BCA5}" srcOrd="0" destOrd="0" presId="urn:microsoft.com/office/officeart/2005/8/layout/vList2"/>
    <dgm:cxn modelId="{AA0149E2-3DD5-42C0-B487-0B7FA04877D5}" type="presParOf" srcId="{C9E338B7-59AE-4EEC-9C77-952FDCDEC540}" destId="{8AA7BF21-C684-44E5-A5CB-EFC1E2D29A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35EF3DF-683B-4A45-BF08-9E5B3C7FB3E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736B5D8-11D1-4231-8D21-A0BBAAA01C0B}">
      <dgm:prSet/>
      <dgm:spPr/>
      <dgm:t>
        <a:bodyPr/>
        <a:lstStyle/>
        <a:p>
          <a:pPr rtl="0"/>
          <a:r>
            <a:rPr lang="pt-BR" dirty="0" smtClean="0"/>
            <a:t>Parâmetros por referência</a:t>
          </a:r>
          <a:endParaRPr lang="pt-BR" dirty="0"/>
        </a:p>
      </dgm:t>
    </dgm:pt>
    <dgm:pt modelId="{BDF20590-1AC5-48F1-807F-C910AB3D5FAA}" type="parTrans" cxnId="{6877C4DA-9F82-41DF-82B1-55A9EC45DF89}">
      <dgm:prSet/>
      <dgm:spPr/>
      <dgm:t>
        <a:bodyPr/>
        <a:lstStyle/>
        <a:p>
          <a:endParaRPr lang="pt-BR"/>
        </a:p>
      </dgm:t>
    </dgm:pt>
    <dgm:pt modelId="{D814A964-5C1B-4239-865F-5FA73D2FC07A}" type="sibTrans" cxnId="{6877C4DA-9F82-41DF-82B1-55A9EC45DF89}">
      <dgm:prSet/>
      <dgm:spPr/>
      <dgm:t>
        <a:bodyPr/>
        <a:lstStyle/>
        <a:p>
          <a:endParaRPr lang="pt-BR"/>
        </a:p>
      </dgm:t>
    </dgm:pt>
    <dgm:pt modelId="{81929E4A-8441-4623-B1A1-CCB9E3800FBA}">
      <dgm:prSet/>
      <dgm:spPr/>
      <dgm:t>
        <a:bodyPr/>
        <a:lstStyle/>
        <a:p>
          <a:pPr algn="just" rtl="0"/>
          <a:r>
            <a:rPr lang="pt-BR" dirty="0" smtClean="0"/>
            <a:t>Há ainda uma outra forma de passagem de parâmetros para subprogramas: é a passagem por referência. Neste caso, o subprograma não recebe apenas um valor, mas sim o endereço de uma variável global. Portanto, qualquer modificação que for realizada no conteúdo deste parâmetro afetará também a variável global que está associada a ele.</a:t>
          </a:r>
          <a:endParaRPr lang="pt-BR" dirty="0"/>
        </a:p>
      </dgm:t>
    </dgm:pt>
    <dgm:pt modelId="{B01652ED-A6ED-4AA1-B50D-CA0032CA4F9A}" type="parTrans" cxnId="{E627526A-E9F1-439F-91B1-1A546943EC9E}">
      <dgm:prSet/>
      <dgm:spPr/>
      <dgm:t>
        <a:bodyPr/>
        <a:lstStyle/>
        <a:p>
          <a:endParaRPr lang="pt-BR"/>
        </a:p>
      </dgm:t>
    </dgm:pt>
    <dgm:pt modelId="{AA3F7C27-3AC3-4562-9FAA-BF9CE79C8314}" type="sibTrans" cxnId="{E627526A-E9F1-439F-91B1-1A546943EC9E}">
      <dgm:prSet/>
      <dgm:spPr/>
      <dgm:t>
        <a:bodyPr/>
        <a:lstStyle/>
        <a:p>
          <a:endParaRPr lang="pt-BR"/>
        </a:p>
      </dgm:t>
    </dgm:pt>
    <dgm:pt modelId="{C9E338B7-59AE-4EEC-9C77-952FDCDEC540}" type="pres">
      <dgm:prSet presAssocID="{A35EF3DF-683B-4A45-BF08-9E5B3C7FB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38260C-5484-4E4D-AF9E-C5B69D40BCA5}" type="pres">
      <dgm:prSet presAssocID="{4736B5D8-11D1-4231-8D21-A0BBAAA01C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7BF21-C684-44E5-A5CB-EFC1E2D29AFA}" type="pres">
      <dgm:prSet presAssocID="{4736B5D8-11D1-4231-8D21-A0BBAAA01C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877C4DA-9F82-41DF-82B1-55A9EC45DF89}" srcId="{A35EF3DF-683B-4A45-BF08-9E5B3C7FB3E1}" destId="{4736B5D8-11D1-4231-8D21-A0BBAAA01C0B}" srcOrd="0" destOrd="0" parTransId="{BDF20590-1AC5-48F1-807F-C910AB3D5FAA}" sibTransId="{D814A964-5C1B-4239-865F-5FA73D2FC07A}"/>
    <dgm:cxn modelId="{E627526A-E9F1-439F-91B1-1A546943EC9E}" srcId="{4736B5D8-11D1-4231-8D21-A0BBAAA01C0B}" destId="{81929E4A-8441-4623-B1A1-CCB9E3800FBA}" srcOrd="0" destOrd="0" parTransId="{B01652ED-A6ED-4AA1-B50D-CA0032CA4F9A}" sibTransId="{AA3F7C27-3AC3-4562-9FAA-BF9CE79C8314}"/>
    <dgm:cxn modelId="{3CD40112-0654-4AA1-944C-4A3DF7BDE6FD}" type="presOf" srcId="{4736B5D8-11D1-4231-8D21-A0BBAAA01C0B}" destId="{0838260C-5484-4E4D-AF9E-C5B69D40BCA5}" srcOrd="0" destOrd="0" presId="urn:microsoft.com/office/officeart/2005/8/layout/vList2"/>
    <dgm:cxn modelId="{445EAC26-02DB-4749-9B04-D5BD45500E2D}" type="presOf" srcId="{81929E4A-8441-4623-B1A1-CCB9E3800FBA}" destId="{8AA7BF21-C684-44E5-A5CB-EFC1E2D29AFA}" srcOrd="0" destOrd="0" presId="urn:microsoft.com/office/officeart/2005/8/layout/vList2"/>
    <dgm:cxn modelId="{8303A5F3-239A-4479-9E81-359E00FCB78A}" type="presOf" srcId="{A35EF3DF-683B-4A45-BF08-9E5B3C7FB3E1}" destId="{C9E338B7-59AE-4EEC-9C77-952FDCDEC540}" srcOrd="0" destOrd="0" presId="urn:microsoft.com/office/officeart/2005/8/layout/vList2"/>
    <dgm:cxn modelId="{0540AD77-DB41-4A79-B2E2-642D011ED6FD}" type="presParOf" srcId="{C9E338B7-59AE-4EEC-9C77-952FDCDEC540}" destId="{0838260C-5484-4E4D-AF9E-C5B69D40BCA5}" srcOrd="0" destOrd="0" presId="urn:microsoft.com/office/officeart/2005/8/layout/vList2"/>
    <dgm:cxn modelId="{DD2E4650-64FD-4DE1-8DD0-32F2F35C877B}" type="presParOf" srcId="{C9E338B7-59AE-4EEC-9C77-952FDCDEC540}" destId="{8AA7BF21-C684-44E5-A5CB-EFC1E2D29A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35EF3DF-683B-4A45-BF08-9E5B3C7FB3E1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4736B5D8-11D1-4231-8D21-A0BBAAA01C0B}">
      <dgm:prSet/>
      <dgm:spPr/>
      <dgm:t>
        <a:bodyPr/>
        <a:lstStyle/>
        <a:p>
          <a:pPr rtl="0"/>
          <a:r>
            <a:rPr lang="pt-BR" dirty="0" smtClean="0"/>
            <a:t>Recursividade</a:t>
          </a:r>
          <a:endParaRPr lang="pt-BR" dirty="0"/>
        </a:p>
      </dgm:t>
    </dgm:pt>
    <dgm:pt modelId="{BDF20590-1AC5-48F1-807F-C910AB3D5FAA}" type="parTrans" cxnId="{6877C4DA-9F82-41DF-82B1-55A9EC45DF89}">
      <dgm:prSet/>
      <dgm:spPr/>
      <dgm:t>
        <a:bodyPr/>
        <a:lstStyle/>
        <a:p>
          <a:endParaRPr lang="pt-BR"/>
        </a:p>
      </dgm:t>
    </dgm:pt>
    <dgm:pt modelId="{D814A964-5C1B-4239-865F-5FA73D2FC07A}" type="sibTrans" cxnId="{6877C4DA-9F82-41DF-82B1-55A9EC45DF89}">
      <dgm:prSet/>
      <dgm:spPr/>
      <dgm:t>
        <a:bodyPr/>
        <a:lstStyle/>
        <a:p>
          <a:endParaRPr lang="pt-BR"/>
        </a:p>
      </dgm:t>
    </dgm:pt>
    <dgm:pt modelId="{81929E4A-8441-4623-B1A1-CCB9E3800FBA}">
      <dgm:prSet/>
      <dgm:spPr/>
      <dgm:t>
        <a:bodyPr/>
        <a:lstStyle/>
        <a:p>
          <a:pPr rtl="0"/>
          <a:r>
            <a:rPr lang="pt-BR" dirty="0" err="1" smtClean="0"/>
            <a:t>VisuAlg</a:t>
          </a:r>
          <a:r>
            <a:rPr lang="pt-BR" dirty="0" smtClean="0"/>
            <a:t> permite recursão, isto é, a possibilidade de que um subprograma possa chamar a si mesmo.</a:t>
          </a:r>
          <a:endParaRPr lang="pt-BR" dirty="0"/>
        </a:p>
      </dgm:t>
    </dgm:pt>
    <dgm:pt modelId="{B01652ED-A6ED-4AA1-B50D-CA0032CA4F9A}" type="parTrans" cxnId="{E627526A-E9F1-439F-91B1-1A546943EC9E}">
      <dgm:prSet/>
      <dgm:spPr/>
      <dgm:t>
        <a:bodyPr/>
        <a:lstStyle/>
        <a:p>
          <a:endParaRPr lang="pt-BR"/>
        </a:p>
      </dgm:t>
    </dgm:pt>
    <dgm:pt modelId="{AA3F7C27-3AC3-4562-9FAA-BF9CE79C8314}" type="sibTrans" cxnId="{E627526A-E9F1-439F-91B1-1A546943EC9E}">
      <dgm:prSet/>
      <dgm:spPr/>
      <dgm:t>
        <a:bodyPr/>
        <a:lstStyle/>
        <a:p>
          <a:endParaRPr lang="pt-BR"/>
        </a:p>
      </dgm:t>
    </dgm:pt>
    <dgm:pt modelId="{C9E338B7-59AE-4EEC-9C77-952FDCDEC540}" type="pres">
      <dgm:prSet presAssocID="{A35EF3DF-683B-4A45-BF08-9E5B3C7FB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38260C-5484-4E4D-AF9E-C5B69D40BCA5}" type="pres">
      <dgm:prSet presAssocID="{4736B5D8-11D1-4231-8D21-A0BBAAA01C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7BF21-C684-44E5-A5CB-EFC1E2D29AFA}" type="pres">
      <dgm:prSet presAssocID="{4736B5D8-11D1-4231-8D21-A0BBAAA01C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877C4DA-9F82-41DF-82B1-55A9EC45DF89}" srcId="{A35EF3DF-683B-4A45-BF08-9E5B3C7FB3E1}" destId="{4736B5D8-11D1-4231-8D21-A0BBAAA01C0B}" srcOrd="0" destOrd="0" parTransId="{BDF20590-1AC5-48F1-807F-C910AB3D5FAA}" sibTransId="{D814A964-5C1B-4239-865F-5FA73D2FC07A}"/>
    <dgm:cxn modelId="{E627526A-E9F1-439F-91B1-1A546943EC9E}" srcId="{4736B5D8-11D1-4231-8D21-A0BBAAA01C0B}" destId="{81929E4A-8441-4623-B1A1-CCB9E3800FBA}" srcOrd="0" destOrd="0" parTransId="{B01652ED-A6ED-4AA1-B50D-CA0032CA4F9A}" sibTransId="{AA3F7C27-3AC3-4562-9FAA-BF9CE79C8314}"/>
    <dgm:cxn modelId="{87EAB9D0-25DC-433B-8368-A6184045D894}" type="presOf" srcId="{4736B5D8-11D1-4231-8D21-A0BBAAA01C0B}" destId="{0838260C-5484-4E4D-AF9E-C5B69D40BCA5}" srcOrd="0" destOrd="0" presId="urn:microsoft.com/office/officeart/2005/8/layout/vList2"/>
    <dgm:cxn modelId="{EA0A0BFD-A800-406B-B2C2-F2592161F91C}" type="presOf" srcId="{81929E4A-8441-4623-B1A1-CCB9E3800FBA}" destId="{8AA7BF21-C684-44E5-A5CB-EFC1E2D29AFA}" srcOrd="0" destOrd="0" presId="urn:microsoft.com/office/officeart/2005/8/layout/vList2"/>
    <dgm:cxn modelId="{ACC0ADA5-FEAB-4339-8E2D-038E6D8BB55C}" type="presOf" srcId="{A35EF3DF-683B-4A45-BF08-9E5B3C7FB3E1}" destId="{C9E338B7-59AE-4EEC-9C77-952FDCDEC540}" srcOrd="0" destOrd="0" presId="urn:microsoft.com/office/officeart/2005/8/layout/vList2"/>
    <dgm:cxn modelId="{0B60CD84-A54A-4B3F-943E-C7DC22AF845E}" type="presParOf" srcId="{C9E338B7-59AE-4EEC-9C77-952FDCDEC540}" destId="{0838260C-5484-4E4D-AF9E-C5B69D40BCA5}" srcOrd="0" destOrd="0" presId="urn:microsoft.com/office/officeart/2005/8/layout/vList2"/>
    <dgm:cxn modelId="{C4FAD586-E10A-48B6-972B-E754D2651201}" type="presParOf" srcId="{C9E338B7-59AE-4EEC-9C77-952FDCDEC540}" destId="{8AA7BF21-C684-44E5-A5CB-EFC1E2D29A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35EF3DF-683B-4A45-BF08-9E5B3C7FB3E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4736B5D8-11D1-4231-8D21-A0BBAAA01C0B}">
      <dgm:prSet/>
      <dgm:spPr/>
      <dgm:t>
        <a:bodyPr/>
        <a:lstStyle/>
        <a:p>
          <a:pPr rtl="0"/>
          <a:r>
            <a:rPr lang="pt-BR" dirty="0" smtClean="0"/>
            <a:t>Vocês sabiam?</a:t>
          </a:r>
          <a:endParaRPr lang="pt-BR" dirty="0"/>
        </a:p>
      </dgm:t>
    </dgm:pt>
    <dgm:pt modelId="{BDF20590-1AC5-48F1-807F-C910AB3D5FAA}" type="parTrans" cxnId="{6877C4DA-9F82-41DF-82B1-55A9EC45DF89}">
      <dgm:prSet/>
      <dgm:spPr/>
      <dgm:t>
        <a:bodyPr/>
        <a:lstStyle/>
        <a:p>
          <a:endParaRPr lang="pt-BR"/>
        </a:p>
      </dgm:t>
    </dgm:pt>
    <dgm:pt modelId="{D814A964-5C1B-4239-865F-5FA73D2FC07A}" type="sibTrans" cxnId="{6877C4DA-9F82-41DF-82B1-55A9EC45DF89}">
      <dgm:prSet/>
      <dgm:spPr/>
      <dgm:t>
        <a:bodyPr/>
        <a:lstStyle/>
        <a:p>
          <a:endParaRPr lang="pt-BR"/>
        </a:p>
      </dgm:t>
    </dgm:pt>
    <dgm:pt modelId="{81929E4A-8441-4623-B1A1-CCB9E3800FBA}">
      <dgm:prSet/>
      <dgm:spPr/>
      <dgm:t>
        <a:bodyPr/>
        <a:lstStyle/>
        <a:p>
          <a:pPr algn="just" rtl="0"/>
          <a:r>
            <a:rPr lang="pt-BR" dirty="0" smtClean="0"/>
            <a:t>Que o </a:t>
          </a:r>
          <a:r>
            <a:rPr lang="pt-BR" dirty="0" err="1" smtClean="0"/>
            <a:t>visualg</a:t>
          </a:r>
          <a:r>
            <a:rPr lang="pt-BR" dirty="0" smtClean="0"/>
            <a:t> permite o armazenamento de dados em um arquivo-texto, obtendo deles os dados ao executar os comandos leia.</a:t>
          </a:r>
          <a:endParaRPr lang="pt-BR" dirty="0"/>
        </a:p>
      </dgm:t>
    </dgm:pt>
    <dgm:pt modelId="{B01652ED-A6ED-4AA1-B50D-CA0032CA4F9A}" type="parTrans" cxnId="{E627526A-E9F1-439F-91B1-1A546943EC9E}">
      <dgm:prSet/>
      <dgm:spPr/>
      <dgm:t>
        <a:bodyPr/>
        <a:lstStyle/>
        <a:p>
          <a:endParaRPr lang="pt-BR"/>
        </a:p>
      </dgm:t>
    </dgm:pt>
    <dgm:pt modelId="{AA3F7C27-3AC3-4562-9FAA-BF9CE79C8314}" type="sibTrans" cxnId="{E627526A-E9F1-439F-91B1-1A546943EC9E}">
      <dgm:prSet/>
      <dgm:spPr/>
      <dgm:t>
        <a:bodyPr/>
        <a:lstStyle/>
        <a:p>
          <a:endParaRPr lang="pt-BR"/>
        </a:p>
      </dgm:t>
    </dgm:pt>
    <dgm:pt modelId="{C9E338B7-59AE-4EEC-9C77-952FDCDEC540}" type="pres">
      <dgm:prSet presAssocID="{A35EF3DF-683B-4A45-BF08-9E5B3C7FB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38260C-5484-4E4D-AF9E-C5B69D40BCA5}" type="pres">
      <dgm:prSet presAssocID="{4736B5D8-11D1-4231-8D21-A0BBAAA01C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7BF21-C684-44E5-A5CB-EFC1E2D29AFA}" type="pres">
      <dgm:prSet presAssocID="{4736B5D8-11D1-4231-8D21-A0BBAAA01C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877C4DA-9F82-41DF-82B1-55A9EC45DF89}" srcId="{A35EF3DF-683B-4A45-BF08-9E5B3C7FB3E1}" destId="{4736B5D8-11D1-4231-8D21-A0BBAAA01C0B}" srcOrd="0" destOrd="0" parTransId="{BDF20590-1AC5-48F1-807F-C910AB3D5FAA}" sibTransId="{D814A964-5C1B-4239-865F-5FA73D2FC07A}"/>
    <dgm:cxn modelId="{4A140617-3879-404F-BD9A-C6EE1A50B905}" type="presOf" srcId="{81929E4A-8441-4623-B1A1-CCB9E3800FBA}" destId="{8AA7BF21-C684-44E5-A5CB-EFC1E2D29AFA}" srcOrd="0" destOrd="0" presId="urn:microsoft.com/office/officeart/2005/8/layout/vList2"/>
    <dgm:cxn modelId="{E627526A-E9F1-439F-91B1-1A546943EC9E}" srcId="{4736B5D8-11D1-4231-8D21-A0BBAAA01C0B}" destId="{81929E4A-8441-4623-B1A1-CCB9E3800FBA}" srcOrd="0" destOrd="0" parTransId="{B01652ED-A6ED-4AA1-B50D-CA0032CA4F9A}" sibTransId="{AA3F7C27-3AC3-4562-9FAA-BF9CE79C8314}"/>
    <dgm:cxn modelId="{74B03848-4D03-4109-82DA-D2020CFFAFD5}" type="presOf" srcId="{4736B5D8-11D1-4231-8D21-A0BBAAA01C0B}" destId="{0838260C-5484-4E4D-AF9E-C5B69D40BCA5}" srcOrd="0" destOrd="0" presId="urn:microsoft.com/office/officeart/2005/8/layout/vList2"/>
    <dgm:cxn modelId="{1D16CB9F-C722-4D3C-9A78-70119B0CC244}" type="presOf" srcId="{A35EF3DF-683B-4A45-BF08-9E5B3C7FB3E1}" destId="{C9E338B7-59AE-4EEC-9C77-952FDCDEC540}" srcOrd="0" destOrd="0" presId="urn:microsoft.com/office/officeart/2005/8/layout/vList2"/>
    <dgm:cxn modelId="{D9B1DE62-29D6-48F8-883D-510D7617484E}" type="presParOf" srcId="{C9E338B7-59AE-4EEC-9C77-952FDCDEC540}" destId="{0838260C-5484-4E4D-AF9E-C5B69D40BCA5}" srcOrd="0" destOrd="0" presId="urn:microsoft.com/office/officeart/2005/8/layout/vList2"/>
    <dgm:cxn modelId="{AC5967F5-4D20-4CDE-8CB3-E97096BB3B8A}" type="presParOf" srcId="{C9E338B7-59AE-4EEC-9C77-952FDCDEC540}" destId="{8AA7BF21-C684-44E5-A5CB-EFC1E2D29A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200F378-2EF1-4277-B384-A8FC9E5D29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9C67FBF-D792-4921-A8F1-3406E71897FE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lang="pt-BR" dirty="0" smtClean="0"/>
            <a:t>Desafio</a:t>
          </a:r>
          <a:endParaRPr lang="pt-BR" dirty="0"/>
        </a:p>
      </dgm:t>
    </dgm:pt>
    <dgm:pt modelId="{6F3B1873-8CAD-438D-9F9B-D5BFCF95B61F}" type="parTrans" cxnId="{99AB8356-D48F-474E-9C97-8795A117569A}">
      <dgm:prSet/>
      <dgm:spPr/>
      <dgm:t>
        <a:bodyPr/>
        <a:lstStyle/>
        <a:p>
          <a:endParaRPr lang="pt-BR"/>
        </a:p>
      </dgm:t>
    </dgm:pt>
    <dgm:pt modelId="{336FBAA9-A55C-4A44-9DEC-7931B3114B51}" type="sibTrans" cxnId="{99AB8356-D48F-474E-9C97-8795A117569A}">
      <dgm:prSet/>
      <dgm:spPr/>
      <dgm:t>
        <a:bodyPr/>
        <a:lstStyle/>
        <a:p>
          <a:endParaRPr lang="pt-BR"/>
        </a:p>
      </dgm:t>
    </dgm:pt>
    <dgm:pt modelId="{7C9FF6AC-F543-407F-8741-620D39E497CC}">
      <dgm:prSet/>
      <dgm:spPr/>
      <dgm:t>
        <a:bodyPr/>
        <a:lstStyle/>
        <a:p>
          <a:pPr algn="just" rtl="0"/>
          <a:r>
            <a:rPr lang="pt-BR" dirty="0" smtClean="0"/>
            <a:t>Escrever um algoritmo que lê o número de identificação, as 3 notas obtidas por um aluno nas 3 verificações e a média dos exercícios que fazem parte da avaliação. Calcular a média de aproveitamento, usando a fórmula:</a:t>
          </a:r>
          <a:endParaRPr lang="pt-BR" dirty="0"/>
        </a:p>
      </dgm:t>
    </dgm:pt>
    <dgm:pt modelId="{D8B28313-8BF3-44F7-AA5B-5DE34426B5F2}" type="parTrans" cxnId="{16781A5A-57A2-436A-9459-C7D462CE5795}">
      <dgm:prSet/>
      <dgm:spPr/>
      <dgm:t>
        <a:bodyPr/>
        <a:lstStyle/>
        <a:p>
          <a:endParaRPr lang="pt-BR"/>
        </a:p>
      </dgm:t>
    </dgm:pt>
    <dgm:pt modelId="{EE49BFF1-071E-4B21-8B2B-D4CA002CB9DE}" type="sibTrans" cxnId="{16781A5A-57A2-436A-9459-C7D462CE5795}">
      <dgm:prSet/>
      <dgm:spPr/>
      <dgm:t>
        <a:bodyPr/>
        <a:lstStyle/>
        <a:p>
          <a:endParaRPr lang="pt-BR"/>
        </a:p>
      </dgm:t>
    </dgm:pt>
    <dgm:pt modelId="{729F77FE-B658-4253-B072-B0A38DE77100}">
      <dgm:prSet/>
      <dgm:spPr/>
      <dgm:t>
        <a:bodyPr/>
        <a:lstStyle/>
        <a:p>
          <a:r>
            <a:rPr lang="pt-BR" dirty="0" smtClean="0"/>
            <a:t>A atribuição de conceitos obedece a tabela abaixo:</a:t>
          </a:r>
        </a:p>
      </dgm:t>
    </dgm:pt>
    <dgm:pt modelId="{12301ADD-5C27-4456-AD78-9F60D187FF93}" type="parTrans" cxnId="{650A9B68-0286-46D9-AF21-D5850E82A284}">
      <dgm:prSet/>
      <dgm:spPr/>
      <dgm:t>
        <a:bodyPr/>
        <a:lstStyle/>
        <a:p>
          <a:endParaRPr lang="pt-BR"/>
        </a:p>
      </dgm:t>
    </dgm:pt>
    <dgm:pt modelId="{B19B5483-F0AE-4E8C-AE1C-FD726A256358}" type="sibTrans" cxnId="{650A9B68-0286-46D9-AF21-D5850E82A284}">
      <dgm:prSet/>
      <dgm:spPr/>
      <dgm:t>
        <a:bodyPr/>
        <a:lstStyle/>
        <a:p>
          <a:endParaRPr lang="pt-BR"/>
        </a:p>
      </dgm:t>
    </dgm:pt>
    <dgm:pt modelId="{3763834F-F2C6-4B6E-A4F1-F91A4F651661}">
      <dgm:prSet/>
      <dgm:spPr/>
      <dgm:t>
        <a:bodyPr/>
        <a:lstStyle/>
        <a:p>
          <a:r>
            <a:rPr lang="it-IT" dirty="0" smtClean="0"/>
            <a:t>MA = (Nota1 + Nota2 x 2 + Nota3 x 3 + ME)/7</a:t>
          </a:r>
          <a:endParaRPr lang="pt-BR" dirty="0" smtClean="0"/>
        </a:p>
      </dgm:t>
    </dgm:pt>
    <dgm:pt modelId="{B31AF915-145A-478C-B163-F04F8201ADAA}" type="sibTrans" cxnId="{9DA5132E-0D64-4722-850A-6F922BE785FC}">
      <dgm:prSet/>
      <dgm:spPr/>
      <dgm:t>
        <a:bodyPr/>
        <a:lstStyle/>
        <a:p>
          <a:endParaRPr lang="pt-BR"/>
        </a:p>
      </dgm:t>
    </dgm:pt>
    <dgm:pt modelId="{6FC09914-842A-4644-A264-8CDFD181E8E2}" type="parTrans" cxnId="{9DA5132E-0D64-4722-850A-6F922BE785FC}">
      <dgm:prSet/>
      <dgm:spPr/>
      <dgm:t>
        <a:bodyPr/>
        <a:lstStyle/>
        <a:p>
          <a:endParaRPr lang="pt-BR"/>
        </a:p>
      </dgm:t>
    </dgm:pt>
    <dgm:pt modelId="{0DF0722C-C012-4E49-AA4E-B59132006DEE}" type="pres">
      <dgm:prSet presAssocID="{E200F378-2EF1-4277-B384-A8FC9E5D29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F205819-9037-46AE-BFF7-A48F81DD34D9}" type="pres">
      <dgm:prSet presAssocID="{69C67FBF-D792-4921-A8F1-3406E71897FE}" presName="parentText" presStyleLbl="node1" presStyleIdx="0" presStyleCnt="1" custLinFactNeighborX="-98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37F180-7060-4C1C-A264-DCFF59310CB9}" type="pres">
      <dgm:prSet presAssocID="{69C67FBF-D792-4921-A8F1-3406E71897FE}" presName="childText" presStyleLbl="revTx" presStyleIdx="0" presStyleCnt="1" custLinFactY="44505" custLinFactNeighborX="17881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DA5132E-0D64-4722-850A-6F922BE785FC}" srcId="{69C67FBF-D792-4921-A8F1-3406E71897FE}" destId="{3763834F-F2C6-4B6E-A4F1-F91A4F651661}" srcOrd="1" destOrd="0" parTransId="{6FC09914-842A-4644-A264-8CDFD181E8E2}" sibTransId="{B31AF915-145A-478C-B163-F04F8201ADAA}"/>
    <dgm:cxn modelId="{16781A5A-57A2-436A-9459-C7D462CE5795}" srcId="{69C67FBF-D792-4921-A8F1-3406E71897FE}" destId="{7C9FF6AC-F543-407F-8741-620D39E497CC}" srcOrd="0" destOrd="0" parTransId="{D8B28313-8BF3-44F7-AA5B-5DE34426B5F2}" sibTransId="{EE49BFF1-071E-4B21-8B2B-D4CA002CB9DE}"/>
    <dgm:cxn modelId="{203072ED-7E2B-40ED-9427-EBBF828D0E06}" type="presOf" srcId="{69C67FBF-D792-4921-A8F1-3406E71897FE}" destId="{CF205819-9037-46AE-BFF7-A48F81DD34D9}" srcOrd="0" destOrd="0" presId="urn:microsoft.com/office/officeart/2005/8/layout/vList2"/>
    <dgm:cxn modelId="{6F21719E-75F1-4273-A3DB-EF7C0CFA883C}" type="presOf" srcId="{3763834F-F2C6-4B6E-A4F1-F91A4F651661}" destId="{D837F180-7060-4C1C-A264-DCFF59310CB9}" srcOrd="0" destOrd="1" presId="urn:microsoft.com/office/officeart/2005/8/layout/vList2"/>
    <dgm:cxn modelId="{0806EFC6-3E7B-476C-9CD8-78BF130DB491}" type="presOf" srcId="{E200F378-2EF1-4277-B384-A8FC9E5D298E}" destId="{0DF0722C-C012-4E49-AA4E-B59132006DEE}" srcOrd="0" destOrd="0" presId="urn:microsoft.com/office/officeart/2005/8/layout/vList2"/>
    <dgm:cxn modelId="{9A62B43E-EC9E-4B27-8A70-58C4C80CD170}" type="presOf" srcId="{729F77FE-B658-4253-B072-B0A38DE77100}" destId="{D837F180-7060-4C1C-A264-DCFF59310CB9}" srcOrd="0" destOrd="2" presId="urn:microsoft.com/office/officeart/2005/8/layout/vList2"/>
    <dgm:cxn modelId="{650A9B68-0286-46D9-AF21-D5850E82A284}" srcId="{69C67FBF-D792-4921-A8F1-3406E71897FE}" destId="{729F77FE-B658-4253-B072-B0A38DE77100}" srcOrd="2" destOrd="0" parTransId="{12301ADD-5C27-4456-AD78-9F60D187FF93}" sibTransId="{B19B5483-F0AE-4E8C-AE1C-FD726A256358}"/>
    <dgm:cxn modelId="{99AB8356-D48F-474E-9C97-8795A117569A}" srcId="{E200F378-2EF1-4277-B384-A8FC9E5D298E}" destId="{69C67FBF-D792-4921-A8F1-3406E71897FE}" srcOrd="0" destOrd="0" parTransId="{6F3B1873-8CAD-438D-9F9B-D5BFCF95B61F}" sibTransId="{336FBAA9-A55C-4A44-9DEC-7931B3114B51}"/>
    <dgm:cxn modelId="{037CCDCA-E297-4F19-BDD3-DECE84F6DE8A}" type="presOf" srcId="{7C9FF6AC-F543-407F-8741-620D39E497CC}" destId="{D837F180-7060-4C1C-A264-DCFF59310CB9}" srcOrd="0" destOrd="0" presId="urn:microsoft.com/office/officeart/2005/8/layout/vList2"/>
    <dgm:cxn modelId="{175B339B-E439-4156-A4D1-A86D8106B91F}" type="presParOf" srcId="{0DF0722C-C012-4E49-AA4E-B59132006DEE}" destId="{CF205819-9037-46AE-BFF7-A48F81DD34D9}" srcOrd="0" destOrd="0" presId="urn:microsoft.com/office/officeart/2005/8/layout/vList2"/>
    <dgm:cxn modelId="{4F8EFA44-CEA6-46CE-9D63-00A43C1D7E11}" type="presParOf" srcId="{0DF0722C-C012-4E49-AA4E-B59132006DEE}" destId="{D837F180-7060-4C1C-A264-DCFF59310C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3 – Controle de Fluxo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Neste capítulo, irá apresentar instruções que permitem controlar o fluxo de um programa. Essas instruções aumentam a “inteligência” do código. Basicamente, as linguagens de  programação oferecem dois tipos de instruções para controlar o fluxo de execução dos programas: instruções de </a:t>
          </a:r>
          <a:r>
            <a:rPr lang="pt-BR" b="1" dirty="0" smtClean="0"/>
            <a:t>decisão,</a:t>
          </a:r>
          <a:r>
            <a:rPr lang="pt-BR" dirty="0" smtClean="0"/>
            <a:t> de </a:t>
          </a:r>
          <a:r>
            <a:rPr lang="pt-BR" b="1" dirty="0" smtClean="0"/>
            <a:t>repetição </a:t>
          </a:r>
          <a:r>
            <a:rPr lang="pt-BR" b="0" dirty="0" smtClean="0"/>
            <a:t>e</a:t>
          </a:r>
          <a:r>
            <a:rPr lang="pt-BR" b="1" dirty="0" smtClean="0"/>
            <a:t> programação modular</a:t>
          </a:r>
          <a:r>
            <a:rPr lang="pt-BR" dirty="0" smtClean="0"/>
            <a:t>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166B52-CCBC-46BC-9EC5-BADD215E6FA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9F75EA-4E93-4F67-A423-54C5431A122A}">
      <dgm:prSet/>
      <dgm:spPr/>
      <dgm:t>
        <a:bodyPr/>
        <a:lstStyle/>
        <a:p>
          <a:pPr rtl="0"/>
          <a:r>
            <a:rPr lang="pt-BR" dirty="0" smtClean="0"/>
            <a:t>Comando de Desvio Condicional</a:t>
          </a:r>
          <a:endParaRPr lang="pt-BR" dirty="0"/>
        </a:p>
      </dgm:t>
    </dgm:pt>
    <dgm:pt modelId="{53253EDE-A48C-4E48-964B-F31D53FACCE1}" type="parTrans" cxnId="{E0B72723-FF62-41F5-AAD2-2B41ABBDBE97}">
      <dgm:prSet/>
      <dgm:spPr/>
      <dgm:t>
        <a:bodyPr/>
        <a:lstStyle/>
        <a:p>
          <a:endParaRPr lang="pt-BR"/>
        </a:p>
      </dgm:t>
    </dgm:pt>
    <dgm:pt modelId="{1638C9B2-926C-4E7F-A458-F5E78538D492}" type="sibTrans" cxnId="{E0B72723-FF62-41F5-AAD2-2B41ABBDBE97}">
      <dgm:prSet/>
      <dgm:spPr/>
      <dgm:t>
        <a:bodyPr/>
        <a:lstStyle/>
        <a:p>
          <a:endParaRPr lang="pt-BR"/>
        </a:p>
      </dgm:t>
    </dgm:pt>
    <dgm:pt modelId="{8AC9EE01-1880-40CF-9A7B-86C74526DBFD}">
      <dgm:prSet/>
      <dgm:spPr/>
      <dgm:t>
        <a:bodyPr/>
        <a:lstStyle/>
        <a:p>
          <a:pPr rtl="0"/>
          <a:r>
            <a:rPr lang="pt-BR" dirty="0" smtClean="0"/>
            <a:t>   se	 </a:t>
          </a:r>
          <a:endParaRPr lang="pt-BR" dirty="0"/>
        </a:p>
      </dgm:t>
    </dgm:pt>
    <dgm:pt modelId="{E2106DB9-DC96-457A-872E-0BF0EE453B14}" type="parTrans" cxnId="{0961322D-DB82-48A5-87C0-B85CFA199B12}">
      <dgm:prSet/>
      <dgm:spPr/>
      <dgm:t>
        <a:bodyPr/>
        <a:lstStyle/>
        <a:p>
          <a:endParaRPr lang="pt-BR"/>
        </a:p>
      </dgm:t>
    </dgm:pt>
    <dgm:pt modelId="{A764C84F-05AB-43FD-A695-9FEF5FBB1ED2}" type="sibTrans" cxnId="{0961322D-DB82-48A5-87C0-B85CFA199B12}">
      <dgm:prSet/>
      <dgm:spPr/>
      <dgm:t>
        <a:bodyPr/>
        <a:lstStyle/>
        <a:p>
          <a:endParaRPr lang="pt-BR"/>
        </a:p>
      </dgm:t>
    </dgm:pt>
    <dgm:pt modelId="{DD23FFF3-242C-4767-92BA-0181F661F022}">
      <dgm:prSet/>
      <dgm:spPr/>
      <dgm:t>
        <a:bodyPr/>
        <a:lstStyle/>
        <a:p>
          <a:pPr rtl="0"/>
          <a:r>
            <a:rPr lang="pt-BR" dirty="0" smtClean="0"/>
            <a:t>Essa instrução se, é utilizada quando queremos testar uma condição antes de executarmos um ou mais comandos. A sintaxe da instrução ‘se</a:t>
          </a:r>
          <a:r>
            <a:rPr lang="pt-BR" b="1" dirty="0" smtClean="0"/>
            <a:t>‘ </a:t>
          </a:r>
          <a:r>
            <a:rPr lang="pt-BR" dirty="0" smtClean="0"/>
            <a:t>é a seguinte:</a:t>
          </a:r>
          <a:endParaRPr lang="pt-BR" dirty="0"/>
        </a:p>
      </dgm:t>
    </dgm:pt>
    <dgm:pt modelId="{0F51F16B-3B2E-4330-A4F2-013E93504810}" type="parTrans" cxnId="{1064D900-01F3-4EAB-8AD7-E4449464A34E}">
      <dgm:prSet/>
      <dgm:spPr/>
      <dgm:t>
        <a:bodyPr/>
        <a:lstStyle/>
        <a:p>
          <a:endParaRPr lang="pt-BR"/>
        </a:p>
      </dgm:t>
    </dgm:pt>
    <dgm:pt modelId="{ED8DACEE-A4D0-4243-A6B3-9F30DCBD7E53}" type="sibTrans" cxnId="{1064D900-01F3-4EAB-8AD7-E4449464A34E}">
      <dgm:prSet/>
      <dgm:spPr/>
      <dgm:t>
        <a:bodyPr/>
        <a:lstStyle/>
        <a:p>
          <a:endParaRPr lang="pt-BR"/>
        </a:p>
      </dgm:t>
    </dgm:pt>
    <dgm:pt modelId="{5310A572-48FB-41CF-81EE-6D05D9607840}" type="pres">
      <dgm:prSet presAssocID="{1A166B52-CCBC-46BC-9EC5-BADD215E6F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F8DCB30-EB33-4DD8-9A1D-08AB3860FE49}" type="pres">
      <dgm:prSet presAssocID="{A99F75EA-4E93-4F67-A423-54C5431A122A}" presName="hierRoot1" presStyleCnt="0">
        <dgm:presLayoutVars>
          <dgm:hierBranch val="init"/>
        </dgm:presLayoutVars>
      </dgm:prSet>
      <dgm:spPr/>
    </dgm:pt>
    <dgm:pt modelId="{3B211B7C-226C-4DAC-B9AB-2BA84B185619}" type="pres">
      <dgm:prSet presAssocID="{A99F75EA-4E93-4F67-A423-54C5431A122A}" presName="rootComposite1" presStyleCnt="0"/>
      <dgm:spPr/>
    </dgm:pt>
    <dgm:pt modelId="{3DF78624-B546-48EE-872F-F35367A8C4E9}" type="pres">
      <dgm:prSet presAssocID="{A99F75EA-4E93-4F67-A423-54C5431A122A}" presName="rootText1" presStyleLbl="node0" presStyleIdx="0" presStyleCnt="1" custLinFactNeighborX="64834" custLinFactNeighborY="100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E15021-D493-47EB-B057-F455A263C7FB}" type="pres">
      <dgm:prSet presAssocID="{A99F75EA-4E93-4F67-A423-54C5431A122A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EE537B6-6CBE-454E-A6BD-3BA46E128707}" type="pres">
      <dgm:prSet presAssocID="{A99F75EA-4E93-4F67-A423-54C5431A122A}" presName="hierChild2" presStyleCnt="0"/>
      <dgm:spPr/>
    </dgm:pt>
    <dgm:pt modelId="{7B6652E6-4EDF-40A2-8319-78479214974C}" type="pres">
      <dgm:prSet presAssocID="{E2106DB9-DC96-457A-872E-0BF0EE453B14}" presName="Name37" presStyleLbl="parChTrans1D2" presStyleIdx="0" presStyleCnt="1"/>
      <dgm:spPr/>
      <dgm:t>
        <a:bodyPr/>
        <a:lstStyle/>
        <a:p>
          <a:endParaRPr lang="pt-BR"/>
        </a:p>
      </dgm:t>
    </dgm:pt>
    <dgm:pt modelId="{03A6D419-60B1-4967-BDFB-B6648015562E}" type="pres">
      <dgm:prSet presAssocID="{8AC9EE01-1880-40CF-9A7B-86C74526DBFD}" presName="hierRoot2" presStyleCnt="0">
        <dgm:presLayoutVars>
          <dgm:hierBranch val="init"/>
        </dgm:presLayoutVars>
      </dgm:prSet>
      <dgm:spPr/>
    </dgm:pt>
    <dgm:pt modelId="{BF7CB813-37F5-41DA-A017-9EEA02153083}" type="pres">
      <dgm:prSet presAssocID="{8AC9EE01-1880-40CF-9A7B-86C74526DBFD}" presName="rootComposite" presStyleCnt="0"/>
      <dgm:spPr/>
    </dgm:pt>
    <dgm:pt modelId="{B7941EBF-3FFD-4FD4-B322-08539F7708B5}" type="pres">
      <dgm:prSet presAssocID="{8AC9EE01-1880-40CF-9A7B-86C74526DBFD}" presName="rootText" presStyleLbl="node2" presStyleIdx="0" presStyleCnt="1" custScaleX="30389" custScaleY="54544" custLinFactNeighborX="-18311" custLinFactNeighborY="149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6B4E98-2E6A-4531-91BC-C37EC89B3B7B}" type="pres">
      <dgm:prSet presAssocID="{8AC9EE01-1880-40CF-9A7B-86C74526DBFD}" presName="rootConnector" presStyleLbl="node2" presStyleIdx="0" presStyleCnt="1"/>
      <dgm:spPr/>
      <dgm:t>
        <a:bodyPr/>
        <a:lstStyle/>
        <a:p>
          <a:endParaRPr lang="pt-BR"/>
        </a:p>
      </dgm:t>
    </dgm:pt>
    <dgm:pt modelId="{89967B19-8E03-4EC7-8A21-0E93FCED99D6}" type="pres">
      <dgm:prSet presAssocID="{8AC9EE01-1880-40CF-9A7B-86C74526DBFD}" presName="hierChild4" presStyleCnt="0"/>
      <dgm:spPr/>
    </dgm:pt>
    <dgm:pt modelId="{410C907C-9B25-4A48-8132-91EEF4F19F76}" type="pres">
      <dgm:prSet presAssocID="{0F51F16B-3B2E-4330-A4F2-013E93504810}" presName="Name37" presStyleLbl="parChTrans1D3" presStyleIdx="0" presStyleCnt="1"/>
      <dgm:spPr/>
      <dgm:t>
        <a:bodyPr/>
        <a:lstStyle/>
        <a:p>
          <a:endParaRPr lang="pt-BR"/>
        </a:p>
      </dgm:t>
    </dgm:pt>
    <dgm:pt modelId="{89F74962-071C-45BE-B8D6-D4488AAF5581}" type="pres">
      <dgm:prSet presAssocID="{DD23FFF3-242C-4767-92BA-0181F661F022}" presName="hierRoot2" presStyleCnt="0">
        <dgm:presLayoutVars>
          <dgm:hierBranch val="init"/>
        </dgm:presLayoutVars>
      </dgm:prSet>
      <dgm:spPr/>
    </dgm:pt>
    <dgm:pt modelId="{E9D2C32B-440D-4352-9203-7CDBA166E766}" type="pres">
      <dgm:prSet presAssocID="{DD23FFF3-242C-4767-92BA-0181F661F022}" presName="rootComposite" presStyleCnt="0"/>
      <dgm:spPr/>
    </dgm:pt>
    <dgm:pt modelId="{986D3AEE-6340-4F2B-A9B0-514DCCDFC995}" type="pres">
      <dgm:prSet presAssocID="{DD23FFF3-242C-4767-92BA-0181F661F022}" presName="rootText" presStyleLbl="node3" presStyleIdx="0" presStyleCnt="1" custScaleX="129671" custScaleY="142366" custLinFactNeighborY="-180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62DEFD-34FB-4F16-B291-253D01A1886B}" type="pres">
      <dgm:prSet presAssocID="{DD23FFF3-242C-4767-92BA-0181F661F022}" presName="rootConnector" presStyleLbl="node3" presStyleIdx="0" presStyleCnt="1"/>
      <dgm:spPr/>
      <dgm:t>
        <a:bodyPr/>
        <a:lstStyle/>
        <a:p>
          <a:endParaRPr lang="pt-BR"/>
        </a:p>
      </dgm:t>
    </dgm:pt>
    <dgm:pt modelId="{0ACDE2CD-7F73-4BB5-B595-DD00832AB5E1}" type="pres">
      <dgm:prSet presAssocID="{DD23FFF3-242C-4767-92BA-0181F661F022}" presName="hierChild4" presStyleCnt="0"/>
      <dgm:spPr/>
    </dgm:pt>
    <dgm:pt modelId="{AC2B26BC-CB04-4B54-A793-A587ECD2389C}" type="pres">
      <dgm:prSet presAssocID="{DD23FFF3-242C-4767-92BA-0181F661F022}" presName="hierChild5" presStyleCnt="0"/>
      <dgm:spPr/>
    </dgm:pt>
    <dgm:pt modelId="{CDEA2475-A26B-4492-860C-6BA02791D3FB}" type="pres">
      <dgm:prSet presAssocID="{8AC9EE01-1880-40CF-9A7B-86C74526DBFD}" presName="hierChild5" presStyleCnt="0"/>
      <dgm:spPr/>
    </dgm:pt>
    <dgm:pt modelId="{83093544-854C-4DBB-9173-8505E00633A8}" type="pres">
      <dgm:prSet presAssocID="{A99F75EA-4E93-4F67-A423-54C5431A122A}" presName="hierChild3" presStyleCnt="0"/>
      <dgm:spPr/>
    </dgm:pt>
  </dgm:ptLst>
  <dgm:cxnLst>
    <dgm:cxn modelId="{0961322D-DB82-48A5-87C0-B85CFA199B12}" srcId="{A99F75EA-4E93-4F67-A423-54C5431A122A}" destId="{8AC9EE01-1880-40CF-9A7B-86C74526DBFD}" srcOrd="0" destOrd="0" parTransId="{E2106DB9-DC96-457A-872E-0BF0EE453B14}" sibTransId="{A764C84F-05AB-43FD-A695-9FEF5FBB1ED2}"/>
    <dgm:cxn modelId="{E6546320-1A62-4492-B0E4-77E37CC24DD4}" type="presOf" srcId="{A99F75EA-4E93-4F67-A423-54C5431A122A}" destId="{3DF78624-B546-48EE-872F-F35367A8C4E9}" srcOrd="0" destOrd="0" presId="urn:microsoft.com/office/officeart/2005/8/layout/orgChart1"/>
    <dgm:cxn modelId="{E14DC0A6-C21F-4F6A-933E-6F6B438D66FA}" type="presOf" srcId="{A99F75EA-4E93-4F67-A423-54C5431A122A}" destId="{CFE15021-D493-47EB-B057-F455A263C7FB}" srcOrd="1" destOrd="0" presId="urn:microsoft.com/office/officeart/2005/8/layout/orgChart1"/>
    <dgm:cxn modelId="{1064D900-01F3-4EAB-8AD7-E4449464A34E}" srcId="{8AC9EE01-1880-40CF-9A7B-86C74526DBFD}" destId="{DD23FFF3-242C-4767-92BA-0181F661F022}" srcOrd="0" destOrd="0" parTransId="{0F51F16B-3B2E-4330-A4F2-013E93504810}" sibTransId="{ED8DACEE-A4D0-4243-A6B3-9F30DCBD7E53}"/>
    <dgm:cxn modelId="{E0B72723-FF62-41F5-AAD2-2B41ABBDBE97}" srcId="{1A166B52-CCBC-46BC-9EC5-BADD215E6FAA}" destId="{A99F75EA-4E93-4F67-A423-54C5431A122A}" srcOrd="0" destOrd="0" parTransId="{53253EDE-A48C-4E48-964B-F31D53FACCE1}" sibTransId="{1638C9B2-926C-4E7F-A458-F5E78538D492}"/>
    <dgm:cxn modelId="{A16F7FAC-3157-4DE8-9FC2-288CA19BD359}" type="presOf" srcId="{0F51F16B-3B2E-4330-A4F2-013E93504810}" destId="{410C907C-9B25-4A48-8132-91EEF4F19F76}" srcOrd="0" destOrd="0" presId="urn:microsoft.com/office/officeart/2005/8/layout/orgChart1"/>
    <dgm:cxn modelId="{85C45657-4FBE-4D19-9577-FCE346AAF759}" type="presOf" srcId="{8AC9EE01-1880-40CF-9A7B-86C74526DBFD}" destId="{B7941EBF-3FFD-4FD4-B322-08539F7708B5}" srcOrd="0" destOrd="0" presId="urn:microsoft.com/office/officeart/2005/8/layout/orgChart1"/>
    <dgm:cxn modelId="{0AD03C00-05BA-4692-9A59-9A7C81BCFD55}" type="presOf" srcId="{DD23FFF3-242C-4767-92BA-0181F661F022}" destId="{BD62DEFD-34FB-4F16-B291-253D01A1886B}" srcOrd="1" destOrd="0" presId="urn:microsoft.com/office/officeart/2005/8/layout/orgChart1"/>
    <dgm:cxn modelId="{7D11C4C4-CA41-454F-9E93-D6413CEA8539}" type="presOf" srcId="{E2106DB9-DC96-457A-872E-0BF0EE453B14}" destId="{7B6652E6-4EDF-40A2-8319-78479214974C}" srcOrd="0" destOrd="0" presId="urn:microsoft.com/office/officeart/2005/8/layout/orgChart1"/>
    <dgm:cxn modelId="{C82B0CF5-20FD-4DF7-8743-D4CFE2305C83}" type="presOf" srcId="{8AC9EE01-1880-40CF-9A7B-86C74526DBFD}" destId="{336B4E98-2E6A-4531-91BC-C37EC89B3B7B}" srcOrd="1" destOrd="0" presId="urn:microsoft.com/office/officeart/2005/8/layout/orgChart1"/>
    <dgm:cxn modelId="{830A9289-421D-4131-B0DD-993F93A14903}" type="presOf" srcId="{DD23FFF3-242C-4767-92BA-0181F661F022}" destId="{986D3AEE-6340-4F2B-A9B0-514DCCDFC995}" srcOrd="0" destOrd="0" presId="urn:microsoft.com/office/officeart/2005/8/layout/orgChart1"/>
    <dgm:cxn modelId="{BC08A01C-B2FF-407F-A71B-E686CBF3B0D5}" type="presOf" srcId="{1A166B52-CCBC-46BC-9EC5-BADD215E6FAA}" destId="{5310A572-48FB-41CF-81EE-6D05D9607840}" srcOrd="0" destOrd="0" presId="urn:microsoft.com/office/officeart/2005/8/layout/orgChart1"/>
    <dgm:cxn modelId="{A6688479-260B-4B55-A705-2E1EA28E5B8F}" type="presParOf" srcId="{5310A572-48FB-41CF-81EE-6D05D9607840}" destId="{DF8DCB30-EB33-4DD8-9A1D-08AB3860FE49}" srcOrd="0" destOrd="0" presId="urn:microsoft.com/office/officeart/2005/8/layout/orgChart1"/>
    <dgm:cxn modelId="{CFA325DA-38DC-4503-9D5B-911B665831D7}" type="presParOf" srcId="{DF8DCB30-EB33-4DD8-9A1D-08AB3860FE49}" destId="{3B211B7C-226C-4DAC-B9AB-2BA84B185619}" srcOrd="0" destOrd="0" presId="urn:microsoft.com/office/officeart/2005/8/layout/orgChart1"/>
    <dgm:cxn modelId="{3967AD99-CFD9-4FF8-82AF-11F3433F773E}" type="presParOf" srcId="{3B211B7C-226C-4DAC-B9AB-2BA84B185619}" destId="{3DF78624-B546-48EE-872F-F35367A8C4E9}" srcOrd="0" destOrd="0" presId="urn:microsoft.com/office/officeart/2005/8/layout/orgChart1"/>
    <dgm:cxn modelId="{DE846359-FE91-4313-AA69-9E4CA3587A90}" type="presParOf" srcId="{3B211B7C-226C-4DAC-B9AB-2BA84B185619}" destId="{CFE15021-D493-47EB-B057-F455A263C7FB}" srcOrd="1" destOrd="0" presId="urn:microsoft.com/office/officeart/2005/8/layout/orgChart1"/>
    <dgm:cxn modelId="{A4077553-DA25-42B4-962C-1194F8DA0317}" type="presParOf" srcId="{DF8DCB30-EB33-4DD8-9A1D-08AB3860FE49}" destId="{3EE537B6-6CBE-454E-A6BD-3BA46E128707}" srcOrd="1" destOrd="0" presId="urn:microsoft.com/office/officeart/2005/8/layout/orgChart1"/>
    <dgm:cxn modelId="{D21CE66C-5194-472D-84A6-90205FE3CA18}" type="presParOf" srcId="{3EE537B6-6CBE-454E-A6BD-3BA46E128707}" destId="{7B6652E6-4EDF-40A2-8319-78479214974C}" srcOrd="0" destOrd="0" presId="urn:microsoft.com/office/officeart/2005/8/layout/orgChart1"/>
    <dgm:cxn modelId="{A79E6D8F-B75F-4BB6-8EDE-F3157B844E7D}" type="presParOf" srcId="{3EE537B6-6CBE-454E-A6BD-3BA46E128707}" destId="{03A6D419-60B1-4967-BDFB-B6648015562E}" srcOrd="1" destOrd="0" presId="urn:microsoft.com/office/officeart/2005/8/layout/orgChart1"/>
    <dgm:cxn modelId="{ED811AE9-ECD8-4CF5-BCED-95AD745316BD}" type="presParOf" srcId="{03A6D419-60B1-4967-BDFB-B6648015562E}" destId="{BF7CB813-37F5-41DA-A017-9EEA02153083}" srcOrd="0" destOrd="0" presId="urn:microsoft.com/office/officeart/2005/8/layout/orgChart1"/>
    <dgm:cxn modelId="{0F646454-2364-49D0-AA6A-517E773B7BDD}" type="presParOf" srcId="{BF7CB813-37F5-41DA-A017-9EEA02153083}" destId="{B7941EBF-3FFD-4FD4-B322-08539F7708B5}" srcOrd="0" destOrd="0" presId="urn:microsoft.com/office/officeart/2005/8/layout/orgChart1"/>
    <dgm:cxn modelId="{0CE17D07-C765-4C1C-9573-4298B552A3B6}" type="presParOf" srcId="{BF7CB813-37F5-41DA-A017-9EEA02153083}" destId="{336B4E98-2E6A-4531-91BC-C37EC89B3B7B}" srcOrd="1" destOrd="0" presId="urn:microsoft.com/office/officeart/2005/8/layout/orgChart1"/>
    <dgm:cxn modelId="{91CE71A1-85BA-403D-847F-87B2A94BB7D0}" type="presParOf" srcId="{03A6D419-60B1-4967-BDFB-B6648015562E}" destId="{89967B19-8E03-4EC7-8A21-0E93FCED99D6}" srcOrd="1" destOrd="0" presId="urn:microsoft.com/office/officeart/2005/8/layout/orgChart1"/>
    <dgm:cxn modelId="{69FD4D11-BE18-40B3-B86C-725884DFBE19}" type="presParOf" srcId="{89967B19-8E03-4EC7-8A21-0E93FCED99D6}" destId="{410C907C-9B25-4A48-8132-91EEF4F19F76}" srcOrd="0" destOrd="0" presId="urn:microsoft.com/office/officeart/2005/8/layout/orgChart1"/>
    <dgm:cxn modelId="{12E6D3B9-BE50-4DFC-AAB2-E217C89B1853}" type="presParOf" srcId="{89967B19-8E03-4EC7-8A21-0E93FCED99D6}" destId="{89F74962-071C-45BE-B8D6-D4488AAF5581}" srcOrd="1" destOrd="0" presId="urn:microsoft.com/office/officeart/2005/8/layout/orgChart1"/>
    <dgm:cxn modelId="{E5F1E924-C69A-4FCB-A807-3347E3EE0F1D}" type="presParOf" srcId="{89F74962-071C-45BE-B8D6-D4488AAF5581}" destId="{E9D2C32B-440D-4352-9203-7CDBA166E766}" srcOrd="0" destOrd="0" presId="urn:microsoft.com/office/officeart/2005/8/layout/orgChart1"/>
    <dgm:cxn modelId="{43282E26-29E3-4FE9-9686-AAA6CCADDA94}" type="presParOf" srcId="{E9D2C32B-440D-4352-9203-7CDBA166E766}" destId="{986D3AEE-6340-4F2B-A9B0-514DCCDFC995}" srcOrd="0" destOrd="0" presId="urn:microsoft.com/office/officeart/2005/8/layout/orgChart1"/>
    <dgm:cxn modelId="{49401998-3930-4B6A-B957-EA457EA361B6}" type="presParOf" srcId="{E9D2C32B-440D-4352-9203-7CDBA166E766}" destId="{BD62DEFD-34FB-4F16-B291-253D01A1886B}" srcOrd="1" destOrd="0" presId="urn:microsoft.com/office/officeart/2005/8/layout/orgChart1"/>
    <dgm:cxn modelId="{000DB32C-C855-4D12-9C47-DC77A4467DF3}" type="presParOf" srcId="{89F74962-071C-45BE-B8D6-D4488AAF5581}" destId="{0ACDE2CD-7F73-4BB5-B595-DD00832AB5E1}" srcOrd="1" destOrd="0" presId="urn:microsoft.com/office/officeart/2005/8/layout/orgChart1"/>
    <dgm:cxn modelId="{441EE997-02C8-4E68-B3E5-D5896924DC1B}" type="presParOf" srcId="{89F74962-071C-45BE-B8D6-D4488AAF5581}" destId="{AC2B26BC-CB04-4B54-A793-A587ECD2389C}" srcOrd="2" destOrd="0" presId="urn:microsoft.com/office/officeart/2005/8/layout/orgChart1"/>
    <dgm:cxn modelId="{3E857772-56EE-4D5E-856F-45E1EFE4AB66}" type="presParOf" srcId="{03A6D419-60B1-4967-BDFB-B6648015562E}" destId="{CDEA2475-A26B-4492-860C-6BA02791D3FB}" srcOrd="2" destOrd="0" presId="urn:microsoft.com/office/officeart/2005/8/layout/orgChart1"/>
    <dgm:cxn modelId="{31C40F13-8B66-4A23-986A-8CA64C4A8EF7}" type="presParOf" srcId="{DF8DCB30-EB33-4DD8-9A1D-08AB3860FE49}" destId="{83093544-854C-4DBB-9173-8505E00633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2E9D3-0607-4F15-A000-B6114FDE68C3}" type="doc">
      <dgm:prSet loTypeId="urn:microsoft.com/office/officeart/2005/8/layout/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C3A79F2-177E-48A0-826F-8F6295AAC9B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</a:p>
        <a:p>
          <a:pPr rtl="0"/>
          <a:endParaRPr lang="pt-BR" dirty="0"/>
        </a:p>
      </dgm:t>
    </dgm:pt>
    <dgm:pt modelId="{7FE0ABC0-5706-4F71-A0E8-70A076EE07C6}" type="parTrans" cxnId="{DEAFB82B-A877-4F9A-A09A-6DE4E624A32D}">
      <dgm:prSet/>
      <dgm:spPr/>
      <dgm:t>
        <a:bodyPr/>
        <a:lstStyle/>
        <a:p>
          <a:endParaRPr lang="pt-BR"/>
        </a:p>
      </dgm:t>
    </dgm:pt>
    <dgm:pt modelId="{DA277B2A-3D90-45A3-A3FE-E997F0B31DAD}" type="sibTrans" cxnId="{DEAFB82B-A877-4F9A-A09A-6DE4E624A32D}">
      <dgm:prSet/>
      <dgm:spPr/>
      <dgm:t>
        <a:bodyPr/>
        <a:lstStyle/>
        <a:p>
          <a:endParaRPr lang="pt-BR"/>
        </a:p>
      </dgm:t>
    </dgm:pt>
    <dgm:pt modelId="{23E16CF4-8A8D-49C0-AFCF-4586865E3C5C}">
      <dgm:prSet/>
      <dgm:spPr/>
      <dgm:t>
        <a:bodyPr/>
        <a:lstStyle/>
        <a:p>
          <a:pPr rtl="0"/>
          <a:r>
            <a:rPr lang="pt-BR" dirty="0" smtClean="0"/>
            <a:t>Crie um algoritmo que receba uma variável de entrada, idade. Se a idade for menor que 14, então escreva “CRIANÇA”.</a:t>
          </a:r>
          <a:endParaRPr lang="pt-BR" dirty="0"/>
        </a:p>
      </dgm:t>
    </dgm:pt>
    <dgm:pt modelId="{C1FF4222-F472-4E63-B54F-14B37AD95557}" type="parTrans" cxnId="{2867DA2E-E2E1-4AA7-8D6B-CDD733481B27}">
      <dgm:prSet/>
      <dgm:spPr/>
      <dgm:t>
        <a:bodyPr/>
        <a:lstStyle/>
        <a:p>
          <a:endParaRPr lang="pt-BR"/>
        </a:p>
      </dgm:t>
    </dgm:pt>
    <dgm:pt modelId="{BDCFB394-AAD8-4F1E-983C-9A8712978A72}" type="sibTrans" cxnId="{2867DA2E-E2E1-4AA7-8D6B-CDD733481B27}">
      <dgm:prSet/>
      <dgm:spPr/>
      <dgm:t>
        <a:bodyPr/>
        <a:lstStyle/>
        <a:p>
          <a:endParaRPr lang="pt-BR"/>
        </a:p>
      </dgm:t>
    </dgm:pt>
    <dgm:pt modelId="{676E17B7-9E38-4AE4-B930-66915166FBC4}">
      <dgm:prSet/>
      <dgm:spPr/>
      <dgm:t>
        <a:bodyPr/>
        <a:lstStyle/>
        <a:p>
          <a:pPr rtl="0"/>
          <a:r>
            <a:rPr lang="pt-BR" dirty="0" smtClean="0"/>
            <a:t>Com a mesma variável de entrada. Se a idade for menor que 14, escreva “CRIANÇA” e Se for maior que 15 e menor que 19 então escreva “ADOLESCENTE”.</a:t>
          </a:r>
          <a:endParaRPr lang="pt-BR" dirty="0"/>
        </a:p>
      </dgm:t>
    </dgm:pt>
    <dgm:pt modelId="{DE7DB7A3-9807-47A2-9D9F-9368BFC33CE8}" type="parTrans" cxnId="{32E3FCF3-0CC6-4AC2-8BEE-28A044C59AD1}">
      <dgm:prSet/>
      <dgm:spPr/>
      <dgm:t>
        <a:bodyPr/>
        <a:lstStyle/>
        <a:p>
          <a:endParaRPr lang="pt-BR"/>
        </a:p>
      </dgm:t>
    </dgm:pt>
    <dgm:pt modelId="{A07052DE-B9A4-4C6F-B4AB-5452706D655F}" type="sibTrans" cxnId="{32E3FCF3-0CC6-4AC2-8BEE-28A044C59AD1}">
      <dgm:prSet/>
      <dgm:spPr/>
      <dgm:t>
        <a:bodyPr/>
        <a:lstStyle/>
        <a:p>
          <a:endParaRPr lang="pt-BR"/>
        </a:p>
      </dgm:t>
    </dgm:pt>
    <dgm:pt modelId="{43DCF3B9-89C6-4687-B53A-31D01B2BC3F6}">
      <dgm:prSet/>
      <dgm:spPr/>
      <dgm:t>
        <a:bodyPr/>
        <a:lstStyle/>
        <a:p>
          <a:pPr rtl="0"/>
          <a:r>
            <a:rPr lang="pt-BR" smtClean="0"/>
            <a:t>Com a mesma variável de entrada. Se a idade for menor que 15, escreva “CRIANÇA” e Se for maior que 14 e menor que 19 então escreva “ADOLESCENTE”. Se for maior que 19 escreva “ADULTO”.</a:t>
          </a:r>
          <a:endParaRPr lang="pt-BR" dirty="0"/>
        </a:p>
      </dgm:t>
    </dgm:pt>
    <dgm:pt modelId="{F6DF2EA1-8998-4A97-A691-4BD940D7995D}" type="parTrans" cxnId="{A36B296B-096E-4EB1-BC7D-B272B1BF11CC}">
      <dgm:prSet/>
      <dgm:spPr/>
      <dgm:t>
        <a:bodyPr/>
        <a:lstStyle/>
        <a:p>
          <a:endParaRPr lang="pt-BR"/>
        </a:p>
      </dgm:t>
    </dgm:pt>
    <dgm:pt modelId="{C6694787-2D0E-43FD-8331-08DC4F5085E4}" type="sibTrans" cxnId="{A36B296B-096E-4EB1-BC7D-B272B1BF11CC}">
      <dgm:prSet/>
      <dgm:spPr/>
      <dgm:t>
        <a:bodyPr/>
        <a:lstStyle/>
        <a:p>
          <a:endParaRPr lang="pt-BR"/>
        </a:p>
      </dgm:t>
    </dgm:pt>
    <dgm:pt modelId="{0E119BE6-F4AE-4656-B571-0E7F60B62843}">
      <dgm:prSet/>
      <dgm:spPr/>
      <dgm:t>
        <a:bodyPr/>
        <a:lstStyle/>
        <a:p>
          <a:pPr rtl="0"/>
          <a:endParaRPr lang="pt-BR" dirty="0">
            <a:solidFill>
              <a:schemeClr val="tx2"/>
            </a:solidFill>
          </a:endParaRPr>
        </a:p>
      </dgm:t>
    </dgm:pt>
    <dgm:pt modelId="{57A49979-E942-4D85-A7C0-43E061F60A9E}" type="parTrans" cxnId="{E4952CDE-0993-4928-A3F2-C9BD56D21262}">
      <dgm:prSet/>
      <dgm:spPr/>
      <dgm:t>
        <a:bodyPr/>
        <a:lstStyle/>
        <a:p>
          <a:endParaRPr lang="pt-BR"/>
        </a:p>
      </dgm:t>
    </dgm:pt>
    <dgm:pt modelId="{388EF09B-1D95-4E84-A6C8-0D703CE6FE01}" type="sibTrans" cxnId="{E4952CDE-0993-4928-A3F2-C9BD56D21262}">
      <dgm:prSet/>
      <dgm:spPr/>
      <dgm:t>
        <a:bodyPr/>
        <a:lstStyle/>
        <a:p>
          <a:endParaRPr lang="pt-BR"/>
        </a:p>
      </dgm:t>
    </dgm:pt>
    <dgm:pt modelId="{EADA0AA3-2DB4-4F05-A41A-8894CDB29653}">
      <dgm:prSet/>
      <dgm:spPr/>
      <dgm:t>
        <a:bodyPr/>
        <a:lstStyle/>
        <a:p>
          <a:pPr rtl="0"/>
          <a:endParaRPr lang="pt-BR" dirty="0">
            <a:solidFill>
              <a:schemeClr val="tx2"/>
            </a:solidFill>
          </a:endParaRPr>
        </a:p>
      </dgm:t>
    </dgm:pt>
    <dgm:pt modelId="{08DE1C0B-F401-4A02-9E96-F116BAC74D11}" type="parTrans" cxnId="{A495299F-748A-4440-A242-79CD28B4FC99}">
      <dgm:prSet/>
      <dgm:spPr/>
      <dgm:t>
        <a:bodyPr/>
        <a:lstStyle/>
        <a:p>
          <a:endParaRPr lang="pt-BR"/>
        </a:p>
      </dgm:t>
    </dgm:pt>
    <dgm:pt modelId="{373EAEE7-4DD5-49E1-9325-FC19CCB054DB}" type="sibTrans" cxnId="{A495299F-748A-4440-A242-79CD28B4FC99}">
      <dgm:prSet/>
      <dgm:spPr/>
      <dgm:t>
        <a:bodyPr/>
        <a:lstStyle/>
        <a:p>
          <a:endParaRPr lang="pt-BR"/>
        </a:p>
      </dgm:t>
    </dgm:pt>
    <dgm:pt modelId="{24E2FBEB-A943-4B65-AC53-27D3F98433E2}" type="pres">
      <dgm:prSet presAssocID="{EB22E9D3-0607-4F15-A000-B6114FDE68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B3F3AD-2F5B-449C-86F1-1DCB682EF299}" type="pres">
      <dgm:prSet presAssocID="{CC3A79F2-177E-48A0-826F-8F6295AAC9B3}" presName="composite" presStyleCnt="0"/>
      <dgm:spPr/>
    </dgm:pt>
    <dgm:pt modelId="{6F608CBF-9378-4AB0-8034-968691A650AA}" type="pres">
      <dgm:prSet presAssocID="{CC3A79F2-177E-48A0-826F-8F6295AAC9B3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C5F69-60A0-4E34-A479-ED0688F5BD7A}" type="pres">
      <dgm:prSet presAssocID="{CC3A79F2-177E-48A0-826F-8F6295AAC9B3}" presName="parSh" presStyleLbl="node1" presStyleIdx="0" presStyleCnt="1"/>
      <dgm:spPr/>
      <dgm:t>
        <a:bodyPr/>
        <a:lstStyle/>
        <a:p>
          <a:endParaRPr lang="pt-BR"/>
        </a:p>
      </dgm:t>
    </dgm:pt>
    <dgm:pt modelId="{DCED1A6B-2A4B-46EA-9FFD-74479312987E}" type="pres">
      <dgm:prSet presAssocID="{CC3A79F2-177E-48A0-826F-8F6295AAC9B3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AF34967-6231-4DA5-B98B-52DC8D682251}" type="presOf" srcId="{EADA0AA3-2DB4-4F05-A41A-8894CDB29653}" destId="{DCED1A6B-2A4B-46EA-9FFD-74479312987E}" srcOrd="0" destOrd="3" presId="urn:microsoft.com/office/officeart/2005/8/layout/process3"/>
    <dgm:cxn modelId="{2867DA2E-E2E1-4AA7-8D6B-CDD733481B27}" srcId="{CC3A79F2-177E-48A0-826F-8F6295AAC9B3}" destId="{23E16CF4-8A8D-49C0-AFCF-4586865E3C5C}" srcOrd="0" destOrd="0" parTransId="{C1FF4222-F472-4E63-B54F-14B37AD95557}" sibTransId="{BDCFB394-AAD8-4F1E-983C-9A8712978A72}"/>
    <dgm:cxn modelId="{A495299F-748A-4440-A242-79CD28B4FC99}" srcId="{CC3A79F2-177E-48A0-826F-8F6295AAC9B3}" destId="{EADA0AA3-2DB4-4F05-A41A-8894CDB29653}" srcOrd="3" destOrd="0" parTransId="{08DE1C0B-F401-4A02-9E96-F116BAC74D11}" sibTransId="{373EAEE7-4DD5-49E1-9325-FC19CCB054DB}"/>
    <dgm:cxn modelId="{A36B296B-096E-4EB1-BC7D-B272B1BF11CC}" srcId="{CC3A79F2-177E-48A0-826F-8F6295AAC9B3}" destId="{43DCF3B9-89C6-4687-B53A-31D01B2BC3F6}" srcOrd="4" destOrd="0" parTransId="{F6DF2EA1-8998-4A97-A691-4BD940D7995D}" sibTransId="{C6694787-2D0E-43FD-8331-08DC4F5085E4}"/>
    <dgm:cxn modelId="{DCC14D4E-AE1D-44BA-910A-335DEFD79CA9}" type="presOf" srcId="{EB22E9D3-0607-4F15-A000-B6114FDE68C3}" destId="{24E2FBEB-A943-4B65-AC53-27D3F98433E2}" srcOrd="0" destOrd="0" presId="urn:microsoft.com/office/officeart/2005/8/layout/process3"/>
    <dgm:cxn modelId="{DEAFB82B-A877-4F9A-A09A-6DE4E624A32D}" srcId="{EB22E9D3-0607-4F15-A000-B6114FDE68C3}" destId="{CC3A79F2-177E-48A0-826F-8F6295AAC9B3}" srcOrd="0" destOrd="0" parTransId="{7FE0ABC0-5706-4F71-A0E8-70A076EE07C6}" sibTransId="{DA277B2A-3D90-45A3-A3FE-E997F0B31DAD}"/>
    <dgm:cxn modelId="{E4952CDE-0993-4928-A3F2-C9BD56D21262}" srcId="{CC3A79F2-177E-48A0-826F-8F6295AAC9B3}" destId="{0E119BE6-F4AE-4656-B571-0E7F60B62843}" srcOrd="1" destOrd="0" parTransId="{57A49979-E942-4D85-A7C0-43E061F60A9E}" sibTransId="{388EF09B-1D95-4E84-A6C8-0D703CE6FE01}"/>
    <dgm:cxn modelId="{1DC399AB-C804-4A99-A119-A5BDD5B98F39}" type="presOf" srcId="{CC3A79F2-177E-48A0-826F-8F6295AAC9B3}" destId="{6F608CBF-9378-4AB0-8034-968691A650AA}" srcOrd="0" destOrd="0" presId="urn:microsoft.com/office/officeart/2005/8/layout/process3"/>
    <dgm:cxn modelId="{32E3FCF3-0CC6-4AC2-8BEE-28A044C59AD1}" srcId="{CC3A79F2-177E-48A0-826F-8F6295AAC9B3}" destId="{676E17B7-9E38-4AE4-B930-66915166FBC4}" srcOrd="2" destOrd="0" parTransId="{DE7DB7A3-9807-47A2-9D9F-9368BFC33CE8}" sibTransId="{A07052DE-B9A4-4C6F-B4AB-5452706D655F}"/>
    <dgm:cxn modelId="{66648AFC-DD11-4BDF-81B5-81D06A36E56E}" type="presOf" srcId="{0E119BE6-F4AE-4656-B571-0E7F60B62843}" destId="{DCED1A6B-2A4B-46EA-9FFD-74479312987E}" srcOrd="0" destOrd="1" presId="urn:microsoft.com/office/officeart/2005/8/layout/process3"/>
    <dgm:cxn modelId="{C53C0486-85A1-4BCE-85C6-248CAF0B5D65}" type="presOf" srcId="{43DCF3B9-89C6-4687-B53A-31D01B2BC3F6}" destId="{DCED1A6B-2A4B-46EA-9FFD-74479312987E}" srcOrd="0" destOrd="4" presId="urn:microsoft.com/office/officeart/2005/8/layout/process3"/>
    <dgm:cxn modelId="{BFD605CC-8717-4476-BF59-94B2ECE918E9}" type="presOf" srcId="{CC3A79F2-177E-48A0-826F-8F6295AAC9B3}" destId="{301C5F69-60A0-4E34-A479-ED0688F5BD7A}" srcOrd="1" destOrd="0" presId="urn:microsoft.com/office/officeart/2005/8/layout/process3"/>
    <dgm:cxn modelId="{9D0C83B2-792D-4975-87E5-F08EA4E2725E}" type="presOf" srcId="{676E17B7-9E38-4AE4-B930-66915166FBC4}" destId="{DCED1A6B-2A4B-46EA-9FFD-74479312987E}" srcOrd="0" destOrd="2" presId="urn:microsoft.com/office/officeart/2005/8/layout/process3"/>
    <dgm:cxn modelId="{BD9DC196-D2EC-41DE-891B-74EBCC983786}" type="presOf" srcId="{23E16CF4-8A8D-49C0-AFCF-4586865E3C5C}" destId="{DCED1A6B-2A4B-46EA-9FFD-74479312987E}" srcOrd="0" destOrd="0" presId="urn:microsoft.com/office/officeart/2005/8/layout/process3"/>
    <dgm:cxn modelId="{78070AA7-A50B-41B9-A4FD-D91D36386D81}" type="presParOf" srcId="{24E2FBEB-A943-4B65-AC53-27D3F98433E2}" destId="{75B3F3AD-2F5B-449C-86F1-1DCB682EF299}" srcOrd="0" destOrd="0" presId="urn:microsoft.com/office/officeart/2005/8/layout/process3"/>
    <dgm:cxn modelId="{6E88B1A8-49C2-4C7C-B371-D03EC964302A}" type="presParOf" srcId="{75B3F3AD-2F5B-449C-86F1-1DCB682EF299}" destId="{6F608CBF-9378-4AB0-8034-968691A650AA}" srcOrd="0" destOrd="0" presId="urn:microsoft.com/office/officeart/2005/8/layout/process3"/>
    <dgm:cxn modelId="{1FA9FEE8-C8C0-4565-AA57-D233E051626D}" type="presParOf" srcId="{75B3F3AD-2F5B-449C-86F1-1DCB682EF299}" destId="{301C5F69-60A0-4E34-A479-ED0688F5BD7A}" srcOrd="1" destOrd="0" presId="urn:microsoft.com/office/officeart/2005/8/layout/process3"/>
    <dgm:cxn modelId="{B18D383A-023E-4DEB-9CF1-711B54621256}" type="presParOf" srcId="{75B3F3AD-2F5B-449C-86F1-1DCB682EF299}" destId="{DCED1A6B-2A4B-46EA-9FFD-7447931298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F35845-8E6D-4DC7-A105-E1A6D5BCD2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1068E6D7-00E0-4B74-8EEF-14A590C67828}">
      <dgm:prSet/>
      <dgm:spPr/>
      <dgm:t>
        <a:bodyPr/>
        <a:lstStyle/>
        <a:p>
          <a:pPr rtl="0"/>
          <a:r>
            <a:rPr lang="pt-BR" smtClean="0"/>
            <a:t>Comando de Seleção Múltipla</a:t>
          </a:r>
          <a:endParaRPr lang="pt-BR"/>
        </a:p>
      </dgm:t>
    </dgm:pt>
    <dgm:pt modelId="{5078C1AD-8B91-473A-A862-DDE2B695B7B9}" type="parTrans" cxnId="{D0D90902-DC38-46A4-A4C3-D05231716A6D}">
      <dgm:prSet/>
      <dgm:spPr/>
      <dgm:t>
        <a:bodyPr/>
        <a:lstStyle/>
        <a:p>
          <a:endParaRPr lang="pt-BR"/>
        </a:p>
      </dgm:t>
    </dgm:pt>
    <dgm:pt modelId="{F81AF074-12C9-4A53-A625-177982D87F6A}" type="sibTrans" cxnId="{D0D90902-DC38-46A4-A4C3-D05231716A6D}">
      <dgm:prSet/>
      <dgm:spPr/>
      <dgm:t>
        <a:bodyPr/>
        <a:lstStyle/>
        <a:p>
          <a:endParaRPr lang="pt-BR"/>
        </a:p>
      </dgm:t>
    </dgm:pt>
    <dgm:pt modelId="{5AAAFD21-0B84-4526-9669-9FC5893725BE}">
      <dgm:prSet/>
      <dgm:spPr/>
      <dgm:t>
        <a:bodyPr/>
        <a:lstStyle/>
        <a:p>
          <a:pPr algn="just" rtl="0"/>
          <a:r>
            <a:rPr lang="pt-BR" dirty="0" smtClean="0"/>
            <a:t>Este comando consiste de uma expressão (o seletor) e uma lista  de comandos. Ou seja, caso o valor de uma variável for igual ao que uma lista de alternativas testa, então o comando desta variável será executado. Depois da execução o controle vai para o próximo comando após o CASO. Se não existir nenhum rótulo que satisfaça essa condição, o efeito do comando fica indefinido. O seletor deve ser de tipo escalar (inteiro ou caractere, exceto real). </a:t>
          </a:r>
          <a:endParaRPr lang="pt-BR" dirty="0"/>
        </a:p>
      </dgm:t>
    </dgm:pt>
    <dgm:pt modelId="{5967F7C2-6425-450A-9FC6-F2C990085450}" type="parTrans" cxnId="{F06F2B4B-7202-4966-99AC-FA434F48D868}">
      <dgm:prSet/>
      <dgm:spPr/>
      <dgm:t>
        <a:bodyPr/>
        <a:lstStyle/>
        <a:p>
          <a:endParaRPr lang="pt-BR"/>
        </a:p>
      </dgm:t>
    </dgm:pt>
    <dgm:pt modelId="{CCD1D999-0437-45D7-9FF0-069079F7F572}" type="sibTrans" cxnId="{F06F2B4B-7202-4966-99AC-FA434F48D868}">
      <dgm:prSet/>
      <dgm:spPr/>
      <dgm:t>
        <a:bodyPr/>
        <a:lstStyle/>
        <a:p>
          <a:endParaRPr lang="pt-BR"/>
        </a:p>
      </dgm:t>
    </dgm:pt>
    <dgm:pt modelId="{CCCF9F31-1A99-4FDD-B1C9-B9BB65C94C58}" type="pres">
      <dgm:prSet presAssocID="{D2F35845-8E6D-4DC7-A105-E1A6D5BCD2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992C30F-8DED-40F8-9BDE-BCD8F6AC9D0D}" type="pres">
      <dgm:prSet presAssocID="{1068E6D7-00E0-4B74-8EEF-14A590C678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B6B373-4EF0-4A34-818F-E6E508D48D39}" type="pres">
      <dgm:prSet presAssocID="{1068E6D7-00E0-4B74-8EEF-14A590C678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0D90902-DC38-46A4-A4C3-D05231716A6D}" srcId="{D2F35845-8E6D-4DC7-A105-E1A6D5BCD2EE}" destId="{1068E6D7-00E0-4B74-8EEF-14A590C67828}" srcOrd="0" destOrd="0" parTransId="{5078C1AD-8B91-473A-A862-DDE2B695B7B9}" sibTransId="{F81AF074-12C9-4A53-A625-177982D87F6A}"/>
    <dgm:cxn modelId="{F06F2B4B-7202-4966-99AC-FA434F48D868}" srcId="{1068E6D7-00E0-4B74-8EEF-14A590C67828}" destId="{5AAAFD21-0B84-4526-9669-9FC5893725BE}" srcOrd="0" destOrd="0" parTransId="{5967F7C2-6425-450A-9FC6-F2C990085450}" sibTransId="{CCD1D999-0437-45D7-9FF0-069079F7F572}"/>
    <dgm:cxn modelId="{ED881391-65FD-47B8-9D56-7BFE6B75422B}" type="presOf" srcId="{D2F35845-8E6D-4DC7-A105-E1A6D5BCD2EE}" destId="{CCCF9F31-1A99-4FDD-B1C9-B9BB65C94C58}" srcOrd="0" destOrd="0" presId="urn:microsoft.com/office/officeart/2005/8/layout/vList2"/>
    <dgm:cxn modelId="{7AFAC674-7AA3-4320-AEA9-25658B3B65B4}" type="presOf" srcId="{1068E6D7-00E0-4B74-8EEF-14A590C67828}" destId="{1992C30F-8DED-40F8-9BDE-BCD8F6AC9D0D}" srcOrd="0" destOrd="0" presId="urn:microsoft.com/office/officeart/2005/8/layout/vList2"/>
    <dgm:cxn modelId="{66C6DFE0-7275-4494-97B7-30650FCA5B65}" type="presOf" srcId="{5AAAFD21-0B84-4526-9669-9FC5893725BE}" destId="{32B6B373-4EF0-4A34-818F-E6E508D48D39}" srcOrd="0" destOrd="0" presId="urn:microsoft.com/office/officeart/2005/8/layout/vList2"/>
    <dgm:cxn modelId="{324C9459-D16B-42E7-834F-A0080212FE23}" type="presParOf" srcId="{CCCF9F31-1A99-4FDD-B1C9-B9BB65C94C58}" destId="{1992C30F-8DED-40F8-9BDE-BCD8F6AC9D0D}" srcOrd="0" destOrd="0" presId="urn:microsoft.com/office/officeart/2005/8/layout/vList2"/>
    <dgm:cxn modelId="{991BF0EC-ED91-42AC-9A2D-E20D18D37DE5}" type="presParOf" srcId="{CCCF9F31-1A99-4FDD-B1C9-B9BB65C94C58}" destId="{32B6B373-4EF0-4A34-818F-E6E508D48D3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0D99B2-0458-4E05-AB5C-463CA87184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38D055EB-F1FD-4687-BEC7-60532569CE5A}">
      <dgm:prSet/>
      <dgm:spPr/>
      <dgm:t>
        <a:bodyPr/>
        <a:lstStyle/>
        <a:p>
          <a:pPr rtl="0"/>
          <a:r>
            <a:rPr lang="pt-BR" smtClean="0"/>
            <a:t>Comando de Seleção Múltipla</a:t>
          </a:r>
          <a:endParaRPr lang="pt-BR"/>
        </a:p>
      </dgm:t>
    </dgm:pt>
    <dgm:pt modelId="{27792000-5085-4A9D-98E6-61E465C6B4C4}" type="parTrans" cxnId="{6704F825-4D17-44D2-BE55-BA746156ADFC}">
      <dgm:prSet/>
      <dgm:spPr/>
      <dgm:t>
        <a:bodyPr/>
        <a:lstStyle/>
        <a:p>
          <a:endParaRPr lang="pt-BR"/>
        </a:p>
      </dgm:t>
    </dgm:pt>
    <dgm:pt modelId="{8D876647-5590-49A5-8754-5DE4C226959D}" type="sibTrans" cxnId="{6704F825-4D17-44D2-BE55-BA746156ADFC}">
      <dgm:prSet/>
      <dgm:spPr/>
      <dgm:t>
        <a:bodyPr/>
        <a:lstStyle/>
        <a:p>
          <a:endParaRPr lang="pt-BR"/>
        </a:p>
      </dgm:t>
    </dgm:pt>
    <dgm:pt modelId="{AA89F339-B5E9-4730-AB30-066826B9E971}" type="pres">
      <dgm:prSet presAssocID="{640D99B2-0458-4E05-AB5C-463CA87184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684C46C-A74D-4515-A2BF-9137FB12A51D}" type="pres">
      <dgm:prSet presAssocID="{38D055EB-F1FD-4687-BEC7-60532569CE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2ABBC2B-339B-4E9E-9FD6-A359E204166A}" type="presOf" srcId="{38D055EB-F1FD-4687-BEC7-60532569CE5A}" destId="{3684C46C-A74D-4515-A2BF-9137FB12A51D}" srcOrd="0" destOrd="0" presId="urn:microsoft.com/office/officeart/2005/8/layout/vList2"/>
    <dgm:cxn modelId="{6704F825-4D17-44D2-BE55-BA746156ADFC}" srcId="{640D99B2-0458-4E05-AB5C-463CA8718412}" destId="{38D055EB-F1FD-4687-BEC7-60532569CE5A}" srcOrd="0" destOrd="0" parTransId="{27792000-5085-4A9D-98E6-61E465C6B4C4}" sibTransId="{8D876647-5590-49A5-8754-5DE4C226959D}"/>
    <dgm:cxn modelId="{DF1009E2-5586-421B-9014-CF96338BBA91}" type="presOf" srcId="{640D99B2-0458-4E05-AB5C-463CA8718412}" destId="{AA89F339-B5E9-4730-AB30-066826B9E971}" srcOrd="0" destOrd="0" presId="urn:microsoft.com/office/officeart/2005/8/layout/vList2"/>
    <dgm:cxn modelId="{C6DB6AE0-CED6-4334-A7F6-A45BFFDDE6B2}" type="presParOf" srcId="{AA89F339-B5E9-4730-AB30-066826B9E971}" destId="{3684C46C-A74D-4515-A2BF-9137FB12A5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D8A8A7-EAB8-481B-9087-A05946B97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387B0E3-4D98-4082-8DB0-555C1149A287}">
      <dgm:prSet/>
      <dgm:spPr/>
      <dgm:t>
        <a:bodyPr/>
        <a:lstStyle/>
        <a:p>
          <a:pPr rtl="0"/>
          <a:r>
            <a:rPr lang="pt-BR" smtClean="0"/>
            <a:t>Comando de Repetição</a:t>
          </a:r>
          <a:endParaRPr lang="pt-BR"/>
        </a:p>
      </dgm:t>
    </dgm:pt>
    <dgm:pt modelId="{5CD15B35-4F9E-4AA1-B1C7-9D35175845DF}" type="parTrans" cxnId="{82167233-60B9-4C15-BA28-ABAF922F24A9}">
      <dgm:prSet/>
      <dgm:spPr/>
      <dgm:t>
        <a:bodyPr/>
        <a:lstStyle/>
        <a:p>
          <a:endParaRPr lang="pt-BR"/>
        </a:p>
      </dgm:t>
    </dgm:pt>
    <dgm:pt modelId="{A0AFB4CC-1361-45D7-98E6-17C2845F3740}" type="sibTrans" cxnId="{82167233-60B9-4C15-BA28-ABAF922F24A9}">
      <dgm:prSet/>
      <dgm:spPr/>
      <dgm:t>
        <a:bodyPr/>
        <a:lstStyle/>
        <a:p>
          <a:endParaRPr lang="pt-BR"/>
        </a:p>
      </dgm:t>
    </dgm:pt>
    <dgm:pt modelId="{A079D45B-2AC7-4B19-A51F-3F5504A7FBB6}">
      <dgm:prSet/>
      <dgm:spPr/>
      <dgm:t>
        <a:bodyPr/>
        <a:lstStyle/>
        <a:p>
          <a:pPr rtl="0"/>
          <a:r>
            <a:rPr lang="pt-BR" dirty="0" smtClean="0"/>
            <a:t>O </a:t>
          </a:r>
          <a:r>
            <a:rPr lang="pt-BR" dirty="0" err="1" smtClean="0"/>
            <a:t>VisuAlg</a:t>
          </a:r>
          <a:r>
            <a:rPr lang="pt-BR" dirty="0" smtClean="0"/>
            <a:t> implementa as três estruturas de repetição usuais nas linguagens de programação: o laço contado para...ate...faca e os laços condicionados enquanto...faca e repita...</a:t>
          </a:r>
          <a:r>
            <a:rPr lang="pt-BR" dirty="0" err="1" smtClean="0"/>
            <a:t>ateA</a:t>
          </a:r>
          <a:r>
            <a:rPr lang="pt-BR" dirty="0" smtClean="0"/>
            <a:t> sintaxe destes comandos é explicada a seguir. </a:t>
          </a:r>
          <a:endParaRPr lang="pt-BR" dirty="0"/>
        </a:p>
      </dgm:t>
    </dgm:pt>
    <dgm:pt modelId="{41D9D0A5-0DBE-46FB-BB3A-3C1F85D99C80}" type="parTrans" cxnId="{56E29275-6592-4055-A59D-6D2DADC1E253}">
      <dgm:prSet/>
      <dgm:spPr/>
      <dgm:t>
        <a:bodyPr/>
        <a:lstStyle/>
        <a:p>
          <a:endParaRPr lang="pt-BR"/>
        </a:p>
      </dgm:t>
    </dgm:pt>
    <dgm:pt modelId="{E33A4EA3-2C52-4497-9F45-1C80920DA419}" type="sibTrans" cxnId="{56E29275-6592-4055-A59D-6D2DADC1E253}">
      <dgm:prSet/>
      <dgm:spPr/>
      <dgm:t>
        <a:bodyPr/>
        <a:lstStyle/>
        <a:p>
          <a:endParaRPr lang="pt-BR"/>
        </a:p>
      </dgm:t>
    </dgm:pt>
    <dgm:pt modelId="{961EB227-CFCE-4320-BBE1-B88702119A05}" type="pres">
      <dgm:prSet presAssocID="{F1D8A8A7-EAB8-481B-9087-A05946B97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DD26CAA-7ADB-4B33-B96A-05986ACDDF62}" type="pres">
      <dgm:prSet presAssocID="{B387B0E3-4D98-4082-8DB0-555C1149A287}" presName="composite" presStyleCnt="0"/>
      <dgm:spPr/>
    </dgm:pt>
    <dgm:pt modelId="{89A056DE-AC7F-412A-84FD-3EE01A4459F5}" type="pres">
      <dgm:prSet presAssocID="{B387B0E3-4D98-4082-8DB0-555C1149A2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F5376B-A741-4EDA-9123-9CB64E9AC60C}" type="pres">
      <dgm:prSet presAssocID="{B387B0E3-4D98-4082-8DB0-555C1149A2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E29275-6592-4055-A59D-6D2DADC1E253}" srcId="{B387B0E3-4D98-4082-8DB0-555C1149A287}" destId="{A079D45B-2AC7-4B19-A51F-3F5504A7FBB6}" srcOrd="0" destOrd="0" parTransId="{41D9D0A5-0DBE-46FB-BB3A-3C1F85D99C80}" sibTransId="{E33A4EA3-2C52-4497-9F45-1C80920DA419}"/>
    <dgm:cxn modelId="{9704002D-3F2E-49DA-B7B1-C7E5E3E956BF}" type="presOf" srcId="{A079D45B-2AC7-4B19-A51F-3F5504A7FBB6}" destId="{39F5376B-A741-4EDA-9123-9CB64E9AC60C}" srcOrd="0" destOrd="0" presId="urn:microsoft.com/office/officeart/2005/8/layout/hList1"/>
    <dgm:cxn modelId="{82167233-60B9-4C15-BA28-ABAF922F24A9}" srcId="{F1D8A8A7-EAB8-481B-9087-A05946B9734A}" destId="{B387B0E3-4D98-4082-8DB0-555C1149A287}" srcOrd="0" destOrd="0" parTransId="{5CD15B35-4F9E-4AA1-B1C7-9D35175845DF}" sibTransId="{A0AFB4CC-1361-45D7-98E6-17C2845F3740}"/>
    <dgm:cxn modelId="{0A17EF2F-95A0-4115-91BF-4FE8AAE02A28}" type="presOf" srcId="{B387B0E3-4D98-4082-8DB0-555C1149A287}" destId="{89A056DE-AC7F-412A-84FD-3EE01A4459F5}" srcOrd="0" destOrd="0" presId="urn:microsoft.com/office/officeart/2005/8/layout/hList1"/>
    <dgm:cxn modelId="{68BF4686-BFCE-400C-B597-F23A20A2F31C}" type="presOf" srcId="{F1D8A8A7-EAB8-481B-9087-A05946B9734A}" destId="{961EB227-CFCE-4320-BBE1-B88702119A05}" srcOrd="0" destOrd="0" presId="urn:microsoft.com/office/officeart/2005/8/layout/hList1"/>
    <dgm:cxn modelId="{70EDAD26-56BC-4778-9EAB-933A887E3368}" type="presParOf" srcId="{961EB227-CFCE-4320-BBE1-B88702119A05}" destId="{7DD26CAA-7ADB-4B33-B96A-05986ACDDF62}" srcOrd="0" destOrd="0" presId="urn:microsoft.com/office/officeart/2005/8/layout/hList1"/>
    <dgm:cxn modelId="{48904180-05B2-4E8C-9C3D-106302C504AD}" type="presParOf" srcId="{7DD26CAA-7ADB-4B33-B96A-05986ACDDF62}" destId="{89A056DE-AC7F-412A-84FD-3EE01A4459F5}" srcOrd="0" destOrd="0" presId="urn:microsoft.com/office/officeart/2005/8/layout/hList1"/>
    <dgm:cxn modelId="{BA2000F8-4458-411D-B327-A91FE14BF4EF}" type="presParOf" srcId="{7DD26CAA-7ADB-4B33-B96A-05986ACDDF62}" destId="{39F5376B-A741-4EDA-9123-9CB64E9AC6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D8A8A7-EAB8-481B-9087-A05946B9734A}" type="doc">
      <dgm:prSet loTypeId="urn:microsoft.com/office/officeart/2005/8/layout/h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B387B0E3-4D98-4082-8DB0-555C1149A287}">
      <dgm:prSet/>
      <dgm:spPr/>
      <dgm:t>
        <a:bodyPr/>
        <a:lstStyle/>
        <a:p>
          <a:pPr rtl="0"/>
          <a:r>
            <a:rPr lang="pt-BR" dirty="0" smtClean="0"/>
            <a:t>Para ... Faça</a:t>
          </a:r>
          <a:endParaRPr lang="pt-BR" dirty="0"/>
        </a:p>
      </dgm:t>
    </dgm:pt>
    <dgm:pt modelId="{5CD15B35-4F9E-4AA1-B1C7-9D35175845DF}" type="parTrans" cxnId="{82167233-60B9-4C15-BA28-ABAF922F24A9}">
      <dgm:prSet/>
      <dgm:spPr/>
      <dgm:t>
        <a:bodyPr/>
        <a:lstStyle/>
        <a:p>
          <a:endParaRPr lang="pt-BR"/>
        </a:p>
      </dgm:t>
    </dgm:pt>
    <dgm:pt modelId="{A0AFB4CC-1361-45D7-98E6-17C2845F3740}" type="sibTrans" cxnId="{82167233-60B9-4C15-BA28-ABAF922F24A9}">
      <dgm:prSet/>
      <dgm:spPr/>
      <dgm:t>
        <a:bodyPr/>
        <a:lstStyle/>
        <a:p>
          <a:endParaRPr lang="pt-BR"/>
        </a:p>
      </dgm:t>
    </dgm:pt>
    <dgm:pt modelId="{A079D45B-2AC7-4B19-A51F-3F5504A7FBB6}">
      <dgm:prSet/>
      <dgm:spPr/>
      <dgm:t>
        <a:bodyPr/>
        <a:lstStyle/>
        <a:p>
          <a:pPr rtl="0"/>
          <a:r>
            <a:rPr lang="pt-BR" dirty="0" smtClean="0"/>
            <a:t>Esta estrutura repete uma sequência de comandos um determinado número de vezes.</a:t>
          </a:r>
          <a:endParaRPr lang="pt-BR" dirty="0"/>
        </a:p>
      </dgm:t>
    </dgm:pt>
    <dgm:pt modelId="{41D9D0A5-0DBE-46FB-BB3A-3C1F85D99C80}" type="parTrans" cxnId="{56E29275-6592-4055-A59D-6D2DADC1E253}">
      <dgm:prSet/>
      <dgm:spPr/>
      <dgm:t>
        <a:bodyPr/>
        <a:lstStyle/>
        <a:p>
          <a:endParaRPr lang="pt-BR"/>
        </a:p>
      </dgm:t>
    </dgm:pt>
    <dgm:pt modelId="{E33A4EA3-2C52-4497-9F45-1C80920DA419}" type="sibTrans" cxnId="{56E29275-6592-4055-A59D-6D2DADC1E253}">
      <dgm:prSet/>
      <dgm:spPr/>
      <dgm:t>
        <a:bodyPr/>
        <a:lstStyle/>
        <a:p>
          <a:endParaRPr lang="pt-BR"/>
        </a:p>
      </dgm:t>
    </dgm:pt>
    <dgm:pt modelId="{961EB227-CFCE-4320-BBE1-B88702119A05}" type="pres">
      <dgm:prSet presAssocID="{F1D8A8A7-EAB8-481B-9087-A05946B97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DD26CAA-7ADB-4B33-B96A-05986ACDDF62}" type="pres">
      <dgm:prSet presAssocID="{B387B0E3-4D98-4082-8DB0-555C1149A287}" presName="composite" presStyleCnt="0"/>
      <dgm:spPr/>
    </dgm:pt>
    <dgm:pt modelId="{89A056DE-AC7F-412A-84FD-3EE01A4459F5}" type="pres">
      <dgm:prSet presAssocID="{B387B0E3-4D98-4082-8DB0-555C1149A287}" presName="parTx" presStyleLbl="alignNode1" presStyleIdx="0" presStyleCnt="1" custLinFactNeighborX="-13898" custLinFactNeighborY="-28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F5376B-A741-4EDA-9123-9CB64E9AC60C}" type="pres">
      <dgm:prSet presAssocID="{B387B0E3-4D98-4082-8DB0-555C1149A287}" presName="desTx" presStyleLbl="alignAccFollowNode1" presStyleIdx="0" presStyleCnt="1" custLinFactNeighborX="-328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E29275-6592-4055-A59D-6D2DADC1E253}" srcId="{B387B0E3-4D98-4082-8DB0-555C1149A287}" destId="{A079D45B-2AC7-4B19-A51F-3F5504A7FBB6}" srcOrd="0" destOrd="0" parTransId="{41D9D0A5-0DBE-46FB-BB3A-3C1F85D99C80}" sibTransId="{E33A4EA3-2C52-4497-9F45-1C80920DA419}"/>
    <dgm:cxn modelId="{E022F120-50FC-4313-83D5-4141268155DD}" type="presOf" srcId="{F1D8A8A7-EAB8-481B-9087-A05946B9734A}" destId="{961EB227-CFCE-4320-BBE1-B88702119A05}" srcOrd="0" destOrd="0" presId="urn:microsoft.com/office/officeart/2005/8/layout/hList1"/>
    <dgm:cxn modelId="{2BF82F5C-3CC2-490C-885F-CCF8DF47104D}" type="presOf" srcId="{A079D45B-2AC7-4B19-A51F-3F5504A7FBB6}" destId="{39F5376B-A741-4EDA-9123-9CB64E9AC60C}" srcOrd="0" destOrd="0" presId="urn:microsoft.com/office/officeart/2005/8/layout/hList1"/>
    <dgm:cxn modelId="{82167233-60B9-4C15-BA28-ABAF922F24A9}" srcId="{F1D8A8A7-EAB8-481B-9087-A05946B9734A}" destId="{B387B0E3-4D98-4082-8DB0-555C1149A287}" srcOrd="0" destOrd="0" parTransId="{5CD15B35-4F9E-4AA1-B1C7-9D35175845DF}" sibTransId="{A0AFB4CC-1361-45D7-98E6-17C2845F3740}"/>
    <dgm:cxn modelId="{1161673D-A023-46D3-A4AF-A89B85E2DBD0}" type="presOf" srcId="{B387B0E3-4D98-4082-8DB0-555C1149A287}" destId="{89A056DE-AC7F-412A-84FD-3EE01A4459F5}" srcOrd="0" destOrd="0" presId="urn:microsoft.com/office/officeart/2005/8/layout/hList1"/>
    <dgm:cxn modelId="{0DB6D19D-402E-4789-A9EA-831776A917A0}" type="presParOf" srcId="{961EB227-CFCE-4320-BBE1-B88702119A05}" destId="{7DD26CAA-7ADB-4B33-B96A-05986ACDDF62}" srcOrd="0" destOrd="0" presId="urn:microsoft.com/office/officeart/2005/8/layout/hList1"/>
    <dgm:cxn modelId="{EEF9DF40-9506-42CB-9C1F-6EDB9970FEF8}" type="presParOf" srcId="{7DD26CAA-7ADB-4B33-B96A-05986ACDDF62}" destId="{89A056DE-AC7F-412A-84FD-3EE01A4459F5}" srcOrd="0" destOrd="0" presId="urn:microsoft.com/office/officeart/2005/8/layout/hList1"/>
    <dgm:cxn modelId="{EF75427E-C5F2-41A4-866F-E1480662C815}" type="presParOf" srcId="{7DD26CAA-7ADB-4B33-B96A-05986ACDDF62}" destId="{39F5376B-A741-4EDA-9123-9CB64E9AC6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670178"/>
          <a:ext cx="9185187" cy="19492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smtClean="0"/>
            <a:t>Curso preparatório Academia do programador</a:t>
          </a:r>
          <a:endParaRPr lang="pt-BR" sz="4900" kern="1200" dirty="0"/>
        </a:p>
      </dsp:txBody>
      <dsp:txXfrm>
        <a:off x="95153" y="765331"/>
        <a:ext cx="8994881" cy="17589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A143D-72D3-4908-8756-D0C0055BB7EF}">
      <dsp:nvSpPr>
        <dsp:cNvPr id="0" name=""/>
        <dsp:cNvSpPr/>
      </dsp:nvSpPr>
      <dsp:spPr>
        <a:xfrm>
          <a:off x="1974" y="0"/>
          <a:ext cx="1926027" cy="2862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&lt;variável &gt; É a variável contadora que controla o número de repetições do laço. Na versão atual, deve ser necessariamente uma variável do tipo inteiro, como todas as expressões deste comando. </a:t>
          </a:r>
          <a:endParaRPr lang="pt-BR" sz="1400" kern="1200"/>
        </a:p>
      </dsp:txBody>
      <dsp:txXfrm>
        <a:off x="58385" y="56411"/>
        <a:ext cx="1813205" cy="2749499"/>
      </dsp:txXfrm>
    </dsp:sp>
    <dsp:sp modelId="{8D2466A6-5A96-42EF-A55D-311C83518F14}">
      <dsp:nvSpPr>
        <dsp:cNvPr id="0" name=""/>
        <dsp:cNvSpPr/>
      </dsp:nvSpPr>
      <dsp:spPr>
        <a:xfrm>
          <a:off x="2251575" y="0"/>
          <a:ext cx="1926027" cy="2862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&lt;valor-inicial&gt; É uma expressão que especifica o valor de inicialização da variável contadora antes da primeira repetição do laço. </a:t>
          </a:r>
          <a:endParaRPr lang="pt-BR" sz="1400" kern="1200"/>
        </a:p>
      </dsp:txBody>
      <dsp:txXfrm>
        <a:off x="2307986" y="56411"/>
        <a:ext cx="1813205" cy="2749499"/>
      </dsp:txXfrm>
    </dsp:sp>
    <dsp:sp modelId="{3B0B176A-3CE9-4A2B-82F4-A464591014B7}">
      <dsp:nvSpPr>
        <dsp:cNvPr id="0" name=""/>
        <dsp:cNvSpPr/>
      </dsp:nvSpPr>
      <dsp:spPr>
        <a:xfrm>
          <a:off x="4501175" y="0"/>
          <a:ext cx="1926027" cy="2862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&lt;valor-limite &gt; É uma expressão que especifica o valor máximo que a variável contadora pode alcançar. </a:t>
          </a:r>
          <a:endParaRPr lang="pt-BR" sz="1400" kern="1200"/>
        </a:p>
      </dsp:txBody>
      <dsp:txXfrm>
        <a:off x="4557586" y="56411"/>
        <a:ext cx="1813205" cy="2749499"/>
      </dsp:txXfrm>
    </dsp:sp>
    <dsp:sp modelId="{776A57FB-527D-4D0F-A546-C7EB64C1FF5A}">
      <dsp:nvSpPr>
        <dsp:cNvPr id="0" name=""/>
        <dsp:cNvSpPr/>
      </dsp:nvSpPr>
      <dsp:spPr>
        <a:xfrm>
          <a:off x="6750775" y="0"/>
          <a:ext cx="1926027" cy="2862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&lt;incremento &gt;  É opcional. Quando presente, precedida pela palavra passo, é uma expressão que especifica o incremento que será acrescentado à variável contadora em cada repetição do laço. </a:t>
          </a:r>
          <a:endParaRPr lang="pt-BR" sz="1400" kern="1200" dirty="0"/>
        </a:p>
      </dsp:txBody>
      <dsp:txXfrm>
        <a:off x="6807186" y="56411"/>
        <a:ext cx="1813205" cy="27494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B941-14CE-4A85-8EA9-9F9F0C98B6D7}">
      <dsp:nvSpPr>
        <dsp:cNvPr id="0" name=""/>
        <dsp:cNvSpPr/>
      </dsp:nvSpPr>
      <dsp:spPr>
        <a:xfrm>
          <a:off x="0" y="11710"/>
          <a:ext cx="7766936" cy="551655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smtClean="0"/>
            <a:t>Enquanto... Faça</a:t>
          </a:r>
          <a:endParaRPr lang="pt-BR" sz="2300" kern="1200"/>
        </a:p>
      </dsp:txBody>
      <dsp:txXfrm>
        <a:off x="26930" y="38640"/>
        <a:ext cx="7713076" cy="497795"/>
      </dsp:txXfrm>
    </dsp:sp>
    <dsp:sp modelId="{27B0B59B-2C9A-4612-99A2-48E2CC65B67C}">
      <dsp:nvSpPr>
        <dsp:cNvPr id="0" name=""/>
        <dsp:cNvSpPr/>
      </dsp:nvSpPr>
      <dsp:spPr>
        <a:xfrm>
          <a:off x="0" y="563365"/>
          <a:ext cx="7766936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60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dirty="0" smtClean="0"/>
            <a:t>Indica o início de um laço e recebe como parâmetro uma condição. Essa condição é chamada de </a:t>
          </a:r>
          <a:r>
            <a:rPr lang="pt-BR" sz="1800" b="1" kern="1200" dirty="0" smtClean="0"/>
            <a:t>condição de parada</a:t>
          </a:r>
          <a:r>
            <a:rPr lang="pt-BR" sz="1800" kern="1200" dirty="0" smtClean="0"/>
            <a:t>, pois quando ela for falsa, o laço é interrompido. A estrutura ou sintaxe da instrução </a:t>
          </a:r>
          <a:r>
            <a:rPr lang="pt-BR" sz="1800" b="1" kern="1200" dirty="0" smtClean="0"/>
            <a:t>enquanto faça </a:t>
          </a:r>
          <a:r>
            <a:rPr lang="pt-BR" sz="1800" kern="1200" dirty="0" smtClean="0"/>
            <a:t>é a seguinte:</a:t>
          </a:r>
          <a:endParaRPr lang="pt-BR" sz="1800" kern="1200" dirty="0"/>
        </a:p>
      </dsp:txBody>
      <dsp:txXfrm>
        <a:off x="0" y="563365"/>
        <a:ext cx="7766936" cy="10712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B941-14CE-4A85-8EA9-9F9F0C98B6D7}">
      <dsp:nvSpPr>
        <dsp:cNvPr id="0" name=""/>
        <dsp:cNvSpPr/>
      </dsp:nvSpPr>
      <dsp:spPr>
        <a:xfrm>
          <a:off x="0" y="12250"/>
          <a:ext cx="7766936" cy="95940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Enquanto... Faça</a:t>
          </a:r>
          <a:endParaRPr lang="pt-BR" sz="4000" kern="1200"/>
        </a:p>
      </dsp:txBody>
      <dsp:txXfrm>
        <a:off x="46834" y="59084"/>
        <a:ext cx="7673268" cy="865732"/>
      </dsp:txXfrm>
    </dsp:sp>
    <dsp:sp modelId="{27B0B59B-2C9A-4612-99A2-48E2CC65B67C}">
      <dsp:nvSpPr>
        <dsp:cNvPr id="0" name=""/>
        <dsp:cNvSpPr/>
      </dsp:nvSpPr>
      <dsp:spPr>
        <a:xfrm>
          <a:off x="0" y="971651"/>
          <a:ext cx="776693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600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3100" kern="1200" dirty="0"/>
        </a:p>
      </dsp:txBody>
      <dsp:txXfrm>
        <a:off x="0" y="971651"/>
        <a:ext cx="7766936" cy="662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B941-14CE-4A85-8EA9-9F9F0C98B6D7}">
      <dsp:nvSpPr>
        <dsp:cNvPr id="0" name=""/>
        <dsp:cNvSpPr/>
      </dsp:nvSpPr>
      <dsp:spPr>
        <a:xfrm>
          <a:off x="0" y="10315"/>
          <a:ext cx="776693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Repita... até</a:t>
          </a:r>
          <a:endParaRPr lang="pt-BR" sz="2700" kern="1200" dirty="0"/>
        </a:p>
      </dsp:txBody>
      <dsp:txXfrm>
        <a:off x="31613" y="41928"/>
        <a:ext cx="7703710" cy="584369"/>
      </dsp:txXfrm>
    </dsp:sp>
    <dsp:sp modelId="{27B0B59B-2C9A-4612-99A2-48E2CC65B67C}">
      <dsp:nvSpPr>
        <dsp:cNvPr id="0" name=""/>
        <dsp:cNvSpPr/>
      </dsp:nvSpPr>
      <dsp:spPr>
        <a:xfrm>
          <a:off x="0" y="657911"/>
          <a:ext cx="7766936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60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100" kern="1200" dirty="0" smtClean="0"/>
            <a:t>Esta estrutura repete uma sequência de comandos até que uma determinada condição (especificada através de uma expressão lógica) seja satisfeita.</a:t>
          </a:r>
          <a:endParaRPr lang="pt-BR" sz="2100" kern="1200" dirty="0"/>
        </a:p>
      </dsp:txBody>
      <dsp:txXfrm>
        <a:off x="0" y="657911"/>
        <a:ext cx="7766936" cy="9780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B941-14CE-4A85-8EA9-9F9F0C98B6D7}">
      <dsp:nvSpPr>
        <dsp:cNvPr id="0" name=""/>
        <dsp:cNvSpPr/>
      </dsp:nvSpPr>
      <dsp:spPr>
        <a:xfrm>
          <a:off x="0" y="10315"/>
          <a:ext cx="7766936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interrompa</a:t>
          </a:r>
          <a:endParaRPr lang="pt-BR" sz="2700" kern="1200" dirty="0"/>
        </a:p>
      </dsp:txBody>
      <dsp:txXfrm>
        <a:off x="31613" y="41928"/>
        <a:ext cx="7703710" cy="584369"/>
      </dsp:txXfrm>
    </dsp:sp>
    <dsp:sp modelId="{27B0B59B-2C9A-4612-99A2-48E2CC65B67C}">
      <dsp:nvSpPr>
        <dsp:cNvPr id="0" name=""/>
        <dsp:cNvSpPr/>
      </dsp:nvSpPr>
      <dsp:spPr>
        <a:xfrm>
          <a:off x="0" y="657911"/>
          <a:ext cx="7766936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60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100" kern="1200" dirty="0" smtClean="0"/>
            <a:t>As três estruturas de repetição acima permitem o uso do comando interrompa, que causa uma saída imediata do laço.</a:t>
          </a:r>
          <a:endParaRPr lang="pt-BR" sz="2100" kern="1200" dirty="0"/>
        </a:p>
      </dsp:txBody>
      <dsp:txXfrm>
        <a:off x="0" y="657911"/>
        <a:ext cx="7766936" cy="9780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22044-D105-4A25-B8D0-BB8134D4B655}">
      <dsp:nvSpPr>
        <dsp:cNvPr id="0" name=""/>
        <dsp:cNvSpPr/>
      </dsp:nvSpPr>
      <dsp:spPr>
        <a:xfrm rot="5400000">
          <a:off x="-498295" y="498295"/>
          <a:ext cx="3321969" cy="2325379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smtClean="0"/>
            <a:t>Programação Modular</a:t>
          </a:r>
          <a:endParaRPr lang="pt-BR" sz="2600" kern="1200"/>
        </a:p>
      </dsp:txBody>
      <dsp:txXfrm rot="-5400000">
        <a:off x="1" y="1162690"/>
        <a:ext cx="2325379" cy="996590"/>
      </dsp:txXfrm>
    </dsp:sp>
    <dsp:sp modelId="{D16C1AF1-C529-4529-BD3C-5041E0CC6D36}">
      <dsp:nvSpPr>
        <dsp:cNvPr id="0" name=""/>
        <dsp:cNvSpPr/>
      </dsp:nvSpPr>
      <dsp:spPr>
        <a:xfrm rot="5400000">
          <a:off x="4604256" y="-2278877"/>
          <a:ext cx="2159280" cy="6717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Quando nossos programas e projetos começam a ficar com certa dimensão, é usual dividir o código por diversos ficheiros a que chamamos módulos. Um módulo é uma coleção de instruções que realizam tarefas relacionadas. No </a:t>
          </a:r>
          <a:r>
            <a:rPr lang="pt-BR" sz="1700" kern="1200" dirty="0" err="1" smtClean="0"/>
            <a:t>portugol</a:t>
          </a:r>
          <a:r>
            <a:rPr lang="pt-BR" sz="1700" kern="1200" dirty="0" smtClean="0"/>
            <a:t> os módulos podem ser de duas maneiras:</a:t>
          </a:r>
          <a:endParaRPr lang="pt-BR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Procedimentos</a:t>
          </a:r>
          <a:endParaRPr lang="pt-BR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Funções</a:t>
          </a:r>
          <a:endParaRPr lang="pt-BR" sz="1700" kern="1200"/>
        </a:p>
      </dsp:txBody>
      <dsp:txXfrm rot="-5400000">
        <a:off x="2325379" y="105407"/>
        <a:ext cx="6611629" cy="19484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8260C-5484-4E4D-AF9E-C5B69D40BCA5}">
      <dsp:nvSpPr>
        <dsp:cNvPr id="0" name=""/>
        <dsp:cNvSpPr/>
      </dsp:nvSpPr>
      <dsp:spPr>
        <a:xfrm>
          <a:off x="0" y="65340"/>
          <a:ext cx="904241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Procedimentos</a:t>
          </a:r>
          <a:endParaRPr lang="pt-BR" sz="2400" kern="1200"/>
        </a:p>
      </dsp:txBody>
      <dsp:txXfrm>
        <a:off x="28100" y="93440"/>
        <a:ext cx="8986215" cy="519439"/>
      </dsp:txXfrm>
    </dsp:sp>
    <dsp:sp modelId="{8AA7BF21-C684-44E5-A5CB-EFC1E2D29AFA}">
      <dsp:nvSpPr>
        <dsp:cNvPr id="0" name=""/>
        <dsp:cNvSpPr/>
      </dsp:nvSpPr>
      <dsp:spPr>
        <a:xfrm>
          <a:off x="0" y="640979"/>
          <a:ext cx="9042415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09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900" kern="1200" dirty="0" smtClean="0"/>
            <a:t>É um subprograma que não retorna nenhum valor. Sua declaração, que deve estar entre o final da declaração de variáveis e a linha inicio do programa principal, segue a sintaxe abaixo:</a:t>
          </a:r>
          <a:endParaRPr lang="pt-BR" sz="1900" kern="1200" dirty="0"/>
        </a:p>
      </dsp:txBody>
      <dsp:txXfrm>
        <a:off x="0" y="640979"/>
        <a:ext cx="9042415" cy="8694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8260C-5484-4E4D-AF9E-C5B69D40BCA5}">
      <dsp:nvSpPr>
        <dsp:cNvPr id="0" name=""/>
        <dsp:cNvSpPr/>
      </dsp:nvSpPr>
      <dsp:spPr>
        <a:xfrm>
          <a:off x="0" y="95445"/>
          <a:ext cx="9042415" cy="551655"/>
        </a:xfrm>
        <a:prstGeom prst="roundRect">
          <a:avLst/>
        </a:prstGeom>
        <a:solidFill>
          <a:srgbClr val="C00000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Funções</a:t>
          </a:r>
          <a:endParaRPr lang="pt-BR" sz="2300" kern="1200" dirty="0"/>
        </a:p>
      </dsp:txBody>
      <dsp:txXfrm>
        <a:off x="26930" y="122375"/>
        <a:ext cx="8988555" cy="497795"/>
      </dsp:txXfrm>
    </dsp:sp>
    <dsp:sp modelId="{8AA7BF21-C684-44E5-A5CB-EFC1E2D29AFA}">
      <dsp:nvSpPr>
        <dsp:cNvPr id="0" name=""/>
        <dsp:cNvSpPr/>
      </dsp:nvSpPr>
      <dsp:spPr>
        <a:xfrm>
          <a:off x="0" y="647100"/>
          <a:ext cx="9042415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097" tIns="29210" rIns="163576" bIns="29210" numCol="1" spcCol="1270" anchor="t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dirty="0" smtClean="0"/>
            <a:t>É um subprograma que retorna um valor. De modo análogo aos procedimentos, sua declaração deve estar entre o final da declaração de variáveis e a linha inicio do programa principal, e segue a sintaxe abaixo:</a:t>
          </a:r>
          <a:endParaRPr lang="pt-BR" sz="1800" kern="1200" dirty="0"/>
        </a:p>
      </dsp:txBody>
      <dsp:txXfrm>
        <a:off x="0" y="647100"/>
        <a:ext cx="9042415" cy="8331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8260C-5484-4E4D-AF9E-C5B69D40BCA5}">
      <dsp:nvSpPr>
        <dsp:cNvPr id="0" name=""/>
        <dsp:cNvSpPr/>
      </dsp:nvSpPr>
      <dsp:spPr>
        <a:xfrm>
          <a:off x="0" y="53052"/>
          <a:ext cx="908051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Parâmetros por referência</a:t>
          </a:r>
          <a:endParaRPr lang="pt-BR" sz="2700" kern="1200" dirty="0"/>
        </a:p>
      </dsp:txBody>
      <dsp:txXfrm>
        <a:off x="31613" y="84665"/>
        <a:ext cx="9017290" cy="584369"/>
      </dsp:txXfrm>
    </dsp:sp>
    <dsp:sp modelId="{8AA7BF21-C684-44E5-A5CB-EFC1E2D29AFA}">
      <dsp:nvSpPr>
        <dsp:cNvPr id="0" name=""/>
        <dsp:cNvSpPr/>
      </dsp:nvSpPr>
      <dsp:spPr>
        <a:xfrm>
          <a:off x="0" y="700647"/>
          <a:ext cx="908051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306" tIns="34290" rIns="192024" bIns="34290" numCol="1" spcCol="1270" anchor="t" anchorCtr="0">
          <a:noAutofit/>
        </a:bodyPr>
        <a:lstStyle/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100" kern="1200" dirty="0" smtClean="0"/>
            <a:t>Há ainda uma outra forma de passagem de parâmetros para subprogramas: é a passagem por referência. Neste caso, o subprograma não recebe apenas um valor, mas sim o endereço de uma variável global. Portanto, qualquer modificação que for realizada no conteúdo deste parâmetro afetará também a variável global que está associada a ele.</a:t>
          </a:r>
          <a:endParaRPr lang="pt-BR" sz="2100" kern="1200" dirty="0"/>
        </a:p>
      </dsp:txBody>
      <dsp:txXfrm>
        <a:off x="0" y="700647"/>
        <a:ext cx="9080516" cy="184436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403"/>
          <a:ext cx="6186616" cy="922471"/>
        </a:xfrm>
        <a:prstGeom prst="roundRec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5031" y="45434"/>
        <a:ext cx="6096554" cy="83240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470699"/>
          <a:ext cx="8736555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374904" rIns="678054" bIns="128016" numCol="1" spcCol="1270" anchor="t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Neste capítulo, irá apresentar instruções que permitem controlar o fluxo de um programa. Essas instruções aumentam a “inteligência” do código. Basicamente, as linguagens de  programação oferecem dois tipos de instruções para controlar o fluxo de execução dos programas: instruções de </a:t>
          </a:r>
          <a:r>
            <a:rPr lang="pt-BR" sz="1800" b="1" kern="1200" dirty="0" smtClean="0"/>
            <a:t>decisão,</a:t>
          </a:r>
          <a:r>
            <a:rPr lang="pt-BR" sz="1800" kern="1200" dirty="0" smtClean="0"/>
            <a:t> de </a:t>
          </a:r>
          <a:r>
            <a:rPr lang="pt-BR" sz="1800" b="1" kern="1200" dirty="0" smtClean="0"/>
            <a:t>repetição </a:t>
          </a:r>
          <a:r>
            <a:rPr lang="pt-BR" sz="1800" b="0" kern="1200" dirty="0" smtClean="0"/>
            <a:t>e</a:t>
          </a:r>
          <a:r>
            <a:rPr lang="pt-BR" sz="1800" b="1" kern="1200" dirty="0" smtClean="0"/>
            <a:t> programação modular</a:t>
          </a:r>
          <a:r>
            <a:rPr lang="pt-BR" sz="1800" kern="1200" dirty="0" smtClean="0"/>
            <a:t>.</a:t>
          </a:r>
          <a:endParaRPr lang="pt-BR" sz="1800" kern="1200" dirty="0"/>
        </a:p>
      </dsp:txBody>
      <dsp:txXfrm>
        <a:off x="0" y="470699"/>
        <a:ext cx="8736555" cy="2041200"/>
      </dsp:txXfrm>
    </dsp:sp>
    <dsp:sp modelId="{F4332DEC-168A-419B-A32D-A51C6ECDF297}">
      <dsp:nvSpPr>
        <dsp:cNvPr id="0" name=""/>
        <dsp:cNvSpPr/>
      </dsp:nvSpPr>
      <dsp:spPr>
        <a:xfrm>
          <a:off x="436827" y="205019"/>
          <a:ext cx="6115588" cy="53136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Unidade 3 – Controle de Fluxo	</a:t>
          </a:r>
          <a:endParaRPr lang="pt-BR" sz="1800" kern="1200" dirty="0"/>
        </a:p>
      </dsp:txBody>
      <dsp:txXfrm>
        <a:off x="462766" y="230958"/>
        <a:ext cx="606371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C907C-9B25-4A48-8132-91EEF4F19F76}">
      <dsp:nvSpPr>
        <dsp:cNvPr id="0" name=""/>
        <dsp:cNvSpPr/>
      </dsp:nvSpPr>
      <dsp:spPr>
        <a:xfrm>
          <a:off x="1394733" y="2636548"/>
          <a:ext cx="570112" cy="999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770"/>
              </a:lnTo>
              <a:lnTo>
                <a:pt x="570112" y="9997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652E6-4EDF-40A2-8319-78479214974C}">
      <dsp:nvSpPr>
        <dsp:cNvPr id="0" name=""/>
        <dsp:cNvSpPr/>
      </dsp:nvSpPr>
      <dsp:spPr>
        <a:xfrm>
          <a:off x="1697761" y="1371794"/>
          <a:ext cx="2072731" cy="584887"/>
        </a:xfrm>
        <a:custGeom>
          <a:avLst/>
          <a:gdLst/>
          <a:ahLst/>
          <a:cxnLst/>
          <a:rect l="0" t="0" r="0" b="0"/>
          <a:pathLst>
            <a:path>
              <a:moveTo>
                <a:pt x="2072731" y="0"/>
              </a:moveTo>
              <a:lnTo>
                <a:pt x="2072731" y="323131"/>
              </a:lnTo>
              <a:lnTo>
                <a:pt x="0" y="323131"/>
              </a:lnTo>
              <a:lnTo>
                <a:pt x="0" y="58488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8624-B546-48EE-872F-F35367A8C4E9}">
      <dsp:nvSpPr>
        <dsp:cNvPr id="0" name=""/>
        <dsp:cNvSpPr/>
      </dsp:nvSpPr>
      <dsp:spPr>
        <a:xfrm>
          <a:off x="2524037" y="125337"/>
          <a:ext cx="2492912" cy="1246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Comando de Desvio Condicional</a:t>
          </a:r>
          <a:endParaRPr lang="pt-BR" sz="1600" kern="1200" dirty="0"/>
        </a:p>
      </dsp:txBody>
      <dsp:txXfrm>
        <a:off x="2524037" y="125337"/>
        <a:ext cx="2492912" cy="1246456"/>
      </dsp:txXfrm>
    </dsp:sp>
    <dsp:sp modelId="{B7941EBF-3FFD-4FD4-B322-08539F7708B5}">
      <dsp:nvSpPr>
        <dsp:cNvPr id="0" name=""/>
        <dsp:cNvSpPr/>
      </dsp:nvSpPr>
      <dsp:spPr>
        <a:xfrm>
          <a:off x="1318976" y="1956681"/>
          <a:ext cx="757571" cy="67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  se	 </a:t>
          </a:r>
          <a:endParaRPr lang="pt-BR" sz="1600" kern="1200" dirty="0"/>
        </a:p>
      </dsp:txBody>
      <dsp:txXfrm>
        <a:off x="1318976" y="1956681"/>
        <a:ext cx="757571" cy="679867"/>
      </dsp:txXfrm>
    </dsp:sp>
    <dsp:sp modelId="{986D3AEE-6340-4F2B-A9B0-514DCCDFC995}">
      <dsp:nvSpPr>
        <dsp:cNvPr id="0" name=""/>
        <dsp:cNvSpPr/>
      </dsp:nvSpPr>
      <dsp:spPr>
        <a:xfrm>
          <a:off x="1964846" y="2749053"/>
          <a:ext cx="3232584" cy="1774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Essa instrução se, é utilizada quando queremos testar uma condição antes de executarmos um ou mais comandos. A sintaxe da instrução ‘se</a:t>
          </a:r>
          <a:r>
            <a:rPr lang="pt-BR" sz="1600" b="1" kern="1200" dirty="0" smtClean="0"/>
            <a:t>‘ </a:t>
          </a:r>
          <a:r>
            <a:rPr lang="pt-BR" sz="1600" kern="1200" dirty="0" smtClean="0"/>
            <a:t>é a seguinte:</a:t>
          </a:r>
          <a:endParaRPr lang="pt-BR" sz="1600" kern="1200" dirty="0"/>
        </a:p>
      </dsp:txBody>
      <dsp:txXfrm>
        <a:off x="1964846" y="2749053"/>
        <a:ext cx="3232584" cy="1774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C5F69-60A0-4E34-A479-ED0688F5BD7A}">
      <dsp:nvSpPr>
        <dsp:cNvPr id="0" name=""/>
        <dsp:cNvSpPr/>
      </dsp:nvSpPr>
      <dsp:spPr>
        <a:xfrm>
          <a:off x="0" y="45672"/>
          <a:ext cx="7341430" cy="12310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Exercícios de fixação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/>
        </a:p>
      </dsp:txBody>
      <dsp:txXfrm>
        <a:off x="0" y="45672"/>
        <a:ext cx="7341430" cy="820671"/>
      </dsp:txXfrm>
    </dsp:sp>
    <dsp:sp modelId="{DCED1A6B-2A4B-46EA-9FFD-74479312987E}">
      <dsp:nvSpPr>
        <dsp:cNvPr id="0" name=""/>
        <dsp:cNvSpPr/>
      </dsp:nvSpPr>
      <dsp:spPr>
        <a:xfrm>
          <a:off x="1503666" y="866343"/>
          <a:ext cx="7341430" cy="36936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Crie um algoritmo que receba uma variável de entrada, idade. Se a idade for menor que 14, então escreva “CRIANÇA”.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dirty="0">
            <a:solidFill>
              <a:schemeClr val="tx2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Com a mesma variável de entrada. Se a idade for menor que 14, escreva “CRIANÇA” e Se for maior que 15 e menor que 19 então escreva “ADOLESCENTE”.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dirty="0">
            <a:solidFill>
              <a:schemeClr val="tx2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Com a mesma variável de entrada. Se a idade for menor que 15, escreva “CRIANÇA” e Se for maior que 14 e menor que 19 então escreva “ADOLESCENTE”. Se for maior que 19 escreva “ADULTO”.</a:t>
          </a:r>
          <a:endParaRPr lang="pt-BR" sz="1800" kern="1200" dirty="0"/>
        </a:p>
      </dsp:txBody>
      <dsp:txXfrm>
        <a:off x="1611848" y="974525"/>
        <a:ext cx="7125066" cy="3477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2C30F-8DED-40F8-9BDE-BCD8F6AC9D0D}">
      <dsp:nvSpPr>
        <dsp:cNvPr id="0" name=""/>
        <dsp:cNvSpPr/>
      </dsp:nvSpPr>
      <dsp:spPr>
        <a:xfrm>
          <a:off x="0" y="43329"/>
          <a:ext cx="8133347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smtClean="0"/>
            <a:t>Comando de Seleção Múltipla</a:t>
          </a:r>
          <a:endParaRPr lang="pt-BR" sz="2800" kern="1200"/>
        </a:p>
      </dsp:txBody>
      <dsp:txXfrm>
        <a:off x="32784" y="76113"/>
        <a:ext cx="8067779" cy="606012"/>
      </dsp:txXfrm>
    </dsp:sp>
    <dsp:sp modelId="{32B6B373-4EF0-4A34-818F-E6E508D48D39}">
      <dsp:nvSpPr>
        <dsp:cNvPr id="0" name=""/>
        <dsp:cNvSpPr/>
      </dsp:nvSpPr>
      <dsp:spPr>
        <a:xfrm>
          <a:off x="0" y="714909"/>
          <a:ext cx="8133347" cy="28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34" tIns="35560" rIns="199136" bIns="35560" numCol="1" spcCol="1270" anchor="t" anchorCtr="0">
          <a:noAutofit/>
        </a:bodyPr>
        <a:lstStyle/>
        <a:p>
          <a:pPr marL="228600" lvl="1" indent="-228600" algn="just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dirty="0" smtClean="0"/>
            <a:t>Este comando consiste de uma expressão (o seletor) e uma lista  de comandos. Ou seja, caso o valor de uma variável for igual ao que uma lista de alternativas testa, então o comando desta variável será executado. Depois da execução o controle vai para o próximo comando após o CASO. Se não existir nenhum rótulo que satisfaça essa condição, o efeito do comando fica indefinido. O seletor deve ser de tipo escalar (inteiro ou caractere, exceto real). </a:t>
          </a:r>
          <a:endParaRPr lang="pt-BR" sz="2200" kern="1200" dirty="0"/>
        </a:p>
      </dsp:txBody>
      <dsp:txXfrm>
        <a:off x="0" y="714909"/>
        <a:ext cx="8133347" cy="289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C46C-A74D-4515-A2BF-9137FB12A51D}">
      <dsp:nvSpPr>
        <dsp:cNvPr id="0" name=""/>
        <dsp:cNvSpPr/>
      </dsp:nvSpPr>
      <dsp:spPr>
        <a:xfrm>
          <a:off x="0" y="185253"/>
          <a:ext cx="542339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smtClean="0"/>
            <a:t>Comando de Seleção Múltipla</a:t>
          </a:r>
          <a:endParaRPr lang="pt-BR" sz="2600" kern="1200"/>
        </a:p>
      </dsp:txBody>
      <dsp:txXfrm>
        <a:off x="30442" y="215695"/>
        <a:ext cx="5362511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056DE-AC7F-412A-84FD-3EE01A4459F5}">
      <dsp:nvSpPr>
        <dsp:cNvPr id="0" name=""/>
        <dsp:cNvSpPr/>
      </dsp:nvSpPr>
      <dsp:spPr>
        <a:xfrm>
          <a:off x="0" y="177080"/>
          <a:ext cx="7617982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smtClean="0"/>
            <a:t>Comando de Repetição</a:t>
          </a:r>
          <a:endParaRPr lang="pt-BR" sz="2600" kern="1200"/>
        </a:p>
      </dsp:txBody>
      <dsp:txXfrm>
        <a:off x="0" y="177080"/>
        <a:ext cx="7617982" cy="748800"/>
      </dsp:txXfrm>
    </dsp:sp>
    <dsp:sp modelId="{39F5376B-A741-4EDA-9123-9CB64E9AC60C}">
      <dsp:nvSpPr>
        <dsp:cNvPr id="0" name=""/>
        <dsp:cNvSpPr/>
      </dsp:nvSpPr>
      <dsp:spPr>
        <a:xfrm>
          <a:off x="0" y="925880"/>
          <a:ext cx="7617982" cy="2569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O </a:t>
          </a:r>
          <a:r>
            <a:rPr lang="pt-BR" sz="2600" kern="1200" dirty="0" err="1" smtClean="0"/>
            <a:t>VisuAlg</a:t>
          </a:r>
          <a:r>
            <a:rPr lang="pt-BR" sz="2600" kern="1200" dirty="0" smtClean="0"/>
            <a:t> implementa as três estruturas de repetição usuais nas linguagens de programação: o laço contado para...ate...faca e os laços condicionados enquanto...faca e repita...</a:t>
          </a:r>
          <a:r>
            <a:rPr lang="pt-BR" sz="2600" kern="1200" dirty="0" err="1" smtClean="0"/>
            <a:t>ateA</a:t>
          </a:r>
          <a:r>
            <a:rPr lang="pt-BR" sz="2600" kern="1200" dirty="0" smtClean="0"/>
            <a:t> sintaxe destes comandos é explicada a seguir. </a:t>
          </a:r>
          <a:endParaRPr lang="pt-BR" sz="2600" kern="1200" dirty="0"/>
        </a:p>
      </dsp:txBody>
      <dsp:txXfrm>
        <a:off x="0" y="925880"/>
        <a:ext cx="7617982" cy="2569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056DE-AC7F-412A-84FD-3EE01A4459F5}">
      <dsp:nvSpPr>
        <dsp:cNvPr id="0" name=""/>
        <dsp:cNvSpPr/>
      </dsp:nvSpPr>
      <dsp:spPr>
        <a:xfrm>
          <a:off x="0" y="0"/>
          <a:ext cx="7079562" cy="892800"/>
        </a:xfrm>
        <a:prstGeom prst="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Para ... Faça</a:t>
          </a:r>
          <a:endParaRPr lang="pt-BR" sz="3100" kern="1200" dirty="0"/>
        </a:p>
      </dsp:txBody>
      <dsp:txXfrm>
        <a:off x="0" y="0"/>
        <a:ext cx="7079562" cy="892800"/>
      </dsp:txXfrm>
    </dsp:sp>
    <dsp:sp modelId="{39F5376B-A741-4EDA-9123-9CB64E9AC60C}">
      <dsp:nvSpPr>
        <dsp:cNvPr id="0" name=""/>
        <dsp:cNvSpPr/>
      </dsp:nvSpPr>
      <dsp:spPr>
        <a:xfrm>
          <a:off x="0" y="896969"/>
          <a:ext cx="7079562" cy="1744447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Esta estrutura repete uma sequência de comandos um determinado número de vezes.</a:t>
          </a:r>
          <a:endParaRPr lang="pt-BR" sz="3100" kern="1200" dirty="0"/>
        </a:p>
      </dsp:txBody>
      <dsp:txXfrm>
        <a:off x="0" y="896969"/>
        <a:ext cx="7079562" cy="174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69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2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89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7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62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3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2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2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9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5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566" y="1943274"/>
            <a:ext cx="7160720" cy="1739817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109537" y="1253344"/>
            <a:ext cx="8678778" cy="460800"/>
            <a:chOff x="0" y="61911"/>
            <a:chExt cx="8678778" cy="460800"/>
          </a:xfrm>
        </p:grpSpPr>
        <p:sp>
          <p:nvSpPr>
            <p:cNvPr id="15" name="Retângulo 14"/>
            <p:cNvSpPr/>
            <p:nvPr/>
          </p:nvSpPr>
          <p:spPr>
            <a:xfrm>
              <a:off x="0" y="61911"/>
              <a:ext cx="8678778" cy="460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0" y="61911"/>
              <a:ext cx="8678778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kern="1200" smtClean="0"/>
                <a:t>Para...Faça</a:t>
              </a:r>
              <a:endParaRPr lang="pt-BR" sz="1600" kern="120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3298139401"/>
              </p:ext>
            </p:extLst>
          </p:nvPr>
        </p:nvGraphicFramePr>
        <p:xfrm>
          <a:off x="2109537" y="3882241"/>
          <a:ext cx="8678778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89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350272" y="1338474"/>
            <a:ext cx="7079562" cy="892800"/>
            <a:chOff x="0" y="0"/>
            <a:chExt cx="7079562" cy="892800"/>
          </a:xfrm>
        </p:grpSpPr>
        <p:sp>
          <p:nvSpPr>
            <p:cNvPr id="10" name="Retângulo 9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lvl="0" algn="ctr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100" kern="1200" dirty="0" smtClean="0"/>
                <a:t>Para ... Faça</a:t>
              </a:r>
              <a:endParaRPr lang="pt-BR" sz="3100" kern="1200" dirty="0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4443" y="2737435"/>
            <a:ext cx="6665391" cy="32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350272" y="1338474"/>
            <a:ext cx="7079562" cy="892800"/>
            <a:chOff x="0" y="0"/>
            <a:chExt cx="7079562" cy="892800"/>
          </a:xfrm>
        </p:grpSpPr>
        <p:sp>
          <p:nvSpPr>
            <p:cNvPr id="10" name="Retângulo 9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lvl="0" algn="ctr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100" kern="1200" dirty="0" smtClean="0"/>
                <a:t>Para ... Faça</a:t>
              </a:r>
              <a:endParaRPr lang="pt-BR" sz="3100" kern="1200" dirty="0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1605" y="2657643"/>
            <a:ext cx="4522338" cy="22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350272" y="1338474"/>
            <a:ext cx="7079562" cy="892800"/>
            <a:chOff x="0" y="0"/>
            <a:chExt cx="7079562" cy="892800"/>
          </a:xfrm>
        </p:grpSpPr>
        <p:sp>
          <p:nvSpPr>
            <p:cNvPr id="10" name="Retângulo 9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lvl="0" algn="ctr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100" kern="1200" dirty="0" smtClean="0"/>
                <a:t>Para ... Faça</a:t>
              </a:r>
              <a:endParaRPr lang="pt-BR" sz="3100" kern="1200" dirty="0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3963" y="2806365"/>
            <a:ext cx="6472180" cy="2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350272" y="1338474"/>
            <a:ext cx="7079562" cy="892800"/>
            <a:chOff x="0" y="0"/>
            <a:chExt cx="7079562" cy="892800"/>
          </a:xfrm>
        </p:grpSpPr>
        <p:sp>
          <p:nvSpPr>
            <p:cNvPr id="10" name="Retângulo 9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0" y="0"/>
              <a:ext cx="7079562" cy="89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lvl="0" algn="ctr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100" kern="1200" dirty="0" smtClean="0"/>
                <a:t>Para ... Faça</a:t>
              </a:r>
              <a:endParaRPr lang="pt-BR" sz="3100" kern="1200" dirty="0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6370" y="2747210"/>
            <a:ext cx="6035811" cy="19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7078" y="1482474"/>
            <a:ext cx="1885950" cy="1733550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705579" y="2620060"/>
            <a:ext cx="10368947" cy="1646302"/>
          </a:xfrm>
        </p:spPr>
        <p:txBody>
          <a:bodyPr/>
          <a:lstStyle/>
          <a:p>
            <a:pPr algn="ctr"/>
            <a:r>
              <a:rPr lang="pt-BR" sz="4800" dirty="0" smtClean="0"/>
              <a:t>Por que complicar?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822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1752" y="1395964"/>
            <a:ext cx="4247276" cy="51502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7467" y="1558290"/>
            <a:ext cx="1714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72439891"/>
              </p:ext>
            </p:extLst>
          </p:nvPr>
        </p:nvGraphicFramePr>
        <p:xfrm>
          <a:off x="2006585" y="1636630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1725" y="3649077"/>
            <a:ext cx="5376656" cy="19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900571361"/>
              </p:ext>
            </p:extLst>
          </p:nvPr>
        </p:nvGraphicFramePr>
        <p:xfrm>
          <a:off x="2006585" y="1636630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6069" y="2974557"/>
            <a:ext cx="6367968" cy="24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812792413"/>
              </p:ext>
            </p:extLst>
          </p:nvPr>
        </p:nvGraphicFramePr>
        <p:xfrm>
          <a:off x="2006585" y="1636630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5421" y="3860882"/>
            <a:ext cx="5449263" cy="14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2815" y="4586266"/>
            <a:ext cx="1514475" cy="131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43350067"/>
              </p:ext>
            </p:extLst>
          </p:nvPr>
        </p:nvGraphicFramePr>
        <p:xfrm>
          <a:off x="2043738" y="1644757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148364" y="1710325"/>
            <a:ext cx="7766936" cy="647595"/>
            <a:chOff x="0" y="10315"/>
            <a:chExt cx="7766936" cy="647595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0" y="10315"/>
              <a:ext cx="7766936" cy="6475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31613" y="41928"/>
              <a:ext cx="7703710" cy="584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700" kern="1200" dirty="0" smtClean="0"/>
                <a:t>Repita... até</a:t>
              </a:r>
              <a:endParaRPr lang="pt-BR" sz="2700" kern="1200" dirty="0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00" y="2743450"/>
            <a:ext cx="7075105" cy="28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400252557"/>
              </p:ext>
            </p:extLst>
          </p:nvPr>
        </p:nvGraphicFramePr>
        <p:xfrm>
          <a:off x="2006585" y="1636630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0623" y="3966912"/>
            <a:ext cx="2958859" cy="12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148364" y="1710325"/>
            <a:ext cx="7766936" cy="647595"/>
            <a:chOff x="0" y="10315"/>
            <a:chExt cx="7766936" cy="647595"/>
          </a:xfrm>
          <a:solidFill>
            <a:schemeClr val="accent2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10315"/>
              <a:ext cx="7766936" cy="64759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31613" y="41928"/>
              <a:ext cx="7703710" cy="58436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700" kern="1200" dirty="0" smtClean="0"/>
                <a:t>interrompa</a:t>
              </a:r>
              <a:endParaRPr lang="pt-BR" sz="2700" kern="1200" dirty="0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3899" y="2541420"/>
            <a:ext cx="6706634" cy="34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244145" y="3136815"/>
            <a:ext cx="7703710" cy="5843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700" kern="1200" dirty="0" smtClean="0"/>
              <a:t>interrompa</a:t>
            </a:r>
            <a:endParaRPr lang="pt-BR" sz="2700" kern="12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925242443"/>
              </p:ext>
            </p:extLst>
          </p:nvPr>
        </p:nvGraphicFramePr>
        <p:xfrm>
          <a:off x="1892284" y="1796130"/>
          <a:ext cx="9042415" cy="332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06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66300292"/>
              </p:ext>
            </p:extLst>
          </p:nvPr>
        </p:nvGraphicFramePr>
        <p:xfrm>
          <a:off x="1892284" y="1796130"/>
          <a:ext cx="9042415" cy="157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2885" y="3826794"/>
            <a:ext cx="758976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4662" y="2920659"/>
            <a:ext cx="7105650" cy="1914525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046279" y="1928281"/>
            <a:ext cx="9042415" cy="575639"/>
            <a:chOff x="0" y="65340"/>
            <a:chExt cx="9042415" cy="57563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0" y="65340"/>
              <a:ext cx="9042415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28100" y="93440"/>
              <a:ext cx="8986215" cy="519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smtClean="0"/>
                <a:t>Procedimentos</a:t>
              </a:r>
              <a:endParaRPr lang="pt-BR" sz="2400" kern="120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2692" y="4522637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74253440"/>
              </p:ext>
            </p:extLst>
          </p:nvPr>
        </p:nvGraphicFramePr>
        <p:xfrm>
          <a:off x="1892284" y="1796130"/>
          <a:ext cx="9042415" cy="157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2225" y="3667124"/>
            <a:ext cx="77533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046279" y="1928281"/>
            <a:ext cx="9042415" cy="575639"/>
            <a:chOff x="0" y="65340"/>
            <a:chExt cx="9042415" cy="575639"/>
          </a:xfrm>
          <a:solidFill>
            <a:srgbClr val="C00000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65340"/>
              <a:ext cx="9042415" cy="57563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28100" y="93440"/>
              <a:ext cx="8986215" cy="5194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Funções</a:t>
              </a:r>
              <a:endParaRPr lang="pt-BR" sz="2400" kern="1200" dirty="0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4379" y="2759075"/>
            <a:ext cx="4857750" cy="1771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4379" y="4530725"/>
            <a:ext cx="1990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1831967" y="1838722"/>
            <a:ext cx="9042415" cy="551655"/>
            <a:chOff x="0" y="95445"/>
            <a:chExt cx="9042415" cy="551655"/>
          </a:xfrm>
          <a:solidFill>
            <a:srgbClr val="00B050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95445"/>
              <a:ext cx="9042415" cy="551655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26930" y="122375"/>
              <a:ext cx="8988555" cy="4977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300" kern="1200" dirty="0" smtClean="0"/>
                <a:t>Parâmetros</a:t>
              </a:r>
              <a:endParaRPr lang="pt-BR" sz="2300" kern="1200" dirty="0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0475" y="3135411"/>
            <a:ext cx="4743450" cy="12668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9862" y="4567335"/>
            <a:ext cx="1426755" cy="81726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854200" y="2498761"/>
            <a:ext cx="9020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ea typeface="SimHei" panose="02010609060101010101" pitchFamily="49" charset="-122"/>
              </a:rPr>
              <a:t>São </a:t>
            </a:r>
            <a:r>
              <a:rPr lang="pt-BR" dirty="0">
                <a:solidFill>
                  <a:srgbClr val="000000"/>
                </a:solidFill>
                <a:ea typeface="SimHei" panose="02010609060101010101" pitchFamily="49" charset="-122"/>
              </a:rPr>
              <a:t>canais por onde os dados são transferidos pelo algoritmo chamador a um </a:t>
            </a:r>
            <a:r>
              <a:rPr lang="pt-BR" dirty="0" err="1">
                <a:solidFill>
                  <a:srgbClr val="000000"/>
                </a:solidFill>
                <a:ea typeface="SimHei" panose="02010609060101010101" pitchFamily="49" charset="-122"/>
              </a:rPr>
              <a:t>subalgoritmo</a:t>
            </a:r>
            <a:r>
              <a:rPr lang="pt-BR" dirty="0">
                <a:solidFill>
                  <a:srgbClr val="000000"/>
                </a:solidFill>
                <a:ea typeface="SimHei" panose="02010609060101010101" pitchFamily="49" charset="-122"/>
              </a:rPr>
              <a:t>, e vice-versa.</a:t>
            </a:r>
            <a:endParaRPr lang="pt-BR" dirty="0"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80840823"/>
              </p:ext>
            </p:extLst>
          </p:nvPr>
        </p:nvGraphicFramePr>
        <p:xfrm>
          <a:off x="1892284" y="1796130"/>
          <a:ext cx="9080516" cy="259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73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70402446"/>
              </p:ext>
            </p:extLst>
          </p:nvPr>
        </p:nvGraphicFramePr>
        <p:xfrm>
          <a:off x="1145819" y="1427747"/>
          <a:ext cx="6105213" cy="474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5390" y="4456698"/>
            <a:ext cx="3956207" cy="11419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3134" y="1793708"/>
            <a:ext cx="3768463" cy="14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1831967" y="1838722"/>
            <a:ext cx="9042415" cy="551655"/>
            <a:chOff x="0" y="95445"/>
            <a:chExt cx="9042415" cy="551655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0" y="95445"/>
              <a:ext cx="9042415" cy="551655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26930" y="122375"/>
              <a:ext cx="8988555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300" kern="1200" dirty="0" smtClean="0"/>
                <a:t>Parâmetros por referência</a:t>
              </a:r>
              <a:endParaRPr lang="pt-BR" sz="2300" kern="1200" dirty="0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9375" y="2762250"/>
            <a:ext cx="6953250" cy="133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9375" y="4095750"/>
            <a:ext cx="2409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01894849"/>
              </p:ext>
            </p:extLst>
          </p:nvPr>
        </p:nvGraphicFramePr>
        <p:xfrm>
          <a:off x="1892284" y="1796130"/>
          <a:ext cx="9042415" cy="157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5237" y="3681413"/>
            <a:ext cx="5175327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40382008"/>
              </p:ext>
            </p:extLst>
          </p:nvPr>
        </p:nvGraphicFramePr>
        <p:xfrm>
          <a:off x="1892284" y="1796130"/>
          <a:ext cx="9042415" cy="157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B5E8FB"/>
              </a:clrFrom>
              <a:clrTo>
                <a:srgbClr val="B5E8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3628" y="4562474"/>
            <a:ext cx="3752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1831967" y="1931333"/>
            <a:ext cx="9042415" cy="623610"/>
            <a:chOff x="0" y="18584"/>
            <a:chExt cx="9042415" cy="623610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0" y="18584"/>
              <a:ext cx="9042415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30442" y="49026"/>
              <a:ext cx="8981531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600" kern="1200" dirty="0" smtClean="0"/>
                <a:t>Vocês sabiam?</a:t>
              </a:r>
              <a:endParaRPr lang="pt-BR" sz="2600" kern="1200" dirty="0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7440" y="3257550"/>
            <a:ext cx="370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3377703" y="1919729"/>
            <a:ext cx="5024699" cy="1280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mtClean="0"/>
              <a:t>Exercícios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0852" y="3673641"/>
            <a:ext cx="2438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6992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80819096"/>
              </p:ext>
            </p:extLst>
          </p:nvPr>
        </p:nvGraphicFramePr>
        <p:xfrm>
          <a:off x="1738617" y="2108886"/>
          <a:ext cx="8390021" cy="229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160" y="4629151"/>
            <a:ext cx="6958335" cy="16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6992" y="0"/>
            <a:ext cx="3430673" cy="10936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2065" y="4895245"/>
            <a:ext cx="1647825" cy="142875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767317" y="2442811"/>
            <a:ext cx="8390021" cy="551655"/>
            <a:chOff x="0" y="12249"/>
            <a:chExt cx="8390021" cy="551655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0" y="12249"/>
              <a:ext cx="8390021" cy="55165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26930" y="39179"/>
              <a:ext cx="8336161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300" kern="1200" dirty="0" smtClean="0"/>
                <a:t>Desafio</a:t>
              </a:r>
              <a:endParaRPr lang="pt-BR" sz="2300" kern="1200" dirty="0"/>
            </a:p>
          </p:txBody>
        </p:sp>
      </p:grpSp>
      <p:sp>
        <p:nvSpPr>
          <p:cNvPr id="3" name="Retângulo 2"/>
          <p:cNvSpPr/>
          <p:nvPr/>
        </p:nvSpPr>
        <p:spPr>
          <a:xfrm>
            <a:off x="1900238" y="3143260"/>
            <a:ext cx="8230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 algoritmo deve escrever o número do aluno, suas notas, a média dos exercícios, a média de aproveitamento, o conceito correspondente e a mensagem: APROVADO se o conceito for A,B ou C e REPROVADO se o conceito for D ou E.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2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1445" y="2545673"/>
            <a:ext cx="4177214" cy="15189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8797" y="5229538"/>
            <a:ext cx="5697838" cy="900366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178355" y="1384648"/>
            <a:ext cx="5423395" cy="623610"/>
            <a:chOff x="0" y="185253"/>
            <a:chExt cx="5423395" cy="623610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0" y="185253"/>
              <a:ext cx="5423395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30442" y="215695"/>
              <a:ext cx="5362511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600" dirty="0" err="1"/>
                <a:t>s</a:t>
              </a:r>
              <a:r>
                <a:rPr lang="pt-BR" sz="2600" kern="1200" dirty="0" err="1" smtClean="0"/>
                <a:t>enao</a:t>
              </a:r>
              <a:r>
                <a:rPr lang="pt-BR" sz="2600" kern="1200" dirty="0" smtClean="0"/>
                <a:t>...se</a:t>
              </a:r>
              <a:endParaRPr lang="pt-BR" sz="2600" kern="120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208797" y="4249973"/>
            <a:ext cx="5423395" cy="623610"/>
            <a:chOff x="0" y="185253"/>
            <a:chExt cx="5423395" cy="623610"/>
          </a:xfrm>
          <a:solidFill>
            <a:schemeClr val="accent5">
              <a:lumMod val="75000"/>
            </a:schemeClr>
          </a:solidFill>
        </p:grpSpPr>
        <p:sp>
          <p:nvSpPr>
            <p:cNvPr id="9" name="Retângulo de cantos arredondados 8"/>
            <p:cNvSpPr/>
            <p:nvPr/>
          </p:nvSpPr>
          <p:spPr>
            <a:xfrm>
              <a:off x="0" y="185253"/>
              <a:ext cx="5423395" cy="62361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 9"/>
            <p:cNvSpPr/>
            <p:nvPr/>
          </p:nvSpPr>
          <p:spPr>
            <a:xfrm>
              <a:off x="30442" y="215695"/>
              <a:ext cx="5362511" cy="5627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600" dirty="0" smtClean="0"/>
                <a:t>Uma ou mais condições</a:t>
              </a:r>
              <a:endParaRPr lang="pt-BR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19798651"/>
              </p:ext>
            </p:extLst>
          </p:nvPr>
        </p:nvGraphicFramePr>
        <p:xfrm>
          <a:off x="1774777" y="1394131"/>
          <a:ext cx="8845097" cy="460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5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9639838"/>
              </p:ext>
            </p:extLst>
          </p:nvPr>
        </p:nvGraphicFramePr>
        <p:xfrm>
          <a:off x="2229852" y="1926413"/>
          <a:ext cx="8133347" cy="365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8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921381412"/>
              </p:ext>
            </p:extLst>
          </p:nvPr>
        </p:nvGraphicFramePr>
        <p:xfrm>
          <a:off x="3547323" y="1316813"/>
          <a:ext cx="5423395" cy="994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982" y="2453689"/>
            <a:ext cx="4946984" cy="3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27710758"/>
              </p:ext>
            </p:extLst>
          </p:nvPr>
        </p:nvGraphicFramePr>
        <p:xfrm>
          <a:off x="2568755" y="1798076"/>
          <a:ext cx="7617982" cy="367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39935" y="1482474"/>
            <a:ext cx="7617982" cy="748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600" dirty="0" smtClean="0"/>
              <a:t>Para...faca</a:t>
            </a:r>
            <a:endParaRPr lang="pt-BR" sz="2600" kern="12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734281282"/>
              </p:ext>
            </p:extLst>
          </p:nvPr>
        </p:nvGraphicFramePr>
        <p:xfrm>
          <a:off x="2937723" y="1782033"/>
          <a:ext cx="7079562" cy="2645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48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2727</TotalTime>
  <Words>933</Words>
  <Application>Microsoft Office PowerPoint</Application>
  <PresentationFormat>Widescreen</PresentationFormat>
  <Paragraphs>74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SimHei</vt:lpstr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Por que complicar?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122</cp:revision>
  <dcterms:created xsi:type="dcterms:W3CDTF">2014-02-21T18:19:48Z</dcterms:created>
  <dcterms:modified xsi:type="dcterms:W3CDTF">2014-03-24T14:51:30Z</dcterms:modified>
</cp:coreProperties>
</file>