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74" r:id="rId1"/>
  </p:sldMasterIdLst>
  <p:sldIdLst>
    <p:sldId id="256" r:id="rId2"/>
    <p:sldId id="285" r:id="rId3"/>
    <p:sldId id="334" r:id="rId4"/>
    <p:sldId id="348" r:id="rId5"/>
    <p:sldId id="342" r:id="rId6"/>
    <p:sldId id="349" r:id="rId7"/>
    <p:sldId id="350" r:id="rId8"/>
    <p:sldId id="351" r:id="rId9"/>
    <p:sldId id="369" r:id="rId10"/>
    <p:sldId id="352" r:id="rId11"/>
    <p:sldId id="353" r:id="rId12"/>
    <p:sldId id="354" r:id="rId13"/>
    <p:sldId id="355" r:id="rId14"/>
    <p:sldId id="356" r:id="rId15"/>
    <p:sldId id="357" r:id="rId16"/>
    <p:sldId id="359" r:id="rId17"/>
    <p:sldId id="360" r:id="rId18"/>
    <p:sldId id="358" r:id="rId19"/>
    <p:sldId id="361" r:id="rId20"/>
    <p:sldId id="362" r:id="rId21"/>
    <p:sldId id="363" r:id="rId22"/>
    <p:sldId id="364" r:id="rId23"/>
    <p:sldId id="365" r:id="rId24"/>
    <p:sldId id="366" r:id="rId25"/>
    <p:sldId id="367" r:id="rId26"/>
    <p:sldId id="368" r:id="rId27"/>
    <p:sldId id="370" r:id="rId28"/>
    <p:sldId id="371" r:id="rId29"/>
    <p:sldId id="372" r:id="rId30"/>
    <p:sldId id="380" r:id="rId31"/>
    <p:sldId id="381" r:id="rId32"/>
    <p:sldId id="384" r:id="rId33"/>
    <p:sldId id="397" r:id="rId34"/>
    <p:sldId id="382" r:id="rId35"/>
    <p:sldId id="383" r:id="rId36"/>
    <p:sldId id="385" r:id="rId37"/>
    <p:sldId id="386" r:id="rId38"/>
    <p:sldId id="387" r:id="rId39"/>
    <p:sldId id="389" r:id="rId40"/>
    <p:sldId id="375" r:id="rId41"/>
    <p:sldId id="399" r:id="rId42"/>
    <p:sldId id="400" r:id="rId43"/>
    <p:sldId id="401" r:id="rId44"/>
    <p:sldId id="326" r:id="rId45"/>
    <p:sldId id="398" r:id="rId46"/>
    <p:sldId id="392" r:id="rId47"/>
    <p:sldId id="393" r:id="rId48"/>
    <p:sldId id="394" r:id="rId49"/>
    <p:sldId id="395" r:id="rId50"/>
    <p:sldId id="396" r:id="rId51"/>
    <p:sldId id="391" r:id="rId52"/>
    <p:sldId id="376" r:id="rId53"/>
    <p:sldId id="378" r:id="rId54"/>
    <p:sldId id="379" r:id="rId55"/>
    <p:sldId id="377"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3081FBD0-D0C4-4ADD-948B-FA0C51E1CF0B}">
          <p14:sldIdLst>
            <p14:sldId id="256"/>
            <p14:sldId id="285"/>
            <p14:sldId id="334"/>
            <p14:sldId id="348"/>
            <p14:sldId id="342"/>
            <p14:sldId id="349"/>
            <p14:sldId id="350"/>
            <p14:sldId id="351"/>
            <p14:sldId id="369"/>
            <p14:sldId id="352"/>
            <p14:sldId id="353"/>
            <p14:sldId id="354"/>
            <p14:sldId id="355"/>
            <p14:sldId id="356"/>
            <p14:sldId id="357"/>
            <p14:sldId id="359"/>
            <p14:sldId id="360"/>
            <p14:sldId id="358"/>
            <p14:sldId id="361"/>
            <p14:sldId id="362"/>
            <p14:sldId id="363"/>
            <p14:sldId id="364"/>
            <p14:sldId id="365"/>
            <p14:sldId id="366"/>
            <p14:sldId id="367"/>
            <p14:sldId id="368"/>
            <p14:sldId id="370"/>
            <p14:sldId id="371"/>
            <p14:sldId id="372"/>
            <p14:sldId id="380"/>
            <p14:sldId id="381"/>
            <p14:sldId id="384"/>
            <p14:sldId id="397"/>
            <p14:sldId id="382"/>
            <p14:sldId id="383"/>
            <p14:sldId id="385"/>
            <p14:sldId id="386"/>
            <p14:sldId id="387"/>
            <p14:sldId id="389"/>
            <p14:sldId id="375"/>
            <p14:sldId id="399"/>
            <p14:sldId id="400"/>
            <p14:sldId id="401"/>
            <p14:sldId id="326"/>
            <p14:sldId id="398"/>
            <p14:sldId id="392"/>
            <p14:sldId id="393"/>
            <p14:sldId id="394"/>
            <p14:sldId id="395"/>
            <p14:sldId id="396"/>
            <p14:sldId id="391"/>
            <p14:sldId id="376"/>
            <p14:sldId id="378"/>
            <p14:sldId id="379"/>
            <p14:sldId id="3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297F"/>
    <a:srgbClr val="E0C0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35" autoAdjust="0"/>
    <p:restoredTop sz="94660"/>
  </p:normalViewPr>
  <p:slideViewPr>
    <p:cSldViewPr snapToGrid="0">
      <p:cViewPr varScale="1">
        <p:scale>
          <a:sx n="76" d="100"/>
          <a:sy n="76" d="100"/>
        </p:scale>
        <p:origin x="51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67775D-2281-468B-B156-04A321487477}" type="doc">
      <dgm:prSet loTypeId="urn:microsoft.com/office/officeart/2005/8/layout/vList2" loCatId="list" qsTypeId="urn:microsoft.com/office/officeart/2005/8/quickstyle/simple1" qsCatId="simple" csTypeId="urn:microsoft.com/office/officeart/2005/8/colors/accent6_2" csCatId="accent6"/>
      <dgm:spPr/>
      <dgm:t>
        <a:bodyPr/>
        <a:lstStyle/>
        <a:p>
          <a:endParaRPr lang="pt-BR"/>
        </a:p>
      </dgm:t>
    </dgm:pt>
    <dgm:pt modelId="{2EB1C724-7D1A-489B-A9D2-734C9BD11426}">
      <dgm:prSet/>
      <dgm:spPr/>
      <dgm:t>
        <a:bodyPr/>
        <a:lstStyle/>
        <a:p>
          <a:pPr algn="ctr" rtl="0"/>
          <a:r>
            <a:rPr lang="pt-BR" dirty="0" smtClean="0"/>
            <a:t>Curso preparatório Academia do programador</a:t>
          </a:r>
          <a:endParaRPr lang="pt-BR" dirty="0"/>
        </a:p>
      </dgm:t>
    </dgm:pt>
    <dgm:pt modelId="{3C29C389-734D-477C-B3E0-4A5875B9C137}" type="parTrans" cxnId="{C30C6B46-DC96-4AC5-9DE7-6B06ED4A5E0B}">
      <dgm:prSet/>
      <dgm:spPr/>
      <dgm:t>
        <a:bodyPr/>
        <a:lstStyle/>
        <a:p>
          <a:endParaRPr lang="pt-BR"/>
        </a:p>
      </dgm:t>
    </dgm:pt>
    <dgm:pt modelId="{2A1A6280-989B-4C30-8E7E-56B69412F76E}" type="sibTrans" cxnId="{C30C6B46-DC96-4AC5-9DE7-6B06ED4A5E0B}">
      <dgm:prSet/>
      <dgm:spPr/>
      <dgm:t>
        <a:bodyPr/>
        <a:lstStyle/>
        <a:p>
          <a:endParaRPr lang="pt-BR"/>
        </a:p>
      </dgm:t>
    </dgm:pt>
    <dgm:pt modelId="{15AEE45D-9D8B-4854-9C33-A04215845783}" type="pres">
      <dgm:prSet presAssocID="{B367775D-2281-468B-B156-04A321487477}" presName="linear" presStyleCnt="0">
        <dgm:presLayoutVars>
          <dgm:animLvl val="lvl"/>
          <dgm:resizeHandles val="exact"/>
        </dgm:presLayoutVars>
      </dgm:prSet>
      <dgm:spPr/>
      <dgm:t>
        <a:bodyPr/>
        <a:lstStyle/>
        <a:p>
          <a:endParaRPr lang="pt-BR"/>
        </a:p>
      </dgm:t>
    </dgm:pt>
    <dgm:pt modelId="{D48FF759-348E-4C95-B1EE-F4BB48832009}" type="pres">
      <dgm:prSet presAssocID="{2EB1C724-7D1A-489B-A9D2-734C9BD11426}" presName="parentText" presStyleLbl="node1" presStyleIdx="0" presStyleCnt="1" custLinFactNeighborX="1076" custLinFactNeighborY="22645">
        <dgm:presLayoutVars>
          <dgm:chMax val="0"/>
          <dgm:bulletEnabled val="1"/>
        </dgm:presLayoutVars>
      </dgm:prSet>
      <dgm:spPr/>
      <dgm:t>
        <a:bodyPr/>
        <a:lstStyle/>
        <a:p>
          <a:endParaRPr lang="pt-BR"/>
        </a:p>
      </dgm:t>
    </dgm:pt>
  </dgm:ptLst>
  <dgm:cxnLst>
    <dgm:cxn modelId="{1EBCA30F-D380-4980-80E8-32FEF70F5076}" type="presOf" srcId="{2EB1C724-7D1A-489B-A9D2-734C9BD11426}" destId="{D48FF759-348E-4C95-B1EE-F4BB48832009}" srcOrd="0" destOrd="0" presId="urn:microsoft.com/office/officeart/2005/8/layout/vList2"/>
    <dgm:cxn modelId="{C30C6B46-DC96-4AC5-9DE7-6B06ED4A5E0B}" srcId="{B367775D-2281-468B-B156-04A321487477}" destId="{2EB1C724-7D1A-489B-A9D2-734C9BD11426}" srcOrd="0" destOrd="0" parTransId="{3C29C389-734D-477C-B3E0-4A5875B9C137}" sibTransId="{2A1A6280-989B-4C30-8E7E-56B69412F76E}"/>
    <dgm:cxn modelId="{AC3E3246-C814-4C6A-805B-CC96F4204202}" type="presOf" srcId="{B367775D-2281-468B-B156-04A321487477}" destId="{15AEE45D-9D8B-4854-9C33-A04215845783}" srcOrd="0" destOrd="0" presId="urn:microsoft.com/office/officeart/2005/8/layout/vList2"/>
    <dgm:cxn modelId="{60A99CA8-9571-4D36-9A20-12AD78E0BED1}" type="presParOf" srcId="{15AEE45D-9D8B-4854-9C33-A04215845783}" destId="{D48FF759-348E-4C95-B1EE-F4BB4883200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275232B-7455-4F10-AE58-E4713614279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t-BR"/>
        </a:p>
      </dgm:t>
    </dgm:pt>
    <dgm:pt modelId="{2282E7AB-E22C-4B00-970C-52DB919CAB9D}">
      <dgm:prSet/>
      <dgm:spPr>
        <a:solidFill>
          <a:srgbClr val="00B050"/>
        </a:solidFill>
        <a:ln>
          <a:solidFill>
            <a:schemeClr val="bg1"/>
          </a:solidFill>
        </a:ln>
      </dgm:spPr>
      <dgm:t>
        <a:bodyPr/>
        <a:lstStyle/>
        <a:p>
          <a:pPr rtl="0"/>
          <a:r>
            <a:rPr lang="pt-BR" dirty="0" smtClean="0"/>
            <a:t>Exercício de Fixação</a:t>
          </a:r>
          <a:endParaRPr lang="pt-BR" dirty="0"/>
        </a:p>
      </dgm:t>
    </dgm:pt>
    <dgm:pt modelId="{17C899D0-7D09-4434-A965-C192586858E4}" type="parTrans" cxnId="{FD020A16-7490-4AC0-9EC5-AFA43191628E}">
      <dgm:prSet/>
      <dgm:spPr/>
      <dgm:t>
        <a:bodyPr/>
        <a:lstStyle/>
        <a:p>
          <a:endParaRPr lang="pt-BR"/>
        </a:p>
      </dgm:t>
    </dgm:pt>
    <dgm:pt modelId="{DC70EE79-FE05-4699-B18B-6D4064F0097B}" type="sibTrans" cxnId="{FD020A16-7490-4AC0-9EC5-AFA43191628E}">
      <dgm:prSet/>
      <dgm:spPr/>
      <dgm:t>
        <a:bodyPr/>
        <a:lstStyle/>
        <a:p>
          <a:endParaRPr lang="pt-BR"/>
        </a:p>
      </dgm:t>
    </dgm:pt>
    <dgm:pt modelId="{32290756-A711-43BC-A08D-916DED16EFC9}">
      <dgm:prSet/>
      <dgm:spPr>
        <a:solidFill>
          <a:schemeClr val="accent6">
            <a:lumMod val="40000"/>
            <a:lumOff val="60000"/>
            <a:alpha val="90000"/>
          </a:schemeClr>
        </a:solidFill>
      </dgm:spPr>
      <dgm:t>
        <a:bodyPr/>
        <a:lstStyle/>
        <a:p>
          <a:pPr rtl="0"/>
          <a:r>
            <a:rPr lang="pt-BR" dirty="0" smtClean="0"/>
            <a:t>Escreva a sigla de </a:t>
          </a:r>
          <a:r>
            <a:rPr lang="pt-BR" dirty="0" err="1" smtClean="0"/>
            <a:t>CSharp</a:t>
          </a:r>
          <a:r>
            <a:rPr lang="pt-BR" dirty="0" smtClean="0"/>
            <a:t>:</a:t>
          </a:r>
          <a:endParaRPr lang="pt-BR" dirty="0"/>
        </a:p>
      </dgm:t>
    </dgm:pt>
    <dgm:pt modelId="{4BD52F4E-1EDD-4269-B54C-D9C9B6B12256}" type="parTrans" cxnId="{D7EC7BB6-9B70-4B02-BC10-EA8C452A4858}">
      <dgm:prSet/>
      <dgm:spPr/>
      <dgm:t>
        <a:bodyPr/>
        <a:lstStyle/>
        <a:p>
          <a:endParaRPr lang="pt-BR"/>
        </a:p>
      </dgm:t>
    </dgm:pt>
    <dgm:pt modelId="{4C8693FA-0F43-4335-B31C-05DF33179CA7}" type="sibTrans" cxnId="{D7EC7BB6-9B70-4B02-BC10-EA8C452A4858}">
      <dgm:prSet/>
      <dgm:spPr/>
      <dgm:t>
        <a:bodyPr/>
        <a:lstStyle/>
        <a:p>
          <a:endParaRPr lang="pt-BR"/>
        </a:p>
      </dgm:t>
    </dgm:pt>
    <dgm:pt modelId="{52D496A4-AA7C-4AB3-815D-B840E77E4A34}" type="pres">
      <dgm:prSet presAssocID="{4275232B-7455-4F10-AE58-E47136142790}" presName="Name0" presStyleCnt="0">
        <dgm:presLayoutVars>
          <dgm:dir/>
          <dgm:animLvl val="lvl"/>
          <dgm:resizeHandles val="exact"/>
        </dgm:presLayoutVars>
      </dgm:prSet>
      <dgm:spPr/>
      <dgm:t>
        <a:bodyPr/>
        <a:lstStyle/>
        <a:p>
          <a:endParaRPr lang="pt-BR"/>
        </a:p>
      </dgm:t>
    </dgm:pt>
    <dgm:pt modelId="{843B4BDD-B1A3-4D32-8000-A56D54FBB1A1}" type="pres">
      <dgm:prSet presAssocID="{2282E7AB-E22C-4B00-970C-52DB919CAB9D}" presName="composite" presStyleCnt="0"/>
      <dgm:spPr/>
    </dgm:pt>
    <dgm:pt modelId="{512A7BB3-C3C1-428C-BF99-F2A7DF689F83}" type="pres">
      <dgm:prSet presAssocID="{2282E7AB-E22C-4B00-970C-52DB919CAB9D}" presName="parTx" presStyleLbl="alignNode1" presStyleIdx="0" presStyleCnt="1">
        <dgm:presLayoutVars>
          <dgm:chMax val="0"/>
          <dgm:chPref val="0"/>
          <dgm:bulletEnabled val="1"/>
        </dgm:presLayoutVars>
      </dgm:prSet>
      <dgm:spPr/>
      <dgm:t>
        <a:bodyPr/>
        <a:lstStyle/>
        <a:p>
          <a:endParaRPr lang="pt-BR"/>
        </a:p>
      </dgm:t>
    </dgm:pt>
    <dgm:pt modelId="{6EBC2652-20EB-40D6-AB17-404138CDA6D0}" type="pres">
      <dgm:prSet presAssocID="{2282E7AB-E22C-4B00-970C-52DB919CAB9D}" presName="desTx" presStyleLbl="alignAccFollowNode1" presStyleIdx="0" presStyleCnt="1">
        <dgm:presLayoutVars>
          <dgm:bulletEnabled val="1"/>
        </dgm:presLayoutVars>
      </dgm:prSet>
      <dgm:spPr/>
      <dgm:t>
        <a:bodyPr/>
        <a:lstStyle/>
        <a:p>
          <a:endParaRPr lang="pt-BR"/>
        </a:p>
      </dgm:t>
    </dgm:pt>
  </dgm:ptLst>
  <dgm:cxnLst>
    <dgm:cxn modelId="{D7EC7BB6-9B70-4B02-BC10-EA8C452A4858}" srcId="{2282E7AB-E22C-4B00-970C-52DB919CAB9D}" destId="{32290756-A711-43BC-A08D-916DED16EFC9}" srcOrd="0" destOrd="0" parTransId="{4BD52F4E-1EDD-4269-B54C-D9C9B6B12256}" sibTransId="{4C8693FA-0F43-4335-B31C-05DF33179CA7}"/>
    <dgm:cxn modelId="{FD020A16-7490-4AC0-9EC5-AFA43191628E}" srcId="{4275232B-7455-4F10-AE58-E47136142790}" destId="{2282E7AB-E22C-4B00-970C-52DB919CAB9D}" srcOrd="0" destOrd="0" parTransId="{17C899D0-7D09-4434-A965-C192586858E4}" sibTransId="{DC70EE79-FE05-4699-B18B-6D4064F0097B}"/>
    <dgm:cxn modelId="{14C13ABA-853E-4609-B1B3-46601BBB6D7F}" type="presOf" srcId="{4275232B-7455-4F10-AE58-E47136142790}" destId="{52D496A4-AA7C-4AB3-815D-B840E77E4A34}" srcOrd="0" destOrd="0" presId="urn:microsoft.com/office/officeart/2005/8/layout/hList1"/>
    <dgm:cxn modelId="{831ED0AD-9C64-431D-842A-575767FD633A}" type="presOf" srcId="{2282E7AB-E22C-4B00-970C-52DB919CAB9D}" destId="{512A7BB3-C3C1-428C-BF99-F2A7DF689F83}" srcOrd="0" destOrd="0" presId="urn:microsoft.com/office/officeart/2005/8/layout/hList1"/>
    <dgm:cxn modelId="{CDFC3197-0F71-45E4-9CD4-BDEC48760603}" type="presOf" srcId="{32290756-A711-43BC-A08D-916DED16EFC9}" destId="{6EBC2652-20EB-40D6-AB17-404138CDA6D0}" srcOrd="0" destOrd="0" presId="urn:microsoft.com/office/officeart/2005/8/layout/hList1"/>
    <dgm:cxn modelId="{C30F72DA-DCC6-4D96-82A9-8B7B579708CC}" type="presParOf" srcId="{52D496A4-AA7C-4AB3-815D-B840E77E4A34}" destId="{843B4BDD-B1A3-4D32-8000-A56D54FBB1A1}" srcOrd="0" destOrd="0" presId="urn:microsoft.com/office/officeart/2005/8/layout/hList1"/>
    <dgm:cxn modelId="{C680053D-5E63-4A14-9B61-A59A00E0D660}" type="presParOf" srcId="{843B4BDD-B1A3-4D32-8000-A56D54FBB1A1}" destId="{512A7BB3-C3C1-428C-BF99-F2A7DF689F83}" srcOrd="0" destOrd="0" presId="urn:microsoft.com/office/officeart/2005/8/layout/hList1"/>
    <dgm:cxn modelId="{DC9CF645-0E07-44EB-A2F5-2E8EEFE68984}" type="presParOf" srcId="{843B4BDD-B1A3-4D32-8000-A56D54FBB1A1}" destId="{6EBC2652-20EB-40D6-AB17-404138CDA6D0}" srcOrd="1" destOrd="0" presId="urn:microsoft.com/office/officeart/2005/8/layout/hList1"/>
  </dgm:cxnLst>
  <dgm:bg/>
  <dgm:whole>
    <a:ln>
      <a:solidFill>
        <a:schemeClr val="bg1"/>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0A09E38-814D-47D7-A4EA-E9E51B9927D6}"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pt-BR"/>
        </a:p>
      </dgm:t>
    </dgm:pt>
    <dgm:pt modelId="{6A88EB1F-CAEC-459C-A9BA-18640250AFE5}">
      <dgm:prSet/>
      <dgm:spPr/>
      <dgm:t>
        <a:bodyPr/>
        <a:lstStyle/>
        <a:p>
          <a:pPr rtl="0"/>
          <a:r>
            <a:rPr lang="pt-BR" smtClean="0"/>
            <a:t>Variáveis</a:t>
          </a:r>
          <a:endParaRPr lang="pt-BR"/>
        </a:p>
      </dgm:t>
    </dgm:pt>
    <dgm:pt modelId="{D52314B9-976D-4960-8988-F44012527BC7}" type="parTrans" cxnId="{3E119F7A-ADA3-43B5-8B7C-AD599DAE6A1E}">
      <dgm:prSet/>
      <dgm:spPr/>
      <dgm:t>
        <a:bodyPr/>
        <a:lstStyle/>
        <a:p>
          <a:endParaRPr lang="pt-BR"/>
        </a:p>
      </dgm:t>
    </dgm:pt>
    <dgm:pt modelId="{F62A00DB-2F07-4DB7-955C-D60D458A2B85}" type="sibTrans" cxnId="{3E119F7A-ADA3-43B5-8B7C-AD599DAE6A1E}">
      <dgm:prSet/>
      <dgm:spPr/>
      <dgm:t>
        <a:bodyPr/>
        <a:lstStyle/>
        <a:p>
          <a:endParaRPr lang="pt-BR"/>
        </a:p>
      </dgm:t>
    </dgm:pt>
    <dgm:pt modelId="{938E41DE-D521-406D-831B-46CDB792FA1B}">
      <dgm:prSet/>
      <dgm:spPr/>
      <dgm:t>
        <a:bodyPr/>
        <a:lstStyle/>
        <a:p>
          <a:pPr rtl="0"/>
          <a:r>
            <a:rPr lang="pt-BR" dirty="0" smtClean="0"/>
            <a:t>Para criar uma variável em C#, é necessário declará-la. Nessas linguagem de programação, para declarar uma variável é necessário informar o seu tipo e o seu nome (identificador). </a:t>
          </a:r>
          <a:endParaRPr lang="pt-BR" dirty="0"/>
        </a:p>
      </dgm:t>
    </dgm:pt>
    <dgm:pt modelId="{7E152D5A-B7E1-4358-B74C-F6B4DB5F6BCE}" type="parTrans" cxnId="{D6DD8435-7EB5-4537-8B93-3CF071F7283D}">
      <dgm:prSet/>
      <dgm:spPr/>
      <dgm:t>
        <a:bodyPr/>
        <a:lstStyle/>
        <a:p>
          <a:endParaRPr lang="pt-BR"/>
        </a:p>
      </dgm:t>
    </dgm:pt>
    <dgm:pt modelId="{8821BC07-6514-4065-B192-55B6C826C38C}" type="sibTrans" cxnId="{D6DD8435-7EB5-4537-8B93-3CF071F7283D}">
      <dgm:prSet/>
      <dgm:spPr/>
      <dgm:t>
        <a:bodyPr/>
        <a:lstStyle/>
        <a:p>
          <a:endParaRPr lang="pt-BR"/>
        </a:p>
      </dgm:t>
    </dgm:pt>
    <dgm:pt modelId="{48904DE0-8A64-4C12-9B17-42C12A653D37}" type="pres">
      <dgm:prSet presAssocID="{30A09E38-814D-47D7-A4EA-E9E51B9927D6}" presName="linear" presStyleCnt="0">
        <dgm:presLayoutVars>
          <dgm:dir/>
          <dgm:animLvl val="lvl"/>
          <dgm:resizeHandles val="exact"/>
        </dgm:presLayoutVars>
      </dgm:prSet>
      <dgm:spPr/>
      <dgm:t>
        <a:bodyPr/>
        <a:lstStyle/>
        <a:p>
          <a:endParaRPr lang="pt-BR"/>
        </a:p>
      </dgm:t>
    </dgm:pt>
    <dgm:pt modelId="{7964A968-CC35-4D22-B610-CBE62DBB4015}" type="pres">
      <dgm:prSet presAssocID="{6A88EB1F-CAEC-459C-A9BA-18640250AFE5}" presName="parentLin" presStyleCnt="0"/>
      <dgm:spPr/>
    </dgm:pt>
    <dgm:pt modelId="{889502B6-72FA-447D-A7DC-84675701CC65}" type="pres">
      <dgm:prSet presAssocID="{6A88EB1F-CAEC-459C-A9BA-18640250AFE5}" presName="parentLeftMargin" presStyleLbl="node1" presStyleIdx="0" presStyleCnt="1"/>
      <dgm:spPr/>
      <dgm:t>
        <a:bodyPr/>
        <a:lstStyle/>
        <a:p>
          <a:endParaRPr lang="pt-BR"/>
        </a:p>
      </dgm:t>
    </dgm:pt>
    <dgm:pt modelId="{066E3B4E-EFD3-4380-A9A7-A9410748C592}" type="pres">
      <dgm:prSet presAssocID="{6A88EB1F-CAEC-459C-A9BA-18640250AFE5}" presName="parentText" presStyleLbl="node1" presStyleIdx="0" presStyleCnt="1">
        <dgm:presLayoutVars>
          <dgm:chMax val="0"/>
          <dgm:bulletEnabled val="1"/>
        </dgm:presLayoutVars>
      </dgm:prSet>
      <dgm:spPr/>
      <dgm:t>
        <a:bodyPr/>
        <a:lstStyle/>
        <a:p>
          <a:endParaRPr lang="pt-BR"/>
        </a:p>
      </dgm:t>
    </dgm:pt>
    <dgm:pt modelId="{FA02EF5C-3941-4264-8BAF-3C3F94AB42FA}" type="pres">
      <dgm:prSet presAssocID="{6A88EB1F-CAEC-459C-A9BA-18640250AFE5}" presName="negativeSpace" presStyleCnt="0"/>
      <dgm:spPr/>
    </dgm:pt>
    <dgm:pt modelId="{CF8C18E9-090B-4E63-9757-8542C547F78A}" type="pres">
      <dgm:prSet presAssocID="{6A88EB1F-CAEC-459C-A9BA-18640250AFE5}" presName="childText" presStyleLbl="conFgAcc1" presStyleIdx="0" presStyleCnt="1">
        <dgm:presLayoutVars>
          <dgm:bulletEnabled val="1"/>
        </dgm:presLayoutVars>
      </dgm:prSet>
      <dgm:spPr/>
      <dgm:t>
        <a:bodyPr/>
        <a:lstStyle/>
        <a:p>
          <a:endParaRPr lang="pt-BR"/>
        </a:p>
      </dgm:t>
    </dgm:pt>
  </dgm:ptLst>
  <dgm:cxnLst>
    <dgm:cxn modelId="{3E119F7A-ADA3-43B5-8B7C-AD599DAE6A1E}" srcId="{30A09E38-814D-47D7-A4EA-E9E51B9927D6}" destId="{6A88EB1F-CAEC-459C-A9BA-18640250AFE5}" srcOrd="0" destOrd="0" parTransId="{D52314B9-976D-4960-8988-F44012527BC7}" sibTransId="{F62A00DB-2F07-4DB7-955C-D60D458A2B85}"/>
    <dgm:cxn modelId="{480C7939-EF9A-4121-9820-E5AAA665475C}" type="presOf" srcId="{6A88EB1F-CAEC-459C-A9BA-18640250AFE5}" destId="{889502B6-72FA-447D-A7DC-84675701CC65}" srcOrd="0" destOrd="0" presId="urn:microsoft.com/office/officeart/2005/8/layout/list1"/>
    <dgm:cxn modelId="{732BDEFA-2952-4662-A4A5-AC0BE67064A3}" type="presOf" srcId="{938E41DE-D521-406D-831B-46CDB792FA1B}" destId="{CF8C18E9-090B-4E63-9757-8542C547F78A}" srcOrd="0" destOrd="0" presId="urn:microsoft.com/office/officeart/2005/8/layout/list1"/>
    <dgm:cxn modelId="{02A0508B-A48D-46E8-BF54-C52E46DCE71A}" type="presOf" srcId="{6A88EB1F-CAEC-459C-A9BA-18640250AFE5}" destId="{066E3B4E-EFD3-4380-A9A7-A9410748C592}" srcOrd="1" destOrd="0" presId="urn:microsoft.com/office/officeart/2005/8/layout/list1"/>
    <dgm:cxn modelId="{BB39B444-CB6F-4CF6-A605-1FE10D5FA090}" type="presOf" srcId="{30A09E38-814D-47D7-A4EA-E9E51B9927D6}" destId="{48904DE0-8A64-4C12-9B17-42C12A653D37}" srcOrd="0" destOrd="0" presId="urn:microsoft.com/office/officeart/2005/8/layout/list1"/>
    <dgm:cxn modelId="{D6DD8435-7EB5-4537-8B93-3CF071F7283D}" srcId="{6A88EB1F-CAEC-459C-A9BA-18640250AFE5}" destId="{938E41DE-D521-406D-831B-46CDB792FA1B}" srcOrd="0" destOrd="0" parTransId="{7E152D5A-B7E1-4358-B74C-F6B4DB5F6BCE}" sibTransId="{8821BC07-6514-4065-B192-55B6C826C38C}"/>
    <dgm:cxn modelId="{E56D6429-8184-4815-927F-89A68FA3205C}" type="presParOf" srcId="{48904DE0-8A64-4C12-9B17-42C12A653D37}" destId="{7964A968-CC35-4D22-B610-CBE62DBB4015}" srcOrd="0" destOrd="0" presId="urn:microsoft.com/office/officeart/2005/8/layout/list1"/>
    <dgm:cxn modelId="{0D444E9A-4428-44ED-9B6D-C809983C9172}" type="presParOf" srcId="{7964A968-CC35-4D22-B610-CBE62DBB4015}" destId="{889502B6-72FA-447D-A7DC-84675701CC65}" srcOrd="0" destOrd="0" presId="urn:microsoft.com/office/officeart/2005/8/layout/list1"/>
    <dgm:cxn modelId="{590D99CC-8060-4ED7-B69B-FA91EB77896F}" type="presParOf" srcId="{7964A968-CC35-4D22-B610-CBE62DBB4015}" destId="{066E3B4E-EFD3-4380-A9A7-A9410748C592}" srcOrd="1" destOrd="0" presId="urn:microsoft.com/office/officeart/2005/8/layout/list1"/>
    <dgm:cxn modelId="{F890A103-FA5E-4ABC-96FC-C0FB5D647098}" type="presParOf" srcId="{48904DE0-8A64-4C12-9B17-42C12A653D37}" destId="{FA02EF5C-3941-4264-8BAF-3C3F94AB42FA}" srcOrd="1" destOrd="0" presId="urn:microsoft.com/office/officeart/2005/8/layout/list1"/>
    <dgm:cxn modelId="{BECBCA5A-80CE-4A6E-B06F-7FEB1B006F43}" type="presParOf" srcId="{48904DE0-8A64-4C12-9B17-42C12A653D37}" destId="{CF8C18E9-090B-4E63-9757-8542C547F78A}"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51DE6A4-BD80-4BB3-9639-12233879A880}"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pt-BR"/>
        </a:p>
      </dgm:t>
    </dgm:pt>
    <dgm:pt modelId="{99B78C9F-9E04-4D74-8258-3F23430427D3}">
      <dgm:prSet/>
      <dgm:spPr/>
      <dgm:t>
        <a:bodyPr/>
        <a:lstStyle/>
        <a:p>
          <a:pPr rtl="0"/>
          <a:r>
            <a:rPr lang="pt-BR" smtClean="0"/>
            <a:t>Tipos básicos</a:t>
          </a:r>
          <a:endParaRPr lang="pt-BR"/>
        </a:p>
      </dgm:t>
    </dgm:pt>
    <dgm:pt modelId="{F96F4E32-2126-42CD-9CEA-304B72D8059E}" type="parTrans" cxnId="{7D5BE023-0BC8-4D39-90D6-DE106C2A22B5}">
      <dgm:prSet/>
      <dgm:spPr/>
      <dgm:t>
        <a:bodyPr/>
        <a:lstStyle/>
        <a:p>
          <a:endParaRPr lang="pt-BR"/>
        </a:p>
      </dgm:t>
    </dgm:pt>
    <dgm:pt modelId="{8830040E-07F1-408E-AE1A-79EF67021D4B}" type="sibTrans" cxnId="{7D5BE023-0BC8-4D39-90D6-DE106C2A22B5}">
      <dgm:prSet/>
      <dgm:spPr/>
      <dgm:t>
        <a:bodyPr/>
        <a:lstStyle/>
        <a:p>
          <a:endParaRPr lang="pt-BR"/>
        </a:p>
      </dgm:t>
    </dgm:pt>
    <dgm:pt modelId="{102C4E60-F80A-40E2-B0B2-C5047713F238}">
      <dgm:prSet/>
      <dgm:spPr/>
      <dgm:t>
        <a:bodyPr/>
        <a:lstStyle/>
        <a:p>
          <a:pPr rtl="0"/>
          <a:r>
            <a:rPr lang="pt-BR" smtClean="0"/>
            <a:t>A linguagem C# possui tipos básicos de variáveis. Esses tipos são os mais utilizados e servem como base para a criação de outros tipos. A seguir, veja os tipos básicos da linguagem C#.</a:t>
          </a:r>
          <a:endParaRPr lang="pt-BR"/>
        </a:p>
      </dgm:t>
    </dgm:pt>
    <dgm:pt modelId="{11D86290-BF76-4E95-983A-B2FA5BEF9775}" type="parTrans" cxnId="{BC98FC2E-D37E-4689-BBE7-1D71D4F511E5}">
      <dgm:prSet/>
      <dgm:spPr/>
      <dgm:t>
        <a:bodyPr/>
        <a:lstStyle/>
        <a:p>
          <a:endParaRPr lang="pt-BR"/>
        </a:p>
      </dgm:t>
    </dgm:pt>
    <dgm:pt modelId="{C8B34F55-5022-4D8A-BDAC-CDB523C4D5E7}" type="sibTrans" cxnId="{BC98FC2E-D37E-4689-BBE7-1D71D4F511E5}">
      <dgm:prSet/>
      <dgm:spPr/>
      <dgm:t>
        <a:bodyPr/>
        <a:lstStyle/>
        <a:p>
          <a:endParaRPr lang="pt-BR"/>
        </a:p>
      </dgm:t>
    </dgm:pt>
    <dgm:pt modelId="{A502436D-5CC4-4903-90CA-3DF85BB355EF}" type="pres">
      <dgm:prSet presAssocID="{351DE6A4-BD80-4BB3-9639-12233879A880}" presName="linear" presStyleCnt="0">
        <dgm:presLayoutVars>
          <dgm:animLvl val="lvl"/>
          <dgm:resizeHandles val="exact"/>
        </dgm:presLayoutVars>
      </dgm:prSet>
      <dgm:spPr/>
      <dgm:t>
        <a:bodyPr/>
        <a:lstStyle/>
        <a:p>
          <a:endParaRPr lang="pt-BR"/>
        </a:p>
      </dgm:t>
    </dgm:pt>
    <dgm:pt modelId="{49D2FB81-62C2-4668-9001-053A55EA99A8}" type="pres">
      <dgm:prSet presAssocID="{99B78C9F-9E04-4D74-8258-3F23430427D3}" presName="parentText" presStyleLbl="node1" presStyleIdx="0" presStyleCnt="1">
        <dgm:presLayoutVars>
          <dgm:chMax val="0"/>
          <dgm:bulletEnabled val="1"/>
        </dgm:presLayoutVars>
      </dgm:prSet>
      <dgm:spPr/>
      <dgm:t>
        <a:bodyPr/>
        <a:lstStyle/>
        <a:p>
          <a:endParaRPr lang="pt-BR"/>
        </a:p>
      </dgm:t>
    </dgm:pt>
    <dgm:pt modelId="{6981431F-8FD3-42DB-AC07-E476D6E15CAC}" type="pres">
      <dgm:prSet presAssocID="{99B78C9F-9E04-4D74-8258-3F23430427D3}" presName="childText" presStyleLbl="revTx" presStyleIdx="0" presStyleCnt="1">
        <dgm:presLayoutVars>
          <dgm:bulletEnabled val="1"/>
        </dgm:presLayoutVars>
      </dgm:prSet>
      <dgm:spPr/>
      <dgm:t>
        <a:bodyPr/>
        <a:lstStyle/>
        <a:p>
          <a:endParaRPr lang="pt-BR"/>
        </a:p>
      </dgm:t>
    </dgm:pt>
  </dgm:ptLst>
  <dgm:cxnLst>
    <dgm:cxn modelId="{4CCC5AEC-85AE-4129-A239-B8BD4793C4E2}" type="presOf" srcId="{351DE6A4-BD80-4BB3-9639-12233879A880}" destId="{A502436D-5CC4-4903-90CA-3DF85BB355EF}" srcOrd="0" destOrd="0" presId="urn:microsoft.com/office/officeart/2005/8/layout/vList2"/>
    <dgm:cxn modelId="{2BF15914-A6E9-481F-92C2-92D09506571F}" type="presOf" srcId="{102C4E60-F80A-40E2-B0B2-C5047713F238}" destId="{6981431F-8FD3-42DB-AC07-E476D6E15CAC}" srcOrd="0" destOrd="0" presId="urn:microsoft.com/office/officeart/2005/8/layout/vList2"/>
    <dgm:cxn modelId="{7D5BE023-0BC8-4D39-90D6-DE106C2A22B5}" srcId="{351DE6A4-BD80-4BB3-9639-12233879A880}" destId="{99B78C9F-9E04-4D74-8258-3F23430427D3}" srcOrd="0" destOrd="0" parTransId="{F96F4E32-2126-42CD-9CEA-304B72D8059E}" sibTransId="{8830040E-07F1-408E-AE1A-79EF67021D4B}"/>
    <dgm:cxn modelId="{BC98FC2E-D37E-4689-BBE7-1D71D4F511E5}" srcId="{99B78C9F-9E04-4D74-8258-3F23430427D3}" destId="{102C4E60-F80A-40E2-B0B2-C5047713F238}" srcOrd="0" destOrd="0" parTransId="{11D86290-BF76-4E95-983A-B2FA5BEF9775}" sibTransId="{C8B34F55-5022-4D8A-BDAC-CDB523C4D5E7}"/>
    <dgm:cxn modelId="{ED551A37-96A2-4F13-B771-BBC925D8DB32}" type="presOf" srcId="{99B78C9F-9E04-4D74-8258-3F23430427D3}" destId="{49D2FB81-62C2-4668-9001-053A55EA99A8}" srcOrd="0" destOrd="0" presId="urn:microsoft.com/office/officeart/2005/8/layout/vList2"/>
    <dgm:cxn modelId="{CEC4BA0D-E1D1-4440-8001-B3DB0C965594}" type="presParOf" srcId="{A502436D-5CC4-4903-90CA-3DF85BB355EF}" destId="{49D2FB81-62C2-4668-9001-053A55EA99A8}" srcOrd="0" destOrd="0" presId="urn:microsoft.com/office/officeart/2005/8/layout/vList2"/>
    <dgm:cxn modelId="{98A5238E-1196-42E3-B2A4-60137D5F5E8D}" type="presParOf" srcId="{A502436D-5CC4-4903-90CA-3DF85BB355EF}" destId="{6981431F-8FD3-42DB-AC07-E476D6E15CAC}"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51DE6A4-BD80-4BB3-9639-12233879A88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99B78C9F-9E04-4D74-8258-3F23430427D3}">
      <dgm:prSet/>
      <dgm:spPr/>
      <dgm:t>
        <a:bodyPr/>
        <a:lstStyle/>
        <a:p>
          <a:pPr rtl="0"/>
          <a:r>
            <a:rPr lang="pt-BR" dirty="0" smtClean="0"/>
            <a:t>Valores Literais</a:t>
          </a:r>
          <a:endParaRPr lang="pt-BR" dirty="0"/>
        </a:p>
      </dgm:t>
    </dgm:pt>
    <dgm:pt modelId="{F96F4E32-2126-42CD-9CEA-304B72D8059E}" type="parTrans" cxnId="{7D5BE023-0BC8-4D39-90D6-DE106C2A22B5}">
      <dgm:prSet/>
      <dgm:spPr/>
      <dgm:t>
        <a:bodyPr/>
        <a:lstStyle/>
        <a:p>
          <a:endParaRPr lang="pt-BR"/>
        </a:p>
      </dgm:t>
    </dgm:pt>
    <dgm:pt modelId="{8830040E-07F1-408E-AE1A-79EF67021D4B}" type="sibTrans" cxnId="{7D5BE023-0BC8-4D39-90D6-DE106C2A22B5}">
      <dgm:prSet/>
      <dgm:spPr/>
      <dgm:t>
        <a:bodyPr/>
        <a:lstStyle/>
        <a:p>
          <a:endParaRPr lang="pt-BR"/>
        </a:p>
      </dgm:t>
    </dgm:pt>
    <dgm:pt modelId="{102C4E60-F80A-40E2-B0B2-C5047713F238}">
      <dgm:prSet/>
      <dgm:spPr/>
      <dgm:t>
        <a:bodyPr/>
        <a:lstStyle/>
        <a:p>
          <a:pPr rtl="0"/>
          <a:r>
            <a:rPr lang="pt-BR" dirty="0" smtClean="0"/>
            <a:t>Os valores inseridos diretamente no código fonte são chamados “valores literais”.</a:t>
          </a:r>
          <a:endParaRPr lang="pt-BR" dirty="0"/>
        </a:p>
      </dgm:t>
    </dgm:pt>
    <dgm:pt modelId="{11D86290-BF76-4E95-983A-B2FA5BEF9775}" type="parTrans" cxnId="{BC98FC2E-D37E-4689-BBE7-1D71D4F511E5}">
      <dgm:prSet/>
      <dgm:spPr/>
      <dgm:t>
        <a:bodyPr/>
        <a:lstStyle/>
        <a:p>
          <a:endParaRPr lang="pt-BR"/>
        </a:p>
      </dgm:t>
    </dgm:pt>
    <dgm:pt modelId="{C8B34F55-5022-4D8A-BDAC-CDB523C4D5E7}" type="sibTrans" cxnId="{BC98FC2E-D37E-4689-BBE7-1D71D4F511E5}">
      <dgm:prSet/>
      <dgm:spPr/>
      <dgm:t>
        <a:bodyPr/>
        <a:lstStyle/>
        <a:p>
          <a:endParaRPr lang="pt-BR"/>
        </a:p>
      </dgm:t>
    </dgm:pt>
    <dgm:pt modelId="{A502436D-5CC4-4903-90CA-3DF85BB355EF}" type="pres">
      <dgm:prSet presAssocID="{351DE6A4-BD80-4BB3-9639-12233879A880}" presName="linear" presStyleCnt="0">
        <dgm:presLayoutVars>
          <dgm:animLvl val="lvl"/>
          <dgm:resizeHandles val="exact"/>
        </dgm:presLayoutVars>
      </dgm:prSet>
      <dgm:spPr/>
      <dgm:t>
        <a:bodyPr/>
        <a:lstStyle/>
        <a:p>
          <a:endParaRPr lang="pt-BR"/>
        </a:p>
      </dgm:t>
    </dgm:pt>
    <dgm:pt modelId="{49D2FB81-62C2-4668-9001-053A55EA99A8}" type="pres">
      <dgm:prSet presAssocID="{99B78C9F-9E04-4D74-8258-3F23430427D3}" presName="parentText" presStyleLbl="node1" presStyleIdx="0" presStyleCnt="1">
        <dgm:presLayoutVars>
          <dgm:chMax val="0"/>
          <dgm:bulletEnabled val="1"/>
        </dgm:presLayoutVars>
      </dgm:prSet>
      <dgm:spPr/>
      <dgm:t>
        <a:bodyPr/>
        <a:lstStyle/>
        <a:p>
          <a:endParaRPr lang="pt-BR"/>
        </a:p>
      </dgm:t>
    </dgm:pt>
    <dgm:pt modelId="{6981431F-8FD3-42DB-AC07-E476D6E15CAC}" type="pres">
      <dgm:prSet presAssocID="{99B78C9F-9E04-4D74-8258-3F23430427D3}" presName="childText" presStyleLbl="revTx" presStyleIdx="0" presStyleCnt="1">
        <dgm:presLayoutVars>
          <dgm:bulletEnabled val="1"/>
        </dgm:presLayoutVars>
      </dgm:prSet>
      <dgm:spPr/>
      <dgm:t>
        <a:bodyPr/>
        <a:lstStyle/>
        <a:p>
          <a:endParaRPr lang="pt-BR"/>
        </a:p>
      </dgm:t>
    </dgm:pt>
  </dgm:ptLst>
  <dgm:cxnLst>
    <dgm:cxn modelId="{B5423DB2-EB60-4176-8755-3988539A16EF}" type="presOf" srcId="{102C4E60-F80A-40E2-B0B2-C5047713F238}" destId="{6981431F-8FD3-42DB-AC07-E476D6E15CAC}" srcOrd="0" destOrd="0" presId="urn:microsoft.com/office/officeart/2005/8/layout/vList2"/>
    <dgm:cxn modelId="{7D5BE023-0BC8-4D39-90D6-DE106C2A22B5}" srcId="{351DE6A4-BD80-4BB3-9639-12233879A880}" destId="{99B78C9F-9E04-4D74-8258-3F23430427D3}" srcOrd="0" destOrd="0" parTransId="{F96F4E32-2126-42CD-9CEA-304B72D8059E}" sibTransId="{8830040E-07F1-408E-AE1A-79EF67021D4B}"/>
    <dgm:cxn modelId="{BC98FC2E-D37E-4689-BBE7-1D71D4F511E5}" srcId="{99B78C9F-9E04-4D74-8258-3F23430427D3}" destId="{102C4E60-F80A-40E2-B0B2-C5047713F238}" srcOrd="0" destOrd="0" parTransId="{11D86290-BF76-4E95-983A-B2FA5BEF9775}" sibTransId="{C8B34F55-5022-4D8A-BDAC-CDB523C4D5E7}"/>
    <dgm:cxn modelId="{B6A66FE0-677E-4B10-8472-08F6F5365AD4}" type="presOf" srcId="{99B78C9F-9E04-4D74-8258-3F23430427D3}" destId="{49D2FB81-62C2-4668-9001-053A55EA99A8}" srcOrd="0" destOrd="0" presId="urn:microsoft.com/office/officeart/2005/8/layout/vList2"/>
    <dgm:cxn modelId="{A9EF4B4A-8FCD-45ED-8DB0-48D1DFF303E4}" type="presOf" srcId="{351DE6A4-BD80-4BB3-9639-12233879A880}" destId="{A502436D-5CC4-4903-90CA-3DF85BB355EF}" srcOrd="0" destOrd="0" presId="urn:microsoft.com/office/officeart/2005/8/layout/vList2"/>
    <dgm:cxn modelId="{3B3E5A9B-75AB-4D9D-BC18-44D7E225ACF7}" type="presParOf" srcId="{A502436D-5CC4-4903-90CA-3DF85BB355EF}" destId="{49D2FB81-62C2-4668-9001-053A55EA99A8}" srcOrd="0" destOrd="0" presId="urn:microsoft.com/office/officeart/2005/8/layout/vList2"/>
    <dgm:cxn modelId="{D12A0FBB-5C4A-4451-842F-B0FE9A966C2D}" type="presParOf" srcId="{A502436D-5CC4-4903-90CA-3DF85BB355EF}" destId="{6981431F-8FD3-42DB-AC07-E476D6E15CAC}"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D39581E-1ECC-4CAA-B762-5C16B7E69C8D}" type="doc">
      <dgm:prSet loTypeId="urn:microsoft.com/office/officeart/2005/8/layout/vList5" loCatId="list" qsTypeId="urn:microsoft.com/office/officeart/2005/8/quickstyle/simple1" qsCatId="simple" csTypeId="urn:microsoft.com/office/officeart/2005/8/colors/accent0_3" csCatId="mainScheme"/>
      <dgm:spPr/>
      <dgm:t>
        <a:bodyPr/>
        <a:lstStyle/>
        <a:p>
          <a:endParaRPr lang="pt-BR"/>
        </a:p>
      </dgm:t>
    </dgm:pt>
    <dgm:pt modelId="{98665A6F-1A04-445E-9578-CD2C526A6BC0}">
      <dgm:prSet/>
      <dgm:spPr/>
      <dgm:t>
        <a:bodyPr/>
        <a:lstStyle/>
        <a:p>
          <a:pPr rtl="0"/>
          <a:r>
            <a:rPr lang="pt-BR" smtClean="0"/>
            <a:t>Null</a:t>
          </a:r>
          <a:endParaRPr lang="pt-BR"/>
        </a:p>
      </dgm:t>
    </dgm:pt>
    <dgm:pt modelId="{776BFBA8-34DB-416B-AC7A-5206A63D5863}" type="parTrans" cxnId="{2B2C254E-9638-418F-AFF8-923B7E459388}">
      <dgm:prSet/>
      <dgm:spPr/>
      <dgm:t>
        <a:bodyPr/>
        <a:lstStyle/>
        <a:p>
          <a:endParaRPr lang="pt-BR"/>
        </a:p>
      </dgm:t>
    </dgm:pt>
    <dgm:pt modelId="{EE69175C-B83C-4A5E-96F8-A47509DB3A15}" type="sibTrans" cxnId="{2B2C254E-9638-418F-AFF8-923B7E459388}">
      <dgm:prSet/>
      <dgm:spPr/>
      <dgm:t>
        <a:bodyPr/>
        <a:lstStyle/>
        <a:p>
          <a:endParaRPr lang="pt-BR"/>
        </a:p>
      </dgm:t>
    </dgm:pt>
    <dgm:pt modelId="{005DFC53-A073-42C9-AF7B-268CE5BED5DD}">
      <dgm:prSet/>
      <dgm:spPr/>
      <dgm:t>
        <a:bodyPr/>
        <a:lstStyle/>
        <a:p>
          <a:pPr rtl="0"/>
          <a:r>
            <a:rPr lang="pt-BR" dirty="0" smtClean="0"/>
            <a:t>O valor nulo é representado pelo literal </a:t>
          </a:r>
          <a:r>
            <a:rPr lang="pt-BR" dirty="0" err="1" smtClean="0"/>
            <a:t>null</a:t>
          </a:r>
          <a:r>
            <a:rPr lang="pt-BR" dirty="0" smtClean="0"/>
            <a:t>. Esse valor não pode ser utilizado para os tipos básicos numéricos e booleanos apresentados anteriormente (lembrando que o tipo char é um tipo numérico).</a:t>
          </a:r>
          <a:endParaRPr lang="pt-BR" dirty="0"/>
        </a:p>
      </dgm:t>
    </dgm:pt>
    <dgm:pt modelId="{7AB57045-3829-4C35-B574-DD510CAFE343}" type="parTrans" cxnId="{F8F094B9-2C2D-4A7C-BF53-B51B3F599AE3}">
      <dgm:prSet/>
      <dgm:spPr/>
      <dgm:t>
        <a:bodyPr/>
        <a:lstStyle/>
        <a:p>
          <a:endParaRPr lang="pt-BR"/>
        </a:p>
      </dgm:t>
    </dgm:pt>
    <dgm:pt modelId="{AB552107-3457-4CE9-9D4F-CB8FF1DB196A}" type="sibTrans" cxnId="{F8F094B9-2C2D-4A7C-BF53-B51B3F599AE3}">
      <dgm:prSet/>
      <dgm:spPr/>
      <dgm:t>
        <a:bodyPr/>
        <a:lstStyle/>
        <a:p>
          <a:endParaRPr lang="pt-BR"/>
        </a:p>
      </dgm:t>
    </dgm:pt>
    <dgm:pt modelId="{7A1B0366-5C67-40BE-B80F-4C49993550EE}" type="pres">
      <dgm:prSet presAssocID="{FD39581E-1ECC-4CAA-B762-5C16B7E69C8D}" presName="Name0" presStyleCnt="0">
        <dgm:presLayoutVars>
          <dgm:dir/>
          <dgm:animLvl val="lvl"/>
          <dgm:resizeHandles val="exact"/>
        </dgm:presLayoutVars>
      </dgm:prSet>
      <dgm:spPr/>
      <dgm:t>
        <a:bodyPr/>
        <a:lstStyle/>
        <a:p>
          <a:endParaRPr lang="pt-BR"/>
        </a:p>
      </dgm:t>
    </dgm:pt>
    <dgm:pt modelId="{9B4335B6-2AAA-4AFB-9171-5BE11FFB620A}" type="pres">
      <dgm:prSet presAssocID="{98665A6F-1A04-445E-9578-CD2C526A6BC0}" presName="linNode" presStyleCnt="0"/>
      <dgm:spPr/>
    </dgm:pt>
    <dgm:pt modelId="{791F4C00-5D9B-427C-91B5-0995E571B2B7}" type="pres">
      <dgm:prSet presAssocID="{98665A6F-1A04-445E-9578-CD2C526A6BC0}" presName="parentText" presStyleLbl="node1" presStyleIdx="0" presStyleCnt="1">
        <dgm:presLayoutVars>
          <dgm:chMax val="1"/>
          <dgm:bulletEnabled val="1"/>
        </dgm:presLayoutVars>
      </dgm:prSet>
      <dgm:spPr/>
      <dgm:t>
        <a:bodyPr/>
        <a:lstStyle/>
        <a:p>
          <a:endParaRPr lang="pt-BR"/>
        </a:p>
      </dgm:t>
    </dgm:pt>
    <dgm:pt modelId="{82837E87-6AA5-4670-BD7B-62AE7C4CB022}" type="pres">
      <dgm:prSet presAssocID="{98665A6F-1A04-445E-9578-CD2C526A6BC0}" presName="descendantText" presStyleLbl="alignAccFollowNode1" presStyleIdx="0" presStyleCnt="1">
        <dgm:presLayoutVars>
          <dgm:bulletEnabled val="1"/>
        </dgm:presLayoutVars>
      </dgm:prSet>
      <dgm:spPr/>
      <dgm:t>
        <a:bodyPr/>
        <a:lstStyle/>
        <a:p>
          <a:endParaRPr lang="pt-BR"/>
        </a:p>
      </dgm:t>
    </dgm:pt>
  </dgm:ptLst>
  <dgm:cxnLst>
    <dgm:cxn modelId="{2B2C254E-9638-418F-AFF8-923B7E459388}" srcId="{FD39581E-1ECC-4CAA-B762-5C16B7E69C8D}" destId="{98665A6F-1A04-445E-9578-CD2C526A6BC0}" srcOrd="0" destOrd="0" parTransId="{776BFBA8-34DB-416B-AC7A-5206A63D5863}" sibTransId="{EE69175C-B83C-4A5E-96F8-A47509DB3A15}"/>
    <dgm:cxn modelId="{F8F094B9-2C2D-4A7C-BF53-B51B3F599AE3}" srcId="{98665A6F-1A04-445E-9578-CD2C526A6BC0}" destId="{005DFC53-A073-42C9-AF7B-268CE5BED5DD}" srcOrd="0" destOrd="0" parTransId="{7AB57045-3829-4C35-B574-DD510CAFE343}" sibTransId="{AB552107-3457-4CE9-9D4F-CB8FF1DB196A}"/>
    <dgm:cxn modelId="{0DF9C529-ADF9-45BA-A209-135C4710BCFA}" type="presOf" srcId="{98665A6F-1A04-445E-9578-CD2C526A6BC0}" destId="{791F4C00-5D9B-427C-91B5-0995E571B2B7}" srcOrd="0" destOrd="0" presId="urn:microsoft.com/office/officeart/2005/8/layout/vList5"/>
    <dgm:cxn modelId="{6BAB1630-9CA3-4D51-95C9-166E6A54B88E}" type="presOf" srcId="{FD39581E-1ECC-4CAA-B762-5C16B7E69C8D}" destId="{7A1B0366-5C67-40BE-B80F-4C49993550EE}" srcOrd="0" destOrd="0" presId="urn:microsoft.com/office/officeart/2005/8/layout/vList5"/>
    <dgm:cxn modelId="{703B37E3-E06B-456F-8883-0813E4A7E86F}" type="presOf" srcId="{005DFC53-A073-42C9-AF7B-268CE5BED5DD}" destId="{82837E87-6AA5-4670-BD7B-62AE7C4CB022}" srcOrd="0" destOrd="0" presId="urn:microsoft.com/office/officeart/2005/8/layout/vList5"/>
    <dgm:cxn modelId="{F4350EB7-A3F8-4EEB-A0FA-DB639DFDAAB3}" type="presParOf" srcId="{7A1B0366-5C67-40BE-B80F-4C49993550EE}" destId="{9B4335B6-2AAA-4AFB-9171-5BE11FFB620A}" srcOrd="0" destOrd="0" presId="urn:microsoft.com/office/officeart/2005/8/layout/vList5"/>
    <dgm:cxn modelId="{3A08414B-61C3-4509-B5B9-831A9D838363}" type="presParOf" srcId="{9B4335B6-2AAA-4AFB-9171-5BE11FFB620A}" destId="{791F4C00-5D9B-427C-91B5-0995E571B2B7}" srcOrd="0" destOrd="0" presId="urn:microsoft.com/office/officeart/2005/8/layout/vList5"/>
    <dgm:cxn modelId="{9239A5EA-EC75-4241-8A76-E38FF8D9A8E6}" type="presParOf" srcId="{9B4335B6-2AAA-4AFB-9171-5BE11FFB620A}" destId="{82837E87-6AA5-4670-BD7B-62AE7C4CB02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7344A39-E3DD-47D0-A459-B62774DB1EBF}" type="doc">
      <dgm:prSet loTypeId="urn:microsoft.com/office/officeart/2005/8/layout/lProcess3" loCatId="process" qsTypeId="urn:microsoft.com/office/officeart/2005/8/quickstyle/simple1" qsCatId="simple" csTypeId="urn:microsoft.com/office/officeart/2005/8/colors/accent3_3" csCatId="accent3"/>
      <dgm:spPr/>
      <dgm:t>
        <a:bodyPr/>
        <a:lstStyle/>
        <a:p>
          <a:endParaRPr lang="pt-BR"/>
        </a:p>
      </dgm:t>
    </dgm:pt>
    <dgm:pt modelId="{B0D6E73B-2966-444F-BD08-935B9B6EC59B}">
      <dgm:prSet/>
      <dgm:spPr/>
      <dgm:t>
        <a:bodyPr/>
        <a:lstStyle/>
        <a:p>
          <a:pPr rtl="0"/>
          <a:r>
            <a:rPr lang="pt-BR" b="1" smtClean="0"/>
            <a:t>Booleanos</a:t>
          </a:r>
          <a:endParaRPr lang="pt-BR"/>
        </a:p>
      </dgm:t>
    </dgm:pt>
    <dgm:pt modelId="{548FFF7E-79A3-4D51-8632-711171095505}" type="parTrans" cxnId="{A0696904-111E-4615-84BB-FDE0F1F37E0D}">
      <dgm:prSet/>
      <dgm:spPr/>
      <dgm:t>
        <a:bodyPr/>
        <a:lstStyle/>
        <a:p>
          <a:endParaRPr lang="pt-BR"/>
        </a:p>
      </dgm:t>
    </dgm:pt>
    <dgm:pt modelId="{91A6DC9A-3E8D-42E5-9B25-65F53FB5E5CC}" type="sibTrans" cxnId="{A0696904-111E-4615-84BB-FDE0F1F37E0D}">
      <dgm:prSet/>
      <dgm:spPr/>
      <dgm:t>
        <a:bodyPr/>
        <a:lstStyle/>
        <a:p>
          <a:endParaRPr lang="pt-BR"/>
        </a:p>
      </dgm:t>
    </dgm:pt>
    <dgm:pt modelId="{23C7602D-67F3-45E3-AF46-22FD05F8D9D1}">
      <dgm:prSet/>
      <dgm:spPr/>
      <dgm:t>
        <a:bodyPr/>
        <a:lstStyle/>
        <a:p>
          <a:pPr rtl="0"/>
          <a:r>
            <a:rPr lang="pt-BR" dirty="0" smtClean="0"/>
            <a:t>Em C#, o valor “verdadeiro” é representado pelo valor literal </a:t>
          </a:r>
          <a:r>
            <a:rPr lang="pt-BR" b="1" dirty="0" err="1" smtClean="0"/>
            <a:t>true</a:t>
          </a:r>
          <a:r>
            <a:rPr lang="pt-BR" dirty="0" smtClean="0"/>
            <a:t> e o valor “falso” pelo valor literal </a:t>
          </a:r>
          <a:r>
            <a:rPr lang="pt-BR" b="1" dirty="0" smtClean="0"/>
            <a:t>false</a:t>
          </a:r>
          <a:r>
            <a:rPr lang="pt-BR" dirty="0" smtClean="0"/>
            <a:t>.</a:t>
          </a:r>
          <a:endParaRPr lang="pt-BR" dirty="0"/>
        </a:p>
      </dgm:t>
    </dgm:pt>
    <dgm:pt modelId="{F19C4552-7110-4750-A607-50E83E51AB2B}" type="parTrans" cxnId="{FB79B7DF-EC6F-4E8F-BE77-2B48398DC000}">
      <dgm:prSet/>
      <dgm:spPr/>
      <dgm:t>
        <a:bodyPr/>
        <a:lstStyle/>
        <a:p>
          <a:endParaRPr lang="pt-BR"/>
        </a:p>
      </dgm:t>
    </dgm:pt>
    <dgm:pt modelId="{542FB4C3-9C9B-470B-9257-568DFD48C0C4}" type="sibTrans" cxnId="{FB79B7DF-EC6F-4E8F-BE77-2B48398DC000}">
      <dgm:prSet/>
      <dgm:spPr/>
      <dgm:t>
        <a:bodyPr/>
        <a:lstStyle/>
        <a:p>
          <a:endParaRPr lang="pt-BR"/>
        </a:p>
      </dgm:t>
    </dgm:pt>
    <dgm:pt modelId="{87C8DB31-6F64-4169-9227-717C7A113CA0}" type="pres">
      <dgm:prSet presAssocID="{87344A39-E3DD-47D0-A459-B62774DB1EBF}" presName="Name0" presStyleCnt="0">
        <dgm:presLayoutVars>
          <dgm:chPref val="3"/>
          <dgm:dir/>
          <dgm:animLvl val="lvl"/>
          <dgm:resizeHandles/>
        </dgm:presLayoutVars>
      </dgm:prSet>
      <dgm:spPr/>
      <dgm:t>
        <a:bodyPr/>
        <a:lstStyle/>
        <a:p>
          <a:endParaRPr lang="pt-BR"/>
        </a:p>
      </dgm:t>
    </dgm:pt>
    <dgm:pt modelId="{02774E1B-0620-4E21-964A-97A1D44E2AAE}" type="pres">
      <dgm:prSet presAssocID="{B0D6E73B-2966-444F-BD08-935B9B6EC59B}" presName="horFlow" presStyleCnt="0"/>
      <dgm:spPr/>
    </dgm:pt>
    <dgm:pt modelId="{3B1DFF25-DAB9-4175-B116-4C35E2EC2443}" type="pres">
      <dgm:prSet presAssocID="{B0D6E73B-2966-444F-BD08-935B9B6EC59B}" presName="bigChev" presStyleLbl="node1" presStyleIdx="0" presStyleCnt="1"/>
      <dgm:spPr/>
      <dgm:t>
        <a:bodyPr/>
        <a:lstStyle/>
        <a:p>
          <a:endParaRPr lang="pt-BR"/>
        </a:p>
      </dgm:t>
    </dgm:pt>
    <dgm:pt modelId="{F0E70B47-897D-4E9B-83DA-EA530D0CC089}" type="pres">
      <dgm:prSet presAssocID="{F19C4552-7110-4750-A607-50E83E51AB2B}" presName="parTrans" presStyleCnt="0"/>
      <dgm:spPr/>
    </dgm:pt>
    <dgm:pt modelId="{473EF82C-9548-40F1-97B9-48088CCCFBD6}" type="pres">
      <dgm:prSet presAssocID="{23C7602D-67F3-45E3-AF46-22FD05F8D9D1}" presName="node" presStyleLbl="alignAccFollowNode1" presStyleIdx="0" presStyleCnt="1">
        <dgm:presLayoutVars>
          <dgm:bulletEnabled val="1"/>
        </dgm:presLayoutVars>
      </dgm:prSet>
      <dgm:spPr/>
      <dgm:t>
        <a:bodyPr/>
        <a:lstStyle/>
        <a:p>
          <a:endParaRPr lang="pt-BR"/>
        </a:p>
      </dgm:t>
    </dgm:pt>
  </dgm:ptLst>
  <dgm:cxnLst>
    <dgm:cxn modelId="{4D5B3BCD-0634-4682-A782-2041BF989FEB}" type="presOf" srcId="{23C7602D-67F3-45E3-AF46-22FD05F8D9D1}" destId="{473EF82C-9548-40F1-97B9-48088CCCFBD6}" srcOrd="0" destOrd="0" presId="urn:microsoft.com/office/officeart/2005/8/layout/lProcess3"/>
    <dgm:cxn modelId="{A0696904-111E-4615-84BB-FDE0F1F37E0D}" srcId="{87344A39-E3DD-47D0-A459-B62774DB1EBF}" destId="{B0D6E73B-2966-444F-BD08-935B9B6EC59B}" srcOrd="0" destOrd="0" parTransId="{548FFF7E-79A3-4D51-8632-711171095505}" sibTransId="{91A6DC9A-3E8D-42E5-9B25-65F53FB5E5CC}"/>
    <dgm:cxn modelId="{FB79B7DF-EC6F-4E8F-BE77-2B48398DC000}" srcId="{B0D6E73B-2966-444F-BD08-935B9B6EC59B}" destId="{23C7602D-67F3-45E3-AF46-22FD05F8D9D1}" srcOrd="0" destOrd="0" parTransId="{F19C4552-7110-4750-A607-50E83E51AB2B}" sibTransId="{542FB4C3-9C9B-470B-9257-568DFD48C0C4}"/>
    <dgm:cxn modelId="{A5C12FFE-B685-46A5-AA73-CC8481F70A24}" type="presOf" srcId="{B0D6E73B-2966-444F-BD08-935B9B6EC59B}" destId="{3B1DFF25-DAB9-4175-B116-4C35E2EC2443}" srcOrd="0" destOrd="0" presId="urn:microsoft.com/office/officeart/2005/8/layout/lProcess3"/>
    <dgm:cxn modelId="{8BE2E30C-563A-4E0E-91D9-D17F250ACDCF}" type="presOf" srcId="{87344A39-E3DD-47D0-A459-B62774DB1EBF}" destId="{87C8DB31-6F64-4169-9227-717C7A113CA0}" srcOrd="0" destOrd="0" presId="urn:microsoft.com/office/officeart/2005/8/layout/lProcess3"/>
    <dgm:cxn modelId="{911FD1A3-0131-48FE-8683-AF6BEE0F82DA}" type="presParOf" srcId="{87C8DB31-6F64-4169-9227-717C7A113CA0}" destId="{02774E1B-0620-4E21-964A-97A1D44E2AAE}" srcOrd="0" destOrd="0" presId="urn:microsoft.com/office/officeart/2005/8/layout/lProcess3"/>
    <dgm:cxn modelId="{D907C304-E73B-4556-BD74-5FDFF242B6A6}" type="presParOf" srcId="{02774E1B-0620-4E21-964A-97A1D44E2AAE}" destId="{3B1DFF25-DAB9-4175-B116-4C35E2EC2443}" srcOrd="0" destOrd="0" presId="urn:microsoft.com/office/officeart/2005/8/layout/lProcess3"/>
    <dgm:cxn modelId="{E9EDE045-B5AF-494D-BB90-3B5A09422EE9}" type="presParOf" srcId="{02774E1B-0620-4E21-964A-97A1D44E2AAE}" destId="{F0E70B47-897D-4E9B-83DA-EA530D0CC089}" srcOrd="1" destOrd="0" presId="urn:microsoft.com/office/officeart/2005/8/layout/lProcess3"/>
    <dgm:cxn modelId="{558D4C8E-FC34-46C5-BB2B-0A3BC9492B85}" type="presParOf" srcId="{02774E1B-0620-4E21-964A-97A1D44E2AAE}" destId="{473EF82C-9548-40F1-97B9-48088CCCFBD6}" srcOrd="2"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7344A39-E3DD-47D0-A459-B62774DB1EBF}" type="doc">
      <dgm:prSet loTypeId="urn:microsoft.com/office/officeart/2005/8/layout/lProcess3" loCatId="process" qsTypeId="urn:microsoft.com/office/officeart/2005/8/quickstyle/simple5" qsCatId="simple" csTypeId="urn:microsoft.com/office/officeart/2005/8/colors/accent0_3" csCatId="mainScheme" phldr="1"/>
      <dgm:spPr/>
      <dgm:t>
        <a:bodyPr/>
        <a:lstStyle/>
        <a:p>
          <a:endParaRPr lang="pt-BR"/>
        </a:p>
      </dgm:t>
    </dgm:pt>
    <dgm:pt modelId="{B0D6E73B-2966-444F-BD08-935B9B6EC59B}">
      <dgm:prSet/>
      <dgm:spPr>
        <a:solidFill>
          <a:srgbClr val="00B050"/>
        </a:solidFill>
      </dgm:spPr>
      <dgm:t>
        <a:bodyPr/>
        <a:lstStyle/>
        <a:p>
          <a:pPr rtl="0"/>
          <a:r>
            <a:rPr lang="pt-BR" b="1" dirty="0" smtClean="0"/>
            <a:t>Inteiros</a:t>
          </a:r>
          <a:endParaRPr lang="pt-BR" dirty="0"/>
        </a:p>
      </dgm:t>
    </dgm:pt>
    <dgm:pt modelId="{548FFF7E-79A3-4D51-8632-711171095505}" type="parTrans" cxnId="{A0696904-111E-4615-84BB-FDE0F1F37E0D}">
      <dgm:prSet/>
      <dgm:spPr/>
      <dgm:t>
        <a:bodyPr/>
        <a:lstStyle/>
        <a:p>
          <a:endParaRPr lang="pt-BR"/>
        </a:p>
      </dgm:t>
    </dgm:pt>
    <dgm:pt modelId="{91A6DC9A-3E8D-42E5-9B25-65F53FB5E5CC}" type="sibTrans" cxnId="{A0696904-111E-4615-84BB-FDE0F1F37E0D}">
      <dgm:prSet/>
      <dgm:spPr/>
      <dgm:t>
        <a:bodyPr/>
        <a:lstStyle/>
        <a:p>
          <a:endParaRPr lang="pt-BR"/>
        </a:p>
      </dgm:t>
    </dgm:pt>
    <dgm:pt modelId="{23C7602D-67F3-45E3-AF46-22FD05F8D9D1}">
      <dgm:prSet/>
      <dgm:spPr>
        <a:solidFill>
          <a:schemeClr val="accent6">
            <a:lumMod val="20000"/>
            <a:lumOff val="80000"/>
            <a:alpha val="90000"/>
          </a:schemeClr>
        </a:solidFill>
      </dgm:spPr>
      <dgm:t>
        <a:bodyPr/>
        <a:lstStyle/>
        <a:p>
          <a:pPr rtl="0"/>
          <a:r>
            <a:rPr lang="pt-BR" dirty="0" smtClean="0"/>
            <a:t>Em C#, números inteiros podem ser definidos apenas em decimal ou hexadecimal.</a:t>
          </a:r>
        </a:p>
        <a:p>
          <a:r>
            <a:rPr lang="pt-BR" dirty="0" smtClean="0"/>
            <a:t>Se um número inteiro inicia com 0x ou 0X ele é hexadecimal;</a:t>
          </a:r>
        </a:p>
        <a:p>
          <a:r>
            <a:rPr lang="pt-BR" dirty="0" smtClean="0"/>
            <a:t>Caso contrário é decimal</a:t>
          </a:r>
          <a:endParaRPr lang="pt-BR" dirty="0"/>
        </a:p>
      </dgm:t>
    </dgm:pt>
    <dgm:pt modelId="{F19C4552-7110-4750-A607-50E83E51AB2B}" type="parTrans" cxnId="{FB79B7DF-EC6F-4E8F-BE77-2B48398DC000}">
      <dgm:prSet/>
      <dgm:spPr/>
      <dgm:t>
        <a:bodyPr/>
        <a:lstStyle/>
        <a:p>
          <a:endParaRPr lang="pt-BR"/>
        </a:p>
      </dgm:t>
    </dgm:pt>
    <dgm:pt modelId="{542FB4C3-9C9B-470B-9257-568DFD48C0C4}" type="sibTrans" cxnId="{FB79B7DF-EC6F-4E8F-BE77-2B48398DC000}">
      <dgm:prSet/>
      <dgm:spPr/>
      <dgm:t>
        <a:bodyPr/>
        <a:lstStyle/>
        <a:p>
          <a:endParaRPr lang="pt-BR"/>
        </a:p>
      </dgm:t>
    </dgm:pt>
    <dgm:pt modelId="{87C8DB31-6F64-4169-9227-717C7A113CA0}" type="pres">
      <dgm:prSet presAssocID="{87344A39-E3DD-47D0-A459-B62774DB1EBF}" presName="Name0" presStyleCnt="0">
        <dgm:presLayoutVars>
          <dgm:chPref val="3"/>
          <dgm:dir/>
          <dgm:animLvl val="lvl"/>
          <dgm:resizeHandles/>
        </dgm:presLayoutVars>
      </dgm:prSet>
      <dgm:spPr/>
      <dgm:t>
        <a:bodyPr/>
        <a:lstStyle/>
        <a:p>
          <a:endParaRPr lang="pt-BR"/>
        </a:p>
      </dgm:t>
    </dgm:pt>
    <dgm:pt modelId="{02774E1B-0620-4E21-964A-97A1D44E2AAE}" type="pres">
      <dgm:prSet presAssocID="{B0D6E73B-2966-444F-BD08-935B9B6EC59B}" presName="horFlow" presStyleCnt="0"/>
      <dgm:spPr/>
    </dgm:pt>
    <dgm:pt modelId="{3B1DFF25-DAB9-4175-B116-4C35E2EC2443}" type="pres">
      <dgm:prSet presAssocID="{B0D6E73B-2966-444F-BD08-935B9B6EC59B}" presName="bigChev" presStyleLbl="node1" presStyleIdx="0" presStyleCnt="1"/>
      <dgm:spPr/>
      <dgm:t>
        <a:bodyPr/>
        <a:lstStyle/>
        <a:p>
          <a:endParaRPr lang="pt-BR"/>
        </a:p>
      </dgm:t>
    </dgm:pt>
    <dgm:pt modelId="{F0E70B47-897D-4E9B-83DA-EA530D0CC089}" type="pres">
      <dgm:prSet presAssocID="{F19C4552-7110-4750-A607-50E83E51AB2B}" presName="parTrans" presStyleCnt="0"/>
      <dgm:spPr/>
    </dgm:pt>
    <dgm:pt modelId="{473EF82C-9548-40F1-97B9-48088CCCFBD6}" type="pres">
      <dgm:prSet presAssocID="{23C7602D-67F3-45E3-AF46-22FD05F8D9D1}" presName="node" presStyleLbl="alignAccFollowNode1" presStyleIdx="0" presStyleCnt="1">
        <dgm:presLayoutVars>
          <dgm:bulletEnabled val="1"/>
        </dgm:presLayoutVars>
      </dgm:prSet>
      <dgm:spPr/>
      <dgm:t>
        <a:bodyPr/>
        <a:lstStyle/>
        <a:p>
          <a:endParaRPr lang="pt-BR"/>
        </a:p>
      </dgm:t>
    </dgm:pt>
  </dgm:ptLst>
  <dgm:cxnLst>
    <dgm:cxn modelId="{5F00A924-36D4-4133-ADA9-758E3CCAC3D4}" type="presOf" srcId="{87344A39-E3DD-47D0-A459-B62774DB1EBF}" destId="{87C8DB31-6F64-4169-9227-717C7A113CA0}" srcOrd="0" destOrd="0" presId="urn:microsoft.com/office/officeart/2005/8/layout/lProcess3"/>
    <dgm:cxn modelId="{A0696904-111E-4615-84BB-FDE0F1F37E0D}" srcId="{87344A39-E3DD-47D0-A459-B62774DB1EBF}" destId="{B0D6E73B-2966-444F-BD08-935B9B6EC59B}" srcOrd="0" destOrd="0" parTransId="{548FFF7E-79A3-4D51-8632-711171095505}" sibTransId="{91A6DC9A-3E8D-42E5-9B25-65F53FB5E5CC}"/>
    <dgm:cxn modelId="{45570B82-F552-44FC-960C-648ED236EB7F}" type="presOf" srcId="{B0D6E73B-2966-444F-BD08-935B9B6EC59B}" destId="{3B1DFF25-DAB9-4175-B116-4C35E2EC2443}" srcOrd="0" destOrd="0" presId="urn:microsoft.com/office/officeart/2005/8/layout/lProcess3"/>
    <dgm:cxn modelId="{FB79B7DF-EC6F-4E8F-BE77-2B48398DC000}" srcId="{B0D6E73B-2966-444F-BD08-935B9B6EC59B}" destId="{23C7602D-67F3-45E3-AF46-22FD05F8D9D1}" srcOrd="0" destOrd="0" parTransId="{F19C4552-7110-4750-A607-50E83E51AB2B}" sibTransId="{542FB4C3-9C9B-470B-9257-568DFD48C0C4}"/>
    <dgm:cxn modelId="{504A464F-508D-4D07-A328-A224D30F0337}" type="presOf" srcId="{23C7602D-67F3-45E3-AF46-22FD05F8D9D1}" destId="{473EF82C-9548-40F1-97B9-48088CCCFBD6}" srcOrd="0" destOrd="0" presId="urn:microsoft.com/office/officeart/2005/8/layout/lProcess3"/>
    <dgm:cxn modelId="{A0F86977-D080-4314-9AE9-3DD0BFCB2ACF}" type="presParOf" srcId="{87C8DB31-6F64-4169-9227-717C7A113CA0}" destId="{02774E1B-0620-4E21-964A-97A1D44E2AAE}" srcOrd="0" destOrd="0" presId="urn:microsoft.com/office/officeart/2005/8/layout/lProcess3"/>
    <dgm:cxn modelId="{9C7C6778-865B-4BC0-88BD-4845720364ED}" type="presParOf" srcId="{02774E1B-0620-4E21-964A-97A1D44E2AAE}" destId="{3B1DFF25-DAB9-4175-B116-4C35E2EC2443}" srcOrd="0" destOrd="0" presId="urn:microsoft.com/office/officeart/2005/8/layout/lProcess3"/>
    <dgm:cxn modelId="{D7A74870-95BA-423C-AFC8-24E246D5A0A6}" type="presParOf" srcId="{02774E1B-0620-4E21-964A-97A1D44E2AAE}" destId="{F0E70B47-897D-4E9B-83DA-EA530D0CC089}" srcOrd="1" destOrd="0" presId="urn:microsoft.com/office/officeart/2005/8/layout/lProcess3"/>
    <dgm:cxn modelId="{1DB33FD0-5FBC-4855-9199-649339BBD74C}" type="presParOf" srcId="{02774E1B-0620-4E21-964A-97A1D44E2AAE}" destId="{473EF82C-9548-40F1-97B9-48088CCCFBD6}" srcOrd="2"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61F7EAA-4C6A-4A7F-BA70-8AC406916404}"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pt-BR"/>
        </a:p>
      </dgm:t>
    </dgm:pt>
    <dgm:pt modelId="{98BE218D-1651-433E-B652-3BAA184B9616}">
      <dgm:prSet/>
      <dgm:spPr/>
      <dgm:t>
        <a:bodyPr/>
        <a:lstStyle/>
        <a:p>
          <a:pPr rtl="0"/>
          <a:r>
            <a:rPr lang="pt-BR" baseline="0" dirty="0" smtClean="0"/>
            <a:t>Como vimos na tabela anterior,  variáveis do tipo </a:t>
          </a:r>
          <a:r>
            <a:rPr lang="pt-BR" b="1" baseline="0" dirty="0" err="1" smtClean="0"/>
            <a:t>int</a:t>
          </a:r>
          <a:r>
            <a:rPr lang="pt-BR" baseline="0" dirty="0" smtClean="0"/>
            <a:t> não armazenam valores maiores do que 2.147.483.647. E agora qual a solução?</a:t>
          </a:r>
          <a:br>
            <a:rPr lang="pt-BR" baseline="0" dirty="0" smtClean="0"/>
          </a:br>
          <a:endParaRPr lang="pt-BR" dirty="0"/>
        </a:p>
      </dgm:t>
    </dgm:pt>
    <dgm:pt modelId="{E0A32647-C3B8-4615-B7CF-8FA05AFE7D8C}" type="parTrans" cxnId="{73B8CD83-A2EC-4056-9BD6-F53D6A6F1489}">
      <dgm:prSet/>
      <dgm:spPr/>
      <dgm:t>
        <a:bodyPr/>
        <a:lstStyle/>
        <a:p>
          <a:endParaRPr lang="pt-BR"/>
        </a:p>
      </dgm:t>
    </dgm:pt>
    <dgm:pt modelId="{FACDA8D1-F17A-428D-B287-A76A5785C551}" type="sibTrans" cxnId="{73B8CD83-A2EC-4056-9BD6-F53D6A6F1489}">
      <dgm:prSet/>
      <dgm:spPr/>
      <dgm:t>
        <a:bodyPr/>
        <a:lstStyle/>
        <a:p>
          <a:endParaRPr lang="pt-BR"/>
        </a:p>
      </dgm:t>
    </dgm:pt>
    <dgm:pt modelId="{A8E144C0-299E-43BA-8F82-4CFF6B92A4A8}" type="pres">
      <dgm:prSet presAssocID="{961F7EAA-4C6A-4A7F-BA70-8AC406916404}" presName="linear" presStyleCnt="0">
        <dgm:presLayoutVars>
          <dgm:animLvl val="lvl"/>
          <dgm:resizeHandles val="exact"/>
        </dgm:presLayoutVars>
      </dgm:prSet>
      <dgm:spPr/>
      <dgm:t>
        <a:bodyPr/>
        <a:lstStyle/>
        <a:p>
          <a:endParaRPr lang="pt-BR"/>
        </a:p>
      </dgm:t>
    </dgm:pt>
    <dgm:pt modelId="{ED286112-1C8A-4817-AD2A-0A2B93396517}" type="pres">
      <dgm:prSet presAssocID="{98BE218D-1651-433E-B652-3BAA184B9616}" presName="parentText" presStyleLbl="node1" presStyleIdx="0" presStyleCnt="1" custLinFactNeighborX="758" custLinFactNeighborY="-735">
        <dgm:presLayoutVars>
          <dgm:chMax val="0"/>
          <dgm:bulletEnabled val="1"/>
        </dgm:presLayoutVars>
      </dgm:prSet>
      <dgm:spPr/>
      <dgm:t>
        <a:bodyPr/>
        <a:lstStyle/>
        <a:p>
          <a:endParaRPr lang="pt-BR"/>
        </a:p>
      </dgm:t>
    </dgm:pt>
  </dgm:ptLst>
  <dgm:cxnLst>
    <dgm:cxn modelId="{BEF3899C-C795-408D-8FC3-7991471BBCAC}" type="presOf" srcId="{98BE218D-1651-433E-B652-3BAA184B9616}" destId="{ED286112-1C8A-4817-AD2A-0A2B93396517}" srcOrd="0" destOrd="0" presId="urn:microsoft.com/office/officeart/2005/8/layout/vList2"/>
    <dgm:cxn modelId="{D888A069-7787-4C01-9927-505A7745890F}" type="presOf" srcId="{961F7EAA-4C6A-4A7F-BA70-8AC406916404}" destId="{A8E144C0-299E-43BA-8F82-4CFF6B92A4A8}" srcOrd="0" destOrd="0" presId="urn:microsoft.com/office/officeart/2005/8/layout/vList2"/>
    <dgm:cxn modelId="{73B8CD83-A2EC-4056-9BD6-F53D6A6F1489}" srcId="{961F7EAA-4C6A-4A7F-BA70-8AC406916404}" destId="{98BE218D-1651-433E-B652-3BAA184B9616}" srcOrd="0" destOrd="0" parTransId="{E0A32647-C3B8-4615-B7CF-8FA05AFE7D8C}" sibTransId="{FACDA8D1-F17A-428D-B287-A76A5785C551}"/>
    <dgm:cxn modelId="{EF17F69E-0266-4E9A-9AA4-C7D29438480A}" type="presParOf" srcId="{A8E144C0-299E-43BA-8F82-4CFF6B92A4A8}" destId="{ED286112-1C8A-4817-AD2A-0A2B93396517}"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7344A39-E3DD-47D0-A459-B62774DB1EBF}" type="doc">
      <dgm:prSet loTypeId="urn:microsoft.com/office/officeart/2005/8/layout/lProcess3" loCatId="process" qsTypeId="urn:microsoft.com/office/officeart/2005/8/quickstyle/simple5" qsCatId="simple" csTypeId="urn:microsoft.com/office/officeart/2005/8/colors/accent0_3" csCatId="mainScheme" phldr="1"/>
      <dgm:spPr/>
      <dgm:t>
        <a:bodyPr/>
        <a:lstStyle/>
        <a:p>
          <a:endParaRPr lang="pt-BR"/>
        </a:p>
      </dgm:t>
    </dgm:pt>
    <dgm:pt modelId="{B0D6E73B-2966-444F-BD08-935B9B6EC59B}">
      <dgm:prSet/>
      <dgm:spPr>
        <a:solidFill>
          <a:srgbClr val="00B0F0"/>
        </a:solidFill>
      </dgm:spPr>
      <dgm:t>
        <a:bodyPr/>
        <a:lstStyle/>
        <a:p>
          <a:pPr rtl="0"/>
          <a:r>
            <a:rPr lang="pt-BR" b="1" dirty="0" smtClean="0"/>
            <a:t>Reais</a:t>
          </a:r>
          <a:endParaRPr lang="pt-BR" dirty="0"/>
        </a:p>
      </dgm:t>
    </dgm:pt>
    <dgm:pt modelId="{548FFF7E-79A3-4D51-8632-711171095505}" type="parTrans" cxnId="{A0696904-111E-4615-84BB-FDE0F1F37E0D}">
      <dgm:prSet/>
      <dgm:spPr/>
      <dgm:t>
        <a:bodyPr/>
        <a:lstStyle/>
        <a:p>
          <a:endParaRPr lang="pt-BR"/>
        </a:p>
      </dgm:t>
    </dgm:pt>
    <dgm:pt modelId="{91A6DC9A-3E8D-42E5-9B25-65F53FB5E5CC}" type="sibTrans" cxnId="{A0696904-111E-4615-84BB-FDE0F1F37E0D}">
      <dgm:prSet/>
      <dgm:spPr/>
      <dgm:t>
        <a:bodyPr/>
        <a:lstStyle/>
        <a:p>
          <a:endParaRPr lang="pt-BR"/>
        </a:p>
      </dgm:t>
    </dgm:pt>
    <dgm:pt modelId="{23C7602D-67F3-45E3-AF46-22FD05F8D9D1}">
      <dgm:prSet/>
      <dgm:spPr>
        <a:solidFill>
          <a:schemeClr val="bg2">
            <a:lumMod val="90000"/>
            <a:alpha val="90000"/>
          </a:schemeClr>
        </a:solidFill>
      </dgm:spPr>
      <dgm:t>
        <a:bodyPr/>
        <a:lstStyle/>
        <a:p>
          <a:pPr rtl="0"/>
          <a:r>
            <a:rPr lang="pt-BR" dirty="0" smtClean="0"/>
            <a:t>Em C#, valores literais reais são definidos com o separador de casas decimais “.”(ponto). Veja alguns exemplos:</a:t>
          </a:r>
          <a:endParaRPr lang="pt-BR" dirty="0"/>
        </a:p>
      </dgm:t>
    </dgm:pt>
    <dgm:pt modelId="{F19C4552-7110-4750-A607-50E83E51AB2B}" type="parTrans" cxnId="{FB79B7DF-EC6F-4E8F-BE77-2B48398DC000}">
      <dgm:prSet/>
      <dgm:spPr/>
      <dgm:t>
        <a:bodyPr/>
        <a:lstStyle/>
        <a:p>
          <a:endParaRPr lang="pt-BR"/>
        </a:p>
      </dgm:t>
    </dgm:pt>
    <dgm:pt modelId="{542FB4C3-9C9B-470B-9257-568DFD48C0C4}" type="sibTrans" cxnId="{FB79B7DF-EC6F-4E8F-BE77-2B48398DC000}">
      <dgm:prSet/>
      <dgm:spPr/>
      <dgm:t>
        <a:bodyPr/>
        <a:lstStyle/>
        <a:p>
          <a:endParaRPr lang="pt-BR"/>
        </a:p>
      </dgm:t>
    </dgm:pt>
    <dgm:pt modelId="{87C8DB31-6F64-4169-9227-717C7A113CA0}" type="pres">
      <dgm:prSet presAssocID="{87344A39-E3DD-47D0-A459-B62774DB1EBF}" presName="Name0" presStyleCnt="0">
        <dgm:presLayoutVars>
          <dgm:chPref val="3"/>
          <dgm:dir/>
          <dgm:animLvl val="lvl"/>
          <dgm:resizeHandles/>
        </dgm:presLayoutVars>
      </dgm:prSet>
      <dgm:spPr/>
      <dgm:t>
        <a:bodyPr/>
        <a:lstStyle/>
        <a:p>
          <a:endParaRPr lang="pt-BR"/>
        </a:p>
      </dgm:t>
    </dgm:pt>
    <dgm:pt modelId="{02774E1B-0620-4E21-964A-97A1D44E2AAE}" type="pres">
      <dgm:prSet presAssocID="{B0D6E73B-2966-444F-BD08-935B9B6EC59B}" presName="horFlow" presStyleCnt="0"/>
      <dgm:spPr/>
    </dgm:pt>
    <dgm:pt modelId="{3B1DFF25-DAB9-4175-B116-4C35E2EC2443}" type="pres">
      <dgm:prSet presAssocID="{B0D6E73B-2966-444F-BD08-935B9B6EC59B}" presName="bigChev" presStyleLbl="node1" presStyleIdx="0" presStyleCnt="1"/>
      <dgm:spPr/>
      <dgm:t>
        <a:bodyPr/>
        <a:lstStyle/>
        <a:p>
          <a:endParaRPr lang="pt-BR"/>
        </a:p>
      </dgm:t>
    </dgm:pt>
    <dgm:pt modelId="{F0E70B47-897D-4E9B-83DA-EA530D0CC089}" type="pres">
      <dgm:prSet presAssocID="{F19C4552-7110-4750-A607-50E83E51AB2B}" presName="parTrans" presStyleCnt="0"/>
      <dgm:spPr/>
    </dgm:pt>
    <dgm:pt modelId="{473EF82C-9548-40F1-97B9-48088CCCFBD6}" type="pres">
      <dgm:prSet presAssocID="{23C7602D-67F3-45E3-AF46-22FD05F8D9D1}" presName="node" presStyleLbl="alignAccFollowNode1" presStyleIdx="0" presStyleCnt="1">
        <dgm:presLayoutVars>
          <dgm:bulletEnabled val="1"/>
        </dgm:presLayoutVars>
      </dgm:prSet>
      <dgm:spPr/>
      <dgm:t>
        <a:bodyPr/>
        <a:lstStyle/>
        <a:p>
          <a:endParaRPr lang="pt-BR"/>
        </a:p>
      </dgm:t>
    </dgm:pt>
  </dgm:ptLst>
  <dgm:cxnLst>
    <dgm:cxn modelId="{A0696904-111E-4615-84BB-FDE0F1F37E0D}" srcId="{87344A39-E3DD-47D0-A459-B62774DB1EBF}" destId="{B0D6E73B-2966-444F-BD08-935B9B6EC59B}" srcOrd="0" destOrd="0" parTransId="{548FFF7E-79A3-4D51-8632-711171095505}" sibTransId="{91A6DC9A-3E8D-42E5-9B25-65F53FB5E5CC}"/>
    <dgm:cxn modelId="{8407A113-E162-4908-AEF7-8BE353280620}" type="presOf" srcId="{23C7602D-67F3-45E3-AF46-22FD05F8D9D1}" destId="{473EF82C-9548-40F1-97B9-48088CCCFBD6}" srcOrd="0" destOrd="0" presId="urn:microsoft.com/office/officeart/2005/8/layout/lProcess3"/>
    <dgm:cxn modelId="{433C3472-5BE7-4CC5-B8DE-932484854311}" type="presOf" srcId="{B0D6E73B-2966-444F-BD08-935B9B6EC59B}" destId="{3B1DFF25-DAB9-4175-B116-4C35E2EC2443}" srcOrd="0" destOrd="0" presId="urn:microsoft.com/office/officeart/2005/8/layout/lProcess3"/>
    <dgm:cxn modelId="{68C3C551-9E7B-4967-A527-03C2032C749D}" type="presOf" srcId="{87344A39-E3DD-47D0-A459-B62774DB1EBF}" destId="{87C8DB31-6F64-4169-9227-717C7A113CA0}" srcOrd="0" destOrd="0" presId="urn:microsoft.com/office/officeart/2005/8/layout/lProcess3"/>
    <dgm:cxn modelId="{FB79B7DF-EC6F-4E8F-BE77-2B48398DC000}" srcId="{B0D6E73B-2966-444F-BD08-935B9B6EC59B}" destId="{23C7602D-67F3-45E3-AF46-22FD05F8D9D1}" srcOrd="0" destOrd="0" parTransId="{F19C4552-7110-4750-A607-50E83E51AB2B}" sibTransId="{542FB4C3-9C9B-470B-9257-568DFD48C0C4}"/>
    <dgm:cxn modelId="{99FB0AB3-26A7-4554-9EF7-D463CE0F7292}" type="presParOf" srcId="{87C8DB31-6F64-4169-9227-717C7A113CA0}" destId="{02774E1B-0620-4E21-964A-97A1D44E2AAE}" srcOrd="0" destOrd="0" presId="urn:microsoft.com/office/officeart/2005/8/layout/lProcess3"/>
    <dgm:cxn modelId="{E34BE676-5B66-4037-9BB2-8BEC33AE5366}" type="presParOf" srcId="{02774E1B-0620-4E21-964A-97A1D44E2AAE}" destId="{3B1DFF25-DAB9-4175-B116-4C35E2EC2443}" srcOrd="0" destOrd="0" presId="urn:microsoft.com/office/officeart/2005/8/layout/lProcess3"/>
    <dgm:cxn modelId="{CEBAD04B-F552-4C37-AB0F-9DE3B85FD773}" type="presParOf" srcId="{02774E1B-0620-4E21-964A-97A1D44E2AAE}" destId="{F0E70B47-897D-4E9B-83DA-EA530D0CC089}" srcOrd="1" destOrd="0" presId="urn:microsoft.com/office/officeart/2005/8/layout/lProcess3"/>
    <dgm:cxn modelId="{D93123FF-7EC0-4C3A-B04D-1FA68E42AF16}" type="presParOf" srcId="{02774E1B-0620-4E21-964A-97A1D44E2AAE}" destId="{473EF82C-9548-40F1-97B9-48088CCCFBD6}" srcOrd="2"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61F7EAA-4C6A-4A7F-BA70-8AC40691640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pt-BR"/>
        </a:p>
      </dgm:t>
    </dgm:pt>
    <dgm:pt modelId="{98BE218D-1651-433E-B652-3BAA184B9616}">
      <dgm:prSet/>
      <dgm:spPr/>
      <dgm:t>
        <a:bodyPr/>
        <a:lstStyle/>
        <a:p>
          <a:pPr rtl="0"/>
          <a:r>
            <a:rPr lang="pt-BR" dirty="0" smtClean="0"/>
            <a:t>Por padrão, independentemente da grandeza, os valores literais reais são tratados como </a:t>
          </a:r>
          <a:r>
            <a:rPr lang="pt-BR" b="1" dirty="0" smtClean="0"/>
            <a:t>double</a:t>
          </a:r>
          <a:r>
            <a:rPr lang="pt-BR" dirty="0" smtClean="0"/>
            <a:t>. Por exemplo, considere o valor 19.09. Esse valor poderia ser tratado como </a:t>
          </a:r>
          <a:r>
            <a:rPr lang="pt-BR" b="1" dirty="0" err="1" smtClean="0"/>
            <a:t>float</a:t>
          </a:r>
          <a:r>
            <a:rPr lang="pt-BR" dirty="0" smtClean="0"/>
            <a:t> ou </a:t>
          </a:r>
          <a:r>
            <a:rPr lang="pt-BR" b="1" dirty="0" smtClean="0"/>
            <a:t>double</a:t>
          </a:r>
          <a:r>
            <a:rPr lang="pt-BR" dirty="0" smtClean="0"/>
            <a:t>. Contudo, por padrão, ele será tratado como </a:t>
          </a:r>
          <a:r>
            <a:rPr lang="pt-BR" b="1" dirty="0" smtClean="0"/>
            <a:t>double</a:t>
          </a:r>
          <a:r>
            <a:rPr lang="pt-BR" dirty="0" smtClean="0"/>
            <a:t>. Dessa forma, os códigos a seguir geram erros de compilação. Para resolver esse problema, devemos utilizar o sufixo </a:t>
          </a:r>
          <a:r>
            <a:rPr lang="pt-BR" b="1" dirty="0" smtClean="0"/>
            <a:t>F</a:t>
          </a:r>
          <a:r>
            <a:rPr lang="pt-BR" dirty="0" smtClean="0"/>
            <a:t> ou </a:t>
          </a:r>
          <a:r>
            <a:rPr lang="pt-BR" b="1" dirty="0" smtClean="0"/>
            <a:t>f</a:t>
          </a:r>
          <a:r>
            <a:rPr lang="pt-BR" dirty="0" smtClean="0"/>
            <a:t>. Ao utilizar um desses sufixos, indicamos ao compilador que o valor literal real deve ser tratado como </a:t>
          </a:r>
          <a:r>
            <a:rPr lang="pt-BR" b="1" dirty="0" err="1" smtClean="0"/>
            <a:t>float</a:t>
          </a:r>
          <a:r>
            <a:rPr lang="pt-BR" dirty="0" smtClean="0"/>
            <a:t>.</a:t>
          </a:r>
          <a:r>
            <a:rPr lang="pt-BR" baseline="0" dirty="0" smtClean="0"/>
            <a:t/>
          </a:r>
          <a:br>
            <a:rPr lang="pt-BR" baseline="0" dirty="0" smtClean="0"/>
          </a:br>
          <a:endParaRPr lang="pt-BR" dirty="0"/>
        </a:p>
      </dgm:t>
    </dgm:pt>
    <dgm:pt modelId="{E0A32647-C3B8-4615-B7CF-8FA05AFE7D8C}" type="parTrans" cxnId="{73B8CD83-A2EC-4056-9BD6-F53D6A6F1489}">
      <dgm:prSet/>
      <dgm:spPr/>
      <dgm:t>
        <a:bodyPr/>
        <a:lstStyle/>
        <a:p>
          <a:endParaRPr lang="pt-BR"/>
        </a:p>
      </dgm:t>
    </dgm:pt>
    <dgm:pt modelId="{FACDA8D1-F17A-428D-B287-A76A5785C551}" type="sibTrans" cxnId="{73B8CD83-A2EC-4056-9BD6-F53D6A6F1489}">
      <dgm:prSet/>
      <dgm:spPr/>
      <dgm:t>
        <a:bodyPr/>
        <a:lstStyle/>
        <a:p>
          <a:endParaRPr lang="pt-BR"/>
        </a:p>
      </dgm:t>
    </dgm:pt>
    <dgm:pt modelId="{A8E144C0-299E-43BA-8F82-4CFF6B92A4A8}" type="pres">
      <dgm:prSet presAssocID="{961F7EAA-4C6A-4A7F-BA70-8AC406916404}" presName="linear" presStyleCnt="0">
        <dgm:presLayoutVars>
          <dgm:animLvl val="lvl"/>
          <dgm:resizeHandles val="exact"/>
        </dgm:presLayoutVars>
      </dgm:prSet>
      <dgm:spPr/>
      <dgm:t>
        <a:bodyPr/>
        <a:lstStyle/>
        <a:p>
          <a:endParaRPr lang="pt-BR"/>
        </a:p>
      </dgm:t>
    </dgm:pt>
    <dgm:pt modelId="{ED286112-1C8A-4817-AD2A-0A2B93396517}" type="pres">
      <dgm:prSet presAssocID="{98BE218D-1651-433E-B652-3BAA184B9616}" presName="parentText" presStyleLbl="node1" presStyleIdx="0" presStyleCnt="1" custLinFactNeighborX="758" custLinFactNeighborY="-735">
        <dgm:presLayoutVars>
          <dgm:chMax val="0"/>
          <dgm:bulletEnabled val="1"/>
        </dgm:presLayoutVars>
      </dgm:prSet>
      <dgm:spPr/>
      <dgm:t>
        <a:bodyPr/>
        <a:lstStyle/>
        <a:p>
          <a:endParaRPr lang="pt-BR"/>
        </a:p>
      </dgm:t>
    </dgm:pt>
  </dgm:ptLst>
  <dgm:cxnLst>
    <dgm:cxn modelId="{3994D526-40F2-4575-ADBE-725A8E9A9703}" type="presOf" srcId="{98BE218D-1651-433E-B652-3BAA184B9616}" destId="{ED286112-1C8A-4817-AD2A-0A2B93396517}" srcOrd="0" destOrd="0" presId="urn:microsoft.com/office/officeart/2005/8/layout/vList2"/>
    <dgm:cxn modelId="{A7D0B385-6E04-4AE4-9BE5-9E4CCCB894CC}" type="presOf" srcId="{961F7EAA-4C6A-4A7F-BA70-8AC406916404}" destId="{A8E144C0-299E-43BA-8F82-4CFF6B92A4A8}" srcOrd="0" destOrd="0" presId="urn:microsoft.com/office/officeart/2005/8/layout/vList2"/>
    <dgm:cxn modelId="{73B8CD83-A2EC-4056-9BD6-F53D6A6F1489}" srcId="{961F7EAA-4C6A-4A7F-BA70-8AC406916404}" destId="{98BE218D-1651-433E-B652-3BAA184B9616}" srcOrd="0" destOrd="0" parTransId="{E0A32647-C3B8-4615-B7CF-8FA05AFE7D8C}" sibTransId="{FACDA8D1-F17A-428D-B287-A76A5785C551}"/>
    <dgm:cxn modelId="{0CDA7979-1DEE-4959-83EC-22FC3043629A}" type="presParOf" srcId="{A8E144C0-299E-43BA-8F82-4CFF6B92A4A8}" destId="{ED286112-1C8A-4817-AD2A-0A2B93396517}"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97C235-7A1A-4993-8FC0-663CB8F98D09}"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pt-BR"/>
        </a:p>
      </dgm:t>
    </dgm:pt>
    <dgm:pt modelId="{CA2332EB-5F6A-4A05-BC5C-436A1CBC12E3}">
      <dgm:prSet custT="1"/>
      <dgm:spPr>
        <a:solidFill>
          <a:srgbClr val="00B050"/>
        </a:solidFill>
      </dgm:spPr>
      <dgm:t>
        <a:bodyPr/>
        <a:lstStyle/>
        <a:p>
          <a:pPr algn="ctr" rtl="0"/>
          <a:r>
            <a:rPr lang="pt-BR" sz="2800" dirty="0" smtClean="0"/>
            <a:t>Instrutor: Thiago Ribeiro de Bona Sartor</a:t>
          </a:r>
          <a:endParaRPr lang="pt-BR" sz="2800" dirty="0"/>
        </a:p>
      </dgm:t>
    </dgm:pt>
    <dgm:pt modelId="{48462500-DC3B-4C4A-AC71-B9295BD24E07}" type="parTrans" cxnId="{B5161924-0B8C-4D1A-B05C-BB713C61DC41}">
      <dgm:prSet/>
      <dgm:spPr/>
      <dgm:t>
        <a:bodyPr/>
        <a:lstStyle/>
        <a:p>
          <a:endParaRPr lang="pt-BR"/>
        </a:p>
      </dgm:t>
    </dgm:pt>
    <dgm:pt modelId="{ADDD5ACF-7D9F-4AD8-AEB1-31FE95287D2B}" type="sibTrans" cxnId="{B5161924-0B8C-4D1A-B05C-BB713C61DC41}">
      <dgm:prSet/>
      <dgm:spPr/>
      <dgm:t>
        <a:bodyPr/>
        <a:lstStyle/>
        <a:p>
          <a:endParaRPr lang="pt-BR"/>
        </a:p>
      </dgm:t>
    </dgm:pt>
    <dgm:pt modelId="{00665FF3-BDD2-4C21-B066-1A0F87A85141}" type="pres">
      <dgm:prSet presAssocID="{1797C235-7A1A-4993-8FC0-663CB8F98D09}" presName="linear" presStyleCnt="0">
        <dgm:presLayoutVars>
          <dgm:animLvl val="lvl"/>
          <dgm:resizeHandles val="exact"/>
        </dgm:presLayoutVars>
      </dgm:prSet>
      <dgm:spPr/>
      <dgm:t>
        <a:bodyPr/>
        <a:lstStyle/>
        <a:p>
          <a:endParaRPr lang="pt-BR"/>
        </a:p>
      </dgm:t>
    </dgm:pt>
    <dgm:pt modelId="{21065454-A407-4A0C-AC06-1260CF1B0E35}" type="pres">
      <dgm:prSet presAssocID="{CA2332EB-5F6A-4A05-BC5C-436A1CBC12E3}" presName="parentText" presStyleLbl="node1" presStyleIdx="0" presStyleCnt="1" custLinFactNeighborX="26498" custLinFactNeighborY="305">
        <dgm:presLayoutVars>
          <dgm:chMax val="0"/>
          <dgm:bulletEnabled val="1"/>
        </dgm:presLayoutVars>
      </dgm:prSet>
      <dgm:spPr/>
      <dgm:t>
        <a:bodyPr/>
        <a:lstStyle/>
        <a:p>
          <a:endParaRPr lang="pt-BR"/>
        </a:p>
      </dgm:t>
    </dgm:pt>
  </dgm:ptLst>
  <dgm:cxnLst>
    <dgm:cxn modelId="{E8560677-33F6-4B5E-9469-51CA8BD4E4D2}" type="presOf" srcId="{1797C235-7A1A-4993-8FC0-663CB8F98D09}" destId="{00665FF3-BDD2-4C21-B066-1A0F87A85141}" srcOrd="0" destOrd="0" presId="urn:microsoft.com/office/officeart/2005/8/layout/vList2"/>
    <dgm:cxn modelId="{9341A349-BF55-42E1-A6C2-F42704A65104}" type="presOf" srcId="{CA2332EB-5F6A-4A05-BC5C-436A1CBC12E3}" destId="{21065454-A407-4A0C-AC06-1260CF1B0E35}" srcOrd="0" destOrd="0" presId="urn:microsoft.com/office/officeart/2005/8/layout/vList2"/>
    <dgm:cxn modelId="{B5161924-0B8C-4D1A-B05C-BB713C61DC41}" srcId="{1797C235-7A1A-4993-8FC0-663CB8F98D09}" destId="{CA2332EB-5F6A-4A05-BC5C-436A1CBC12E3}" srcOrd="0" destOrd="0" parTransId="{48462500-DC3B-4C4A-AC71-B9295BD24E07}" sibTransId="{ADDD5ACF-7D9F-4AD8-AEB1-31FE95287D2B}"/>
    <dgm:cxn modelId="{228D355A-C505-483A-A4C6-781555412F04}" type="presParOf" srcId="{00665FF3-BDD2-4C21-B066-1A0F87A85141}" destId="{21065454-A407-4A0C-AC06-1260CF1B0E35}"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7344A39-E3DD-47D0-A459-B62774DB1EBF}" type="doc">
      <dgm:prSet loTypeId="urn:microsoft.com/office/officeart/2005/8/layout/lProcess3" loCatId="process" qsTypeId="urn:microsoft.com/office/officeart/2005/8/quickstyle/simple5" qsCatId="simple" csTypeId="urn:microsoft.com/office/officeart/2005/8/colors/colorful5" csCatId="colorful" phldr="1"/>
      <dgm:spPr/>
      <dgm:t>
        <a:bodyPr/>
        <a:lstStyle/>
        <a:p>
          <a:endParaRPr lang="pt-BR"/>
        </a:p>
      </dgm:t>
    </dgm:pt>
    <dgm:pt modelId="{B0D6E73B-2966-444F-BD08-935B9B6EC59B}">
      <dgm:prSet/>
      <dgm:spPr/>
      <dgm:t>
        <a:bodyPr/>
        <a:lstStyle/>
        <a:p>
          <a:pPr rtl="0"/>
          <a:r>
            <a:rPr lang="pt-BR" b="1" dirty="0" smtClean="0"/>
            <a:t>Caracteres</a:t>
          </a:r>
          <a:endParaRPr lang="pt-BR" dirty="0"/>
        </a:p>
      </dgm:t>
    </dgm:pt>
    <dgm:pt modelId="{548FFF7E-79A3-4D51-8632-711171095505}" type="parTrans" cxnId="{A0696904-111E-4615-84BB-FDE0F1F37E0D}">
      <dgm:prSet/>
      <dgm:spPr/>
      <dgm:t>
        <a:bodyPr/>
        <a:lstStyle/>
        <a:p>
          <a:endParaRPr lang="pt-BR"/>
        </a:p>
      </dgm:t>
    </dgm:pt>
    <dgm:pt modelId="{91A6DC9A-3E8D-42E5-9B25-65F53FB5E5CC}" type="sibTrans" cxnId="{A0696904-111E-4615-84BB-FDE0F1F37E0D}">
      <dgm:prSet/>
      <dgm:spPr/>
      <dgm:t>
        <a:bodyPr/>
        <a:lstStyle/>
        <a:p>
          <a:endParaRPr lang="pt-BR"/>
        </a:p>
      </dgm:t>
    </dgm:pt>
    <dgm:pt modelId="{23C7602D-67F3-45E3-AF46-22FD05F8D9D1}">
      <dgm:prSet/>
      <dgm:spPr/>
      <dgm:t>
        <a:bodyPr/>
        <a:lstStyle/>
        <a:p>
          <a:pPr rtl="0"/>
          <a:r>
            <a:rPr lang="pt-BR" dirty="0" smtClean="0"/>
            <a:t>São definidos dentro de aspas simples. Veja alguns exemplos</a:t>
          </a:r>
          <a:endParaRPr lang="pt-BR" dirty="0"/>
        </a:p>
      </dgm:t>
    </dgm:pt>
    <dgm:pt modelId="{F19C4552-7110-4750-A607-50E83E51AB2B}" type="parTrans" cxnId="{FB79B7DF-EC6F-4E8F-BE77-2B48398DC000}">
      <dgm:prSet/>
      <dgm:spPr/>
      <dgm:t>
        <a:bodyPr/>
        <a:lstStyle/>
        <a:p>
          <a:endParaRPr lang="pt-BR"/>
        </a:p>
      </dgm:t>
    </dgm:pt>
    <dgm:pt modelId="{542FB4C3-9C9B-470B-9257-568DFD48C0C4}" type="sibTrans" cxnId="{FB79B7DF-EC6F-4E8F-BE77-2B48398DC000}">
      <dgm:prSet/>
      <dgm:spPr/>
      <dgm:t>
        <a:bodyPr/>
        <a:lstStyle/>
        <a:p>
          <a:endParaRPr lang="pt-BR"/>
        </a:p>
      </dgm:t>
    </dgm:pt>
    <dgm:pt modelId="{87C8DB31-6F64-4169-9227-717C7A113CA0}" type="pres">
      <dgm:prSet presAssocID="{87344A39-E3DD-47D0-A459-B62774DB1EBF}" presName="Name0" presStyleCnt="0">
        <dgm:presLayoutVars>
          <dgm:chPref val="3"/>
          <dgm:dir/>
          <dgm:animLvl val="lvl"/>
          <dgm:resizeHandles/>
        </dgm:presLayoutVars>
      </dgm:prSet>
      <dgm:spPr/>
      <dgm:t>
        <a:bodyPr/>
        <a:lstStyle/>
        <a:p>
          <a:endParaRPr lang="pt-BR"/>
        </a:p>
      </dgm:t>
    </dgm:pt>
    <dgm:pt modelId="{02774E1B-0620-4E21-964A-97A1D44E2AAE}" type="pres">
      <dgm:prSet presAssocID="{B0D6E73B-2966-444F-BD08-935B9B6EC59B}" presName="horFlow" presStyleCnt="0"/>
      <dgm:spPr/>
    </dgm:pt>
    <dgm:pt modelId="{3B1DFF25-DAB9-4175-B116-4C35E2EC2443}" type="pres">
      <dgm:prSet presAssocID="{B0D6E73B-2966-444F-BD08-935B9B6EC59B}" presName="bigChev" presStyleLbl="node1" presStyleIdx="0" presStyleCnt="1"/>
      <dgm:spPr/>
      <dgm:t>
        <a:bodyPr/>
        <a:lstStyle/>
        <a:p>
          <a:endParaRPr lang="pt-BR"/>
        </a:p>
      </dgm:t>
    </dgm:pt>
    <dgm:pt modelId="{F0E70B47-897D-4E9B-83DA-EA530D0CC089}" type="pres">
      <dgm:prSet presAssocID="{F19C4552-7110-4750-A607-50E83E51AB2B}" presName="parTrans" presStyleCnt="0"/>
      <dgm:spPr/>
    </dgm:pt>
    <dgm:pt modelId="{473EF82C-9548-40F1-97B9-48088CCCFBD6}" type="pres">
      <dgm:prSet presAssocID="{23C7602D-67F3-45E3-AF46-22FD05F8D9D1}" presName="node" presStyleLbl="alignAccFollowNode1" presStyleIdx="0" presStyleCnt="1">
        <dgm:presLayoutVars>
          <dgm:bulletEnabled val="1"/>
        </dgm:presLayoutVars>
      </dgm:prSet>
      <dgm:spPr/>
      <dgm:t>
        <a:bodyPr/>
        <a:lstStyle/>
        <a:p>
          <a:endParaRPr lang="pt-BR"/>
        </a:p>
      </dgm:t>
    </dgm:pt>
  </dgm:ptLst>
  <dgm:cxnLst>
    <dgm:cxn modelId="{34A3F2CA-ECD7-4067-B28E-8AF06EE1B88A}" type="presOf" srcId="{23C7602D-67F3-45E3-AF46-22FD05F8D9D1}" destId="{473EF82C-9548-40F1-97B9-48088CCCFBD6}" srcOrd="0" destOrd="0" presId="urn:microsoft.com/office/officeart/2005/8/layout/lProcess3"/>
    <dgm:cxn modelId="{A0696904-111E-4615-84BB-FDE0F1F37E0D}" srcId="{87344A39-E3DD-47D0-A459-B62774DB1EBF}" destId="{B0D6E73B-2966-444F-BD08-935B9B6EC59B}" srcOrd="0" destOrd="0" parTransId="{548FFF7E-79A3-4D51-8632-711171095505}" sibTransId="{91A6DC9A-3E8D-42E5-9B25-65F53FB5E5CC}"/>
    <dgm:cxn modelId="{ECEF4D34-2287-499A-BA9D-5F81AC0D2823}" type="presOf" srcId="{87344A39-E3DD-47D0-A459-B62774DB1EBF}" destId="{87C8DB31-6F64-4169-9227-717C7A113CA0}" srcOrd="0" destOrd="0" presId="urn:microsoft.com/office/officeart/2005/8/layout/lProcess3"/>
    <dgm:cxn modelId="{6AB4A8E1-E23C-4AFE-8F9F-23970842280E}" type="presOf" srcId="{B0D6E73B-2966-444F-BD08-935B9B6EC59B}" destId="{3B1DFF25-DAB9-4175-B116-4C35E2EC2443}" srcOrd="0" destOrd="0" presId="urn:microsoft.com/office/officeart/2005/8/layout/lProcess3"/>
    <dgm:cxn modelId="{FB79B7DF-EC6F-4E8F-BE77-2B48398DC000}" srcId="{B0D6E73B-2966-444F-BD08-935B9B6EC59B}" destId="{23C7602D-67F3-45E3-AF46-22FD05F8D9D1}" srcOrd="0" destOrd="0" parTransId="{F19C4552-7110-4750-A607-50E83E51AB2B}" sibTransId="{542FB4C3-9C9B-470B-9257-568DFD48C0C4}"/>
    <dgm:cxn modelId="{5D5E3E4C-98B5-4580-B45E-1380B60A7AD4}" type="presParOf" srcId="{87C8DB31-6F64-4169-9227-717C7A113CA0}" destId="{02774E1B-0620-4E21-964A-97A1D44E2AAE}" srcOrd="0" destOrd="0" presId="urn:microsoft.com/office/officeart/2005/8/layout/lProcess3"/>
    <dgm:cxn modelId="{2E0FDC2F-8C8C-4264-B0D2-1C2F2E7D5B9C}" type="presParOf" srcId="{02774E1B-0620-4E21-964A-97A1D44E2AAE}" destId="{3B1DFF25-DAB9-4175-B116-4C35E2EC2443}" srcOrd="0" destOrd="0" presId="urn:microsoft.com/office/officeart/2005/8/layout/lProcess3"/>
    <dgm:cxn modelId="{36133930-3F5A-4929-8DC8-B5CEC8CF733F}" type="presParOf" srcId="{02774E1B-0620-4E21-964A-97A1D44E2AAE}" destId="{F0E70B47-897D-4E9B-83DA-EA530D0CC089}" srcOrd="1" destOrd="0" presId="urn:microsoft.com/office/officeart/2005/8/layout/lProcess3"/>
    <dgm:cxn modelId="{95D243A1-0217-4D1D-BB09-21B59B60588B}" type="presParOf" srcId="{02774E1B-0620-4E21-964A-97A1D44E2AAE}" destId="{473EF82C-9548-40F1-97B9-48088CCCFBD6}" srcOrd="2"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7344A39-E3DD-47D0-A459-B62774DB1EBF}" type="doc">
      <dgm:prSet loTypeId="urn:microsoft.com/office/officeart/2005/8/layout/lProcess3" loCatId="process" qsTypeId="urn:microsoft.com/office/officeart/2005/8/quickstyle/simple5" qsCatId="simple" csTypeId="urn:microsoft.com/office/officeart/2005/8/colors/accent1_3" csCatId="accent1" phldr="1"/>
      <dgm:spPr/>
      <dgm:t>
        <a:bodyPr/>
        <a:lstStyle/>
        <a:p>
          <a:endParaRPr lang="pt-BR"/>
        </a:p>
      </dgm:t>
    </dgm:pt>
    <dgm:pt modelId="{B0D6E73B-2966-444F-BD08-935B9B6EC59B}">
      <dgm:prSet/>
      <dgm:spPr/>
      <dgm:t>
        <a:bodyPr/>
        <a:lstStyle/>
        <a:p>
          <a:pPr rtl="0"/>
          <a:r>
            <a:rPr lang="pt-BR" b="1" dirty="0" smtClean="0"/>
            <a:t>Strings literais</a:t>
          </a:r>
          <a:endParaRPr lang="pt-BR" dirty="0"/>
        </a:p>
      </dgm:t>
    </dgm:pt>
    <dgm:pt modelId="{548FFF7E-79A3-4D51-8632-711171095505}" type="parTrans" cxnId="{A0696904-111E-4615-84BB-FDE0F1F37E0D}">
      <dgm:prSet/>
      <dgm:spPr/>
      <dgm:t>
        <a:bodyPr/>
        <a:lstStyle/>
        <a:p>
          <a:endParaRPr lang="pt-BR"/>
        </a:p>
      </dgm:t>
    </dgm:pt>
    <dgm:pt modelId="{91A6DC9A-3E8D-42E5-9B25-65F53FB5E5CC}" type="sibTrans" cxnId="{A0696904-111E-4615-84BB-FDE0F1F37E0D}">
      <dgm:prSet/>
      <dgm:spPr/>
      <dgm:t>
        <a:bodyPr/>
        <a:lstStyle/>
        <a:p>
          <a:endParaRPr lang="pt-BR"/>
        </a:p>
      </dgm:t>
    </dgm:pt>
    <dgm:pt modelId="{23C7602D-67F3-45E3-AF46-22FD05F8D9D1}">
      <dgm:prSet/>
      <dgm:spPr/>
      <dgm:t>
        <a:bodyPr/>
        <a:lstStyle/>
        <a:p>
          <a:pPr rtl="0"/>
          <a:r>
            <a:rPr lang="pt-BR" dirty="0" smtClean="0"/>
            <a:t>São definidas dentro de aspas duplas. Veja alguns exemplos.</a:t>
          </a:r>
          <a:endParaRPr lang="pt-BR" dirty="0"/>
        </a:p>
      </dgm:t>
    </dgm:pt>
    <dgm:pt modelId="{F19C4552-7110-4750-A607-50E83E51AB2B}" type="parTrans" cxnId="{FB79B7DF-EC6F-4E8F-BE77-2B48398DC000}">
      <dgm:prSet/>
      <dgm:spPr/>
      <dgm:t>
        <a:bodyPr/>
        <a:lstStyle/>
        <a:p>
          <a:endParaRPr lang="pt-BR"/>
        </a:p>
      </dgm:t>
    </dgm:pt>
    <dgm:pt modelId="{542FB4C3-9C9B-470B-9257-568DFD48C0C4}" type="sibTrans" cxnId="{FB79B7DF-EC6F-4E8F-BE77-2B48398DC000}">
      <dgm:prSet/>
      <dgm:spPr/>
      <dgm:t>
        <a:bodyPr/>
        <a:lstStyle/>
        <a:p>
          <a:endParaRPr lang="pt-BR"/>
        </a:p>
      </dgm:t>
    </dgm:pt>
    <dgm:pt modelId="{87C8DB31-6F64-4169-9227-717C7A113CA0}" type="pres">
      <dgm:prSet presAssocID="{87344A39-E3DD-47D0-A459-B62774DB1EBF}" presName="Name0" presStyleCnt="0">
        <dgm:presLayoutVars>
          <dgm:chPref val="3"/>
          <dgm:dir/>
          <dgm:animLvl val="lvl"/>
          <dgm:resizeHandles/>
        </dgm:presLayoutVars>
      </dgm:prSet>
      <dgm:spPr/>
      <dgm:t>
        <a:bodyPr/>
        <a:lstStyle/>
        <a:p>
          <a:endParaRPr lang="pt-BR"/>
        </a:p>
      </dgm:t>
    </dgm:pt>
    <dgm:pt modelId="{02774E1B-0620-4E21-964A-97A1D44E2AAE}" type="pres">
      <dgm:prSet presAssocID="{B0D6E73B-2966-444F-BD08-935B9B6EC59B}" presName="horFlow" presStyleCnt="0"/>
      <dgm:spPr/>
    </dgm:pt>
    <dgm:pt modelId="{3B1DFF25-DAB9-4175-B116-4C35E2EC2443}" type="pres">
      <dgm:prSet presAssocID="{B0D6E73B-2966-444F-BD08-935B9B6EC59B}" presName="bigChev" presStyleLbl="node1" presStyleIdx="0" presStyleCnt="1"/>
      <dgm:spPr/>
      <dgm:t>
        <a:bodyPr/>
        <a:lstStyle/>
        <a:p>
          <a:endParaRPr lang="pt-BR"/>
        </a:p>
      </dgm:t>
    </dgm:pt>
    <dgm:pt modelId="{F0E70B47-897D-4E9B-83DA-EA530D0CC089}" type="pres">
      <dgm:prSet presAssocID="{F19C4552-7110-4750-A607-50E83E51AB2B}" presName="parTrans" presStyleCnt="0"/>
      <dgm:spPr/>
    </dgm:pt>
    <dgm:pt modelId="{473EF82C-9548-40F1-97B9-48088CCCFBD6}" type="pres">
      <dgm:prSet presAssocID="{23C7602D-67F3-45E3-AF46-22FD05F8D9D1}" presName="node" presStyleLbl="alignAccFollowNode1" presStyleIdx="0" presStyleCnt="1">
        <dgm:presLayoutVars>
          <dgm:bulletEnabled val="1"/>
        </dgm:presLayoutVars>
      </dgm:prSet>
      <dgm:spPr/>
      <dgm:t>
        <a:bodyPr/>
        <a:lstStyle/>
        <a:p>
          <a:endParaRPr lang="pt-BR"/>
        </a:p>
      </dgm:t>
    </dgm:pt>
  </dgm:ptLst>
  <dgm:cxnLst>
    <dgm:cxn modelId="{2737899E-071E-4176-B989-990DD0BD7F91}" type="presOf" srcId="{87344A39-E3DD-47D0-A459-B62774DB1EBF}" destId="{87C8DB31-6F64-4169-9227-717C7A113CA0}" srcOrd="0" destOrd="0" presId="urn:microsoft.com/office/officeart/2005/8/layout/lProcess3"/>
    <dgm:cxn modelId="{96CD7970-009B-4249-95AA-76B1F72613FD}" type="presOf" srcId="{B0D6E73B-2966-444F-BD08-935B9B6EC59B}" destId="{3B1DFF25-DAB9-4175-B116-4C35E2EC2443}" srcOrd="0" destOrd="0" presId="urn:microsoft.com/office/officeart/2005/8/layout/lProcess3"/>
    <dgm:cxn modelId="{38985931-821F-4D09-BFDB-7846859735DF}" type="presOf" srcId="{23C7602D-67F3-45E3-AF46-22FD05F8D9D1}" destId="{473EF82C-9548-40F1-97B9-48088CCCFBD6}" srcOrd="0" destOrd="0" presId="urn:microsoft.com/office/officeart/2005/8/layout/lProcess3"/>
    <dgm:cxn modelId="{A0696904-111E-4615-84BB-FDE0F1F37E0D}" srcId="{87344A39-E3DD-47D0-A459-B62774DB1EBF}" destId="{B0D6E73B-2966-444F-BD08-935B9B6EC59B}" srcOrd="0" destOrd="0" parTransId="{548FFF7E-79A3-4D51-8632-711171095505}" sibTransId="{91A6DC9A-3E8D-42E5-9B25-65F53FB5E5CC}"/>
    <dgm:cxn modelId="{FB79B7DF-EC6F-4E8F-BE77-2B48398DC000}" srcId="{B0D6E73B-2966-444F-BD08-935B9B6EC59B}" destId="{23C7602D-67F3-45E3-AF46-22FD05F8D9D1}" srcOrd="0" destOrd="0" parTransId="{F19C4552-7110-4750-A607-50E83E51AB2B}" sibTransId="{542FB4C3-9C9B-470B-9257-568DFD48C0C4}"/>
    <dgm:cxn modelId="{C21E4253-60B5-4B60-BD68-504B2ECC8D93}" type="presParOf" srcId="{87C8DB31-6F64-4169-9227-717C7A113CA0}" destId="{02774E1B-0620-4E21-964A-97A1D44E2AAE}" srcOrd="0" destOrd="0" presId="urn:microsoft.com/office/officeart/2005/8/layout/lProcess3"/>
    <dgm:cxn modelId="{7A08CD02-3E1C-404B-BC63-DF6224DD8921}" type="presParOf" srcId="{02774E1B-0620-4E21-964A-97A1D44E2AAE}" destId="{3B1DFF25-DAB9-4175-B116-4C35E2EC2443}" srcOrd="0" destOrd="0" presId="urn:microsoft.com/office/officeart/2005/8/layout/lProcess3"/>
    <dgm:cxn modelId="{D58C59C1-8C8F-4402-A63D-77AD8E678679}" type="presParOf" srcId="{02774E1B-0620-4E21-964A-97A1D44E2AAE}" destId="{F0E70B47-897D-4E9B-83DA-EA530D0CC089}" srcOrd="1" destOrd="0" presId="urn:microsoft.com/office/officeart/2005/8/layout/lProcess3"/>
    <dgm:cxn modelId="{FF079EEB-C8CA-4D5E-A57E-EA2990CC4558}" type="presParOf" srcId="{02774E1B-0620-4E21-964A-97A1D44E2AAE}" destId="{473EF82C-9548-40F1-97B9-48088CCCFBD6}" srcOrd="2"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961F7EAA-4C6A-4A7F-BA70-8AC406916404}"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pt-BR"/>
        </a:p>
      </dgm:t>
    </dgm:pt>
    <dgm:pt modelId="{98BE218D-1651-433E-B652-3BAA184B9616}">
      <dgm:prSet/>
      <dgm:spPr/>
      <dgm:t>
        <a:bodyPr/>
        <a:lstStyle/>
        <a:p>
          <a:pPr rtl="0"/>
          <a:r>
            <a:rPr lang="pt-BR" dirty="0" smtClean="0"/>
            <a:t>Determinados caracteres são especiais e não podem ser inseridos diretamente dentro das aspas duplas. Por exemplo, os códigos a seguir geram um erro de compilação pois utilizam o caractere especial “\”.</a:t>
          </a:r>
          <a:endParaRPr lang="pt-BR" dirty="0"/>
        </a:p>
      </dgm:t>
    </dgm:pt>
    <dgm:pt modelId="{E0A32647-C3B8-4615-B7CF-8FA05AFE7D8C}" type="parTrans" cxnId="{73B8CD83-A2EC-4056-9BD6-F53D6A6F1489}">
      <dgm:prSet/>
      <dgm:spPr/>
      <dgm:t>
        <a:bodyPr/>
        <a:lstStyle/>
        <a:p>
          <a:endParaRPr lang="pt-BR"/>
        </a:p>
      </dgm:t>
    </dgm:pt>
    <dgm:pt modelId="{FACDA8D1-F17A-428D-B287-A76A5785C551}" type="sibTrans" cxnId="{73B8CD83-A2EC-4056-9BD6-F53D6A6F1489}">
      <dgm:prSet/>
      <dgm:spPr/>
      <dgm:t>
        <a:bodyPr/>
        <a:lstStyle/>
        <a:p>
          <a:endParaRPr lang="pt-BR"/>
        </a:p>
      </dgm:t>
    </dgm:pt>
    <dgm:pt modelId="{A8E144C0-299E-43BA-8F82-4CFF6B92A4A8}" type="pres">
      <dgm:prSet presAssocID="{961F7EAA-4C6A-4A7F-BA70-8AC406916404}" presName="linear" presStyleCnt="0">
        <dgm:presLayoutVars>
          <dgm:animLvl val="lvl"/>
          <dgm:resizeHandles val="exact"/>
        </dgm:presLayoutVars>
      </dgm:prSet>
      <dgm:spPr/>
      <dgm:t>
        <a:bodyPr/>
        <a:lstStyle/>
        <a:p>
          <a:endParaRPr lang="pt-BR"/>
        </a:p>
      </dgm:t>
    </dgm:pt>
    <dgm:pt modelId="{ED286112-1C8A-4817-AD2A-0A2B93396517}" type="pres">
      <dgm:prSet presAssocID="{98BE218D-1651-433E-B652-3BAA184B9616}" presName="parentText" presStyleLbl="node1" presStyleIdx="0" presStyleCnt="1" custLinFactNeighborX="758" custLinFactNeighborY="-735">
        <dgm:presLayoutVars>
          <dgm:chMax val="0"/>
          <dgm:bulletEnabled val="1"/>
        </dgm:presLayoutVars>
      </dgm:prSet>
      <dgm:spPr/>
      <dgm:t>
        <a:bodyPr/>
        <a:lstStyle/>
        <a:p>
          <a:endParaRPr lang="pt-BR"/>
        </a:p>
      </dgm:t>
    </dgm:pt>
  </dgm:ptLst>
  <dgm:cxnLst>
    <dgm:cxn modelId="{914A0B84-807F-4742-944E-45078C0CF81F}" type="presOf" srcId="{961F7EAA-4C6A-4A7F-BA70-8AC406916404}" destId="{A8E144C0-299E-43BA-8F82-4CFF6B92A4A8}" srcOrd="0" destOrd="0" presId="urn:microsoft.com/office/officeart/2005/8/layout/vList2"/>
    <dgm:cxn modelId="{91EB1987-1EA7-48BB-9248-B6C1FEDEB679}" type="presOf" srcId="{98BE218D-1651-433E-B652-3BAA184B9616}" destId="{ED286112-1C8A-4817-AD2A-0A2B93396517}" srcOrd="0" destOrd="0" presId="urn:microsoft.com/office/officeart/2005/8/layout/vList2"/>
    <dgm:cxn modelId="{73B8CD83-A2EC-4056-9BD6-F53D6A6F1489}" srcId="{961F7EAA-4C6A-4A7F-BA70-8AC406916404}" destId="{98BE218D-1651-433E-B652-3BAA184B9616}" srcOrd="0" destOrd="0" parTransId="{E0A32647-C3B8-4615-B7CF-8FA05AFE7D8C}" sibTransId="{FACDA8D1-F17A-428D-B287-A76A5785C551}"/>
    <dgm:cxn modelId="{D5AC41A6-A8E2-4C3E-BBED-315D769F12A1}" type="presParOf" srcId="{A8E144C0-299E-43BA-8F82-4CFF6B92A4A8}" destId="{ED286112-1C8A-4817-AD2A-0A2B93396517}"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7344A39-E3DD-47D0-A459-B62774DB1EBF}" type="doc">
      <dgm:prSet loTypeId="urn:microsoft.com/office/officeart/2005/8/layout/lProcess3" loCatId="process" qsTypeId="urn:microsoft.com/office/officeart/2005/8/quickstyle/simple5" qsCatId="simple" csTypeId="urn:microsoft.com/office/officeart/2005/8/colors/accent0_2" csCatId="mainScheme" phldr="1"/>
      <dgm:spPr/>
      <dgm:t>
        <a:bodyPr/>
        <a:lstStyle/>
        <a:p>
          <a:endParaRPr lang="pt-BR"/>
        </a:p>
      </dgm:t>
    </dgm:pt>
    <dgm:pt modelId="{B0D6E73B-2966-444F-BD08-935B9B6EC59B}">
      <dgm:prSet/>
      <dgm:spPr/>
      <dgm:t>
        <a:bodyPr/>
        <a:lstStyle/>
        <a:p>
          <a:pPr rtl="0"/>
          <a:r>
            <a:rPr lang="pt-BR" b="1" dirty="0" smtClean="0"/>
            <a:t>Números aleatórios</a:t>
          </a:r>
          <a:endParaRPr lang="pt-BR" dirty="0"/>
        </a:p>
      </dgm:t>
    </dgm:pt>
    <dgm:pt modelId="{548FFF7E-79A3-4D51-8632-711171095505}" type="parTrans" cxnId="{A0696904-111E-4615-84BB-FDE0F1F37E0D}">
      <dgm:prSet/>
      <dgm:spPr/>
      <dgm:t>
        <a:bodyPr/>
        <a:lstStyle/>
        <a:p>
          <a:endParaRPr lang="pt-BR"/>
        </a:p>
      </dgm:t>
    </dgm:pt>
    <dgm:pt modelId="{91A6DC9A-3E8D-42E5-9B25-65F53FB5E5CC}" type="sibTrans" cxnId="{A0696904-111E-4615-84BB-FDE0F1F37E0D}">
      <dgm:prSet/>
      <dgm:spPr/>
      <dgm:t>
        <a:bodyPr/>
        <a:lstStyle/>
        <a:p>
          <a:endParaRPr lang="pt-BR"/>
        </a:p>
      </dgm:t>
    </dgm:pt>
    <dgm:pt modelId="{23C7602D-67F3-45E3-AF46-22FD05F8D9D1}">
      <dgm:prSet/>
      <dgm:spPr/>
      <dgm:t>
        <a:bodyPr/>
        <a:lstStyle/>
        <a:p>
          <a:pPr rtl="0"/>
          <a:r>
            <a:rPr lang="pt-BR" dirty="0" smtClean="0"/>
            <a:t>Para gerar números aleatórios do tipo </a:t>
          </a:r>
          <a:r>
            <a:rPr lang="pt-BR" b="1" dirty="0" smtClean="0"/>
            <a:t>double </a:t>
          </a:r>
          <a:r>
            <a:rPr lang="pt-BR" dirty="0" smtClean="0"/>
            <a:t>maiores ou iguais a </a:t>
          </a:r>
          <a:r>
            <a:rPr lang="pt-BR" b="1" dirty="0" smtClean="0"/>
            <a:t>0 </a:t>
          </a:r>
          <a:r>
            <a:rPr lang="pt-BR" dirty="0" smtClean="0"/>
            <a:t>e menores do que </a:t>
          </a:r>
          <a:r>
            <a:rPr lang="pt-BR" b="1" dirty="0" smtClean="0"/>
            <a:t>1</a:t>
          </a:r>
          <a:r>
            <a:rPr lang="pt-BR" dirty="0" smtClean="0"/>
            <a:t>, devemos utilizar a classe </a:t>
          </a:r>
          <a:r>
            <a:rPr lang="pt-BR" b="1" dirty="0" smtClean="0"/>
            <a:t>System.Random </a:t>
          </a:r>
          <a:r>
            <a:rPr lang="pt-BR" dirty="0" smtClean="0"/>
            <a:t>e o método </a:t>
          </a:r>
          <a:r>
            <a:rPr lang="pt-BR" b="1" dirty="0" smtClean="0"/>
            <a:t>NextDouble()</a:t>
          </a:r>
          <a:r>
            <a:rPr lang="pt-BR" dirty="0" smtClean="0"/>
            <a:t>.</a:t>
          </a:r>
          <a:endParaRPr lang="pt-BR" dirty="0"/>
        </a:p>
      </dgm:t>
    </dgm:pt>
    <dgm:pt modelId="{F19C4552-7110-4750-A607-50E83E51AB2B}" type="parTrans" cxnId="{FB79B7DF-EC6F-4E8F-BE77-2B48398DC000}">
      <dgm:prSet/>
      <dgm:spPr/>
      <dgm:t>
        <a:bodyPr/>
        <a:lstStyle/>
        <a:p>
          <a:endParaRPr lang="pt-BR"/>
        </a:p>
      </dgm:t>
    </dgm:pt>
    <dgm:pt modelId="{542FB4C3-9C9B-470B-9257-568DFD48C0C4}" type="sibTrans" cxnId="{FB79B7DF-EC6F-4E8F-BE77-2B48398DC000}">
      <dgm:prSet/>
      <dgm:spPr/>
      <dgm:t>
        <a:bodyPr/>
        <a:lstStyle/>
        <a:p>
          <a:endParaRPr lang="pt-BR"/>
        </a:p>
      </dgm:t>
    </dgm:pt>
    <dgm:pt modelId="{87C8DB31-6F64-4169-9227-717C7A113CA0}" type="pres">
      <dgm:prSet presAssocID="{87344A39-E3DD-47D0-A459-B62774DB1EBF}" presName="Name0" presStyleCnt="0">
        <dgm:presLayoutVars>
          <dgm:chPref val="3"/>
          <dgm:dir/>
          <dgm:animLvl val="lvl"/>
          <dgm:resizeHandles/>
        </dgm:presLayoutVars>
      </dgm:prSet>
      <dgm:spPr/>
      <dgm:t>
        <a:bodyPr/>
        <a:lstStyle/>
        <a:p>
          <a:endParaRPr lang="pt-BR"/>
        </a:p>
      </dgm:t>
    </dgm:pt>
    <dgm:pt modelId="{02774E1B-0620-4E21-964A-97A1D44E2AAE}" type="pres">
      <dgm:prSet presAssocID="{B0D6E73B-2966-444F-BD08-935B9B6EC59B}" presName="horFlow" presStyleCnt="0"/>
      <dgm:spPr/>
    </dgm:pt>
    <dgm:pt modelId="{3B1DFF25-DAB9-4175-B116-4C35E2EC2443}" type="pres">
      <dgm:prSet presAssocID="{B0D6E73B-2966-444F-BD08-935B9B6EC59B}" presName="bigChev" presStyleLbl="node1" presStyleIdx="0" presStyleCnt="1"/>
      <dgm:spPr/>
      <dgm:t>
        <a:bodyPr/>
        <a:lstStyle/>
        <a:p>
          <a:endParaRPr lang="pt-BR"/>
        </a:p>
      </dgm:t>
    </dgm:pt>
    <dgm:pt modelId="{F0E70B47-897D-4E9B-83DA-EA530D0CC089}" type="pres">
      <dgm:prSet presAssocID="{F19C4552-7110-4750-A607-50E83E51AB2B}" presName="parTrans" presStyleCnt="0"/>
      <dgm:spPr/>
    </dgm:pt>
    <dgm:pt modelId="{473EF82C-9548-40F1-97B9-48088CCCFBD6}" type="pres">
      <dgm:prSet presAssocID="{23C7602D-67F3-45E3-AF46-22FD05F8D9D1}" presName="node" presStyleLbl="alignAccFollowNode1" presStyleIdx="0" presStyleCnt="1">
        <dgm:presLayoutVars>
          <dgm:bulletEnabled val="1"/>
        </dgm:presLayoutVars>
      </dgm:prSet>
      <dgm:spPr/>
      <dgm:t>
        <a:bodyPr/>
        <a:lstStyle/>
        <a:p>
          <a:endParaRPr lang="pt-BR"/>
        </a:p>
      </dgm:t>
    </dgm:pt>
  </dgm:ptLst>
  <dgm:cxnLst>
    <dgm:cxn modelId="{06FD0E14-6CE4-481F-82A7-A003970D91C0}" type="presOf" srcId="{23C7602D-67F3-45E3-AF46-22FD05F8D9D1}" destId="{473EF82C-9548-40F1-97B9-48088CCCFBD6}" srcOrd="0" destOrd="0" presId="urn:microsoft.com/office/officeart/2005/8/layout/lProcess3"/>
    <dgm:cxn modelId="{7B216B0E-A308-43F6-8321-18110C5C9401}" type="presOf" srcId="{B0D6E73B-2966-444F-BD08-935B9B6EC59B}" destId="{3B1DFF25-DAB9-4175-B116-4C35E2EC2443}" srcOrd="0" destOrd="0" presId="urn:microsoft.com/office/officeart/2005/8/layout/lProcess3"/>
    <dgm:cxn modelId="{A0696904-111E-4615-84BB-FDE0F1F37E0D}" srcId="{87344A39-E3DD-47D0-A459-B62774DB1EBF}" destId="{B0D6E73B-2966-444F-BD08-935B9B6EC59B}" srcOrd="0" destOrd="0" parTransId="{548FFF7E-79A3-4D51-8632-711171095505}" sibTransId="{91A6DC9A-3E8D-42E5-9B25-65F53FB5E5CC}"/>
    <dgm:cxn modelId="{1DA12B21-C8D9-4FFA-AA45-3FF4407F6491}" type="presOf" srcId="{87344A39-E3DD-47D0-A459-B62774DB1EBF}" destId="{87C8DB31-6F64-4169-9227-717C7A113CA0}" srcOrd="0" destOrd="0" presId="urn:microsoft.com/office/officeart/2005/8/layout/lProcess3"/>
    <dgm:cxn modelId="{FB79B7DF-EC6F-4E8F-BE77-2B48398DC000}" srcId="{B0D6E73B-2966-444F-BD08-935B9B6EC59B}" destId="{23C7602D-67F3-45E3-AF46-22FD05F8D9D1}" srcOrd="0" destOrd="0" parTransId="{F19C4552-7110-4750-A607-50E83E51AB2B}" sibTransId="{542FB4C3-9C9B-470B-9257-568DFD48C0C4}"/>
    <dgm:cxn modelId="{B44EEED8-0A9D-4E3F-A4DE-8EAEB364B885}" type="presParOf" srcId="{87C8DB31-6F64-4169-9227-717C7A113CA0}" destId="{02774E1B-0620-4E21-964A-97A1D44E2AAE}" srcOrd="0" destOrd="0" presId="urn:microsoft.com/office/officeart/2005/8/layout/lProcess3"/>
    <dgm:cxn modelId="{74D7008B-4ADE-48A4-9333-45935FDF24CF}" type="presParOf" srcId="{02774E1B-0620-4E21-964A-97A1D44E2AAE}" destId="{3B1DFF25-DAB9-4175-B116-4C35E2EC2443}" srcOrd="0" destOrd="0" presId="urn:microsoft.com/office/officeart/2005/8/layout/lProcess3"/>
    <dgm:cxn modelId="{817626E4-A3EF-4AB0-A323-EFC03A3B46ED}" type="presParOf" srcId="{02774E1B-0620-4E21-964A-97A1D44E2AAE}" destId="{F0E70B47-897D-4E9B-83DA-EA530D0CC089}" srcOrd="1" destOrd="0" presId="urn:microsoft.com/office/officeart/2005/8/layout/lProcess3"/>
    <dgm:cxn modelId="{BB12EE84-B6AE-4EF4-A03B-1CD5FC0028BE}" type="presParOf" srcId="{02774E1B-0620-4E21-964A-97A1D44E2AAE}" destId="{473EF82C-9548-40F1-97B9-48088CCCFBD6}" srcOrd="2"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87344A39-E3DD-47D0-A459-B62774DB1EBF}" type="doc">
      <dgm:prSet loTypeId="urn:microsoft.com/office/officeart/2005/8/layout/lProcess3" loCatId="process" qsTypeId="urn:microsoft.com/office/officeart/2005/8/quickstyle/simple5" qsCatId="simple" csTypeId="urn:microsoft.com/office/officeart/2005/8/colors/accent6_4" csCatId="accent6" phldr="1"/>
      <dgm:spPr/>
      <dgm:t>
        <a:bodyPr/>
        <a:lstStyle/>
        <a:p>
          <a:endParaRPr lang="pt-BR"/>
        </a:p>
      </dgm:t>
    </dgm:pt>
    <dgm:pt modelId="{B0D6E73B-2966-444F-BD08-935B9B6EC59B}">
      <dgm:prSet/>
      <dgm:spPr/>
      <dgm:t>
        <a:bodyPr/>
        <a:lstStyle/>
        <a:p>
          <a:pPr rtl="0"/>
          <a:r>
            <a:rPr lang="pt-BR" dirty="0" smtClean="0"/>
            <a:t>Data e Hora</a:t>
          </a:r>
          <a:endParaRPr lang="pt-BR" dirty="0"/>
        </a:p>
      </dgm:t>
    </dgm:pt>
    <dgm:pt modelId="{548FFF7E-79A3-4D51-8632-711171095505}" type="parTrans" cxnId="{A0696904-111E-4615-84BB-FDE0F1F37E0D}">
      <dgm:prSet/>
      <dgm:spPr/>
      <dgm:t>
        <a:bodyPr/>
        <a:lstStyle/>
        <a:p>
          <a:endParaRPr lang="pt-BR"/>
        </a:p>
      </dgm:t>
    </dgm:pt>
    <dgm:pt modelId="{91A6DC9A-3E8D-42E5-9B25-65F53FB5E5CC}" type="sibTrans" cxnId="{A0696904-111E-4615-84BB-FDE0F1F37E0D}">
      <dgm:prSet/>
      <dgm:spPr/>
      <dgm:t>
        <a:bodyPr/>
        <a:lstStyle/>
        <a:p>
          <a:endParaRPr lang="pt-BR"/>
        </a:p>
      </dgm:t>
    </dgm:pt>
    <dgm:pt modelId="{23C7602D-67F3-45E3-AF46-22FD05F8D9D1}">
      <dgm:prSet/>
      <dgm:spPr/>
      <dgm:t>
        <a:bodyPr/>
        <a:lstStyle/>
        <a:p>
          <a:pPr rtl="0"/>
          <a:r>
            <a:rPr lang="pt-BR" dirty="0" smtClean="0"/>
            <a:t>Existem tipos específicos para armazenar </a:t>
          </a:r>
          <a:r>
            <a:rPr lang="pt-BR" b="1" dirty="0" smtClean="0"/>
            <a:t>data e hora</a:t>
          </a:r>
          <a:r>
            <a:rPr lang="pt-BR" dirty="0" smtClean="0"/>
            <a:t>. Em C#, é muito comum, utilizarmos o tipo </a:t>
          </a:r>
          <a:r>
            <a:rPr lang="pt-BR" b="1" dirty="0" err="1" smtClean="0"/>
            <a:t>DateTime</a:t>
          </a:r>
          <a:r>
            <a:rPr lang="pt-BR" dirty="0" smtClean="0"/>
            <a:t>.</a:t>
          </a:r>
          <a:endParaRPr lang="pt-BR" dirty="0"/>
        </a:p>
      </dgm:t>
    </dgm:pt>
    <dgm:pt modelId="{F19C4552-7110-4750-A607-50E83E51AB2B}" type="parTrans" cxnId="{FB79B7DF-EC6F-4E8F-BE77-2B48398DC000}">
      <dgm:prSet/>
      <dgm:spPr/>
      <dgm:t>
        <a:bodyPr/>
        <a:lstStyle/>
        <a:p>
          <a:endParaRPr lang="pt-BR"/>
        </a:p>
      </dgm:t>
    </dgm:pt>
    <dgm:pt modelId="{542FB4C3-9C9B-470B-9257-568DFD48C0C4}" type="sibTrans" cxnId="{FB79B7DF-EC6F-4E8F-BE77-2B48398DC000}">
      <dgm:prSet/>
      <dgm:spPr/>
      <dgm:t>
        <a:bodyPr/>
        <a:lstStyle/>
        <a:p>
          <a:endParaRPr lang="pt-BR"/>
        </a:p>
      </dgm:t>
    </dgm:pt>
    <dgm:pt modelId="{87C8DB31-6F64-4169-9227-717C7A113CA0}" type="pres">
      <dgm:prSet presAssocID="{87344A39-E3DD-47D0-A459-B62774DB1EBF}" presName="Name0" presStyleCnt="0">
        <dgm:presLayoutVars>
          <dgm:chPref val="3"/>
          <dgm:dir/>
          <dgm:animLvl val="lvl"/>
          <dgm:resizeHandles/>
        </dgm:presLayoutVars>
      </dgm:prSet>
      <dgm:spPr/>
      <dgm:t>
        <a:bodyPr/>
        <a:lstStyle/>
        <a:p>
          <a:endParaRPr lang="pt-BR"/>
        </a:p>
      </dgm:t>
    </dgm:pt>
    <dgm:pt modelId="{02774E1B-0620-4E21-964A-97A1D44E2AAE}" type="pres">
      <dgm:prSet presAssocID="{B0D6E73B-2966-444F-BD08-935B9B6EC59B}" presName="horFlow" presStyleCnt="0"/>
      <dgm:spPr/>
    </dgm:pt>
    <dgm:pt modelId="{3B1DFF25-DAB9-4175-B116-4C35E2EC2443}" type="pres">
      <dgm:prSet presAssocID="{B0D6E73B-2966-444F-BD08-935B9B6EC59B}" presName="bigChev" presStyleLbl="node1" presStyleIdx="0" presStyleCnt="1"/>
      <dgm:spPr/>
      <dgm:t>
        <a:bodyPr/>
        <a:lstStyle/>
        <a:p>
          <a:endParaRPr lang="pt-BR"/>
        </a:p>
      </dgm:t>
    </dgm:pt>
    <dgm:pt modelId="{F0E70B47-897D-4E9B-83DA-EA530D0CC089}" type="pres">
      <dgm:prSet presAssocID="{F19C4552-7110-4750-A607-50E83E51AB2B}" presName="parTrans" presStyleCnt="0"/>
      <dgm:spPr/>
    </dgm:pt>
    <dgm:pt modelId="{473EF82C-9548-40F1-97B9-48088CCCFBD6}" type="pres">
      <dgm:prSet presAssocID="{23C7602D-67F3-45E3-AF46-22FD05F8D9D1}" presName="node" presStyleLbl="alignAccFollowNode1" presStyleIdx="0" presStyleCnt="1">
        <dgm:presLayoutVars>
          <dgm:bulletEnabled val="1"/>
        </dgm:presLayoutVars>
      </dgm:prSet>
      <dgm:spPr/>
      <dgm:t>
        <a:bodyPr/>
        <a:lstStyle/>
        <a:p>
          <a:endParaRPr lang="pt-BR"/>
        </a:p>
      </dgm:t>
    </dgm:pt>
  </dgm:ptLst>
  <dgm:cxnLst>
    <dgm:cxn modelId="{AC677684-7C33-4500-B11B-899F969E52CF}" type="presOf" srcId="{87344A39-E3DD-47D0-A459-B62774DB1EBF}" destId="{87C8DB31-6F64-4169-9227-717C7A113CA0}" srcOrd="0" destOrd="0" presId="urn:microsoft.com/office/officeart/2005/8/layout/lProcess3"/>
    <dgm:cxn modelId="{3FD0785D-C514-48E5-B4A1-A494E8BF1DD6}" type="presOf" srcId="{23C7602D-67F3-45E3-AF46-22FD05F8D9D1}" destId="{473EF82C-9548-40F1-97B9-48088CCCFBD6}" srcOrd="0" destOrd="0" presId="urn:microsoft.com/office/officeart/2005/8/layout/lProcess3"/>
    <dgm:cxn modelId="{A0696904-111E-4615-84BB-FDE0F1F37E0D}" srcId="{87344A39-E3DD-47D0-A459-B62774DB1EBF}" destId="{B0D6E73B-2966-444F-BD08-935B9B6EC59B}" srcOrd="0" destOrd="0" parTransId="{548FFF7E-79A3-4D51-8632-711171095505}" sibTransId="{91A6DC9A-3E8D-42E5-9B25-65F53FB5E5CC}"/>
    <dgm:cxn modelId="{E0F7CF90-7121-474C-9444-03CAD2DF1DA3}" type="presOf" srcId="{B0D6E73B-2966-444F-BD08-935B9B6EC59B}" destId="{3B1DFF25-DAB9-4175-B116-4C35E2EC2443}" srcOrd="0" destOrd="0" presId="urn:microsoft.com/office/officeart/2005/8/layout/lProcess3"/>
    <dgm:cxn modelId="{FB79B7DF-EC6F-4E8F-BE77-2B48398DC000}" srcId="{B0D6E73B-2966-444F-BD08-935B9B6EC59B}" destId="{23C7602D-67F3-45E3-AF46-22FD05F8D9D1}" srcOrd="0" destOrd="0" parTransId="{F19C4552-7110-4750-A607-50E83E51AB2B}" sibTransId="{542FB4C3-9C9B-470B-9257-568DFD48C0C4}"/>
    <dgm:cxn modelId="{E6FA1FAC-F219-4B69-961A-ACDBB2E009A6}" type="presParOf" srcId="{87C8DB31-6F64-4169-9227-717C7A113CA0}" destId="{02774E1B-0620-4E21-964A-97A1D44E2AAE}" srcOrd="0" destOrd="0" presId="urn:microsoft.com/office/officeart/2005/8/layout/lProcess3"/>
    <dgm:cxn modelId="{9455B45A-F9BC-44D1-9636-A238CF3F77F0}" type="presParOf" srcId="{02774E1B-0620-4E21-964A-97A1D44E2AAE}" destId="{3B1DFF25-DAB9-4175-B116-4C35E2EC2443}" srcOrd="0" destOrd="0" presId="urn:microsoft.com/office/officeart/2005/8/layout/lProcess3"/>
    <dgm:cxn modelId="{B49FEC94-A50C-4C1C-8752-6C86B59A6F3D}" type="presParOf" srcId="{02774E1B-0620-4E21-964A-97A1D44E2AAE}" destId="{F0E70B47-897D-4E9B-83DA-EA530D0CC089}" srcOrd="1" destOrd="0" presId="urn:microsoft.com/office/officeart/2005/8/layout/lProcess3"/>
    <dgm:cxn modelId="{27326B80-E037-4139-B708-1CE03E4C348C}" type="presParOf" srcId="{02774E1B-0620-4E21-964A-97A1D44E2AAE}" destId="{473EF82C-9548-40F1-97B9-48088CCCFBD6}" srcOrd="2"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87344A39-E3DD-47D0-A459-B62774DB1EBF}" type="doc">
      <dgm:prSet loTypeId="urn:microsoft.com/office/officeart/2005/8/layout/lProcess3" loCatId="process" qsTypeId="urn:microsoft.com/office/officeart/2005/8/quickstyle/simple5" qsCatId="simple" csTypeId="urn:microsoft.com/office/officeart/2005/8/colors/accent6_4" csCatId="accent6" phldr="1"/>
      <dgm:spPr/>
      <dgm:t>
        <a:bodyPr/>
        <a:lstStyle/>
        <a:p>
          <a:endParaRPr lang="pt-BR"/>
        </a:p>
      </dgm:t>
    </dgm:pt>
    <dgm:pt modelId="{B0D6E73B-2966-444F-BD08-935B9B6EC59B}">
      <dgm:prSet/>
      <dgm:spPr>
        <a:solidFill>
          <a:srgbClr val="00B0F0"/>
        </a:solidFill>
      </dgm:spPr>
      <dgm:t>
        <a:bodyPr/>
        <a:lstStyle/>
        <a:p>
          <a:pPr rtl="0"/>
          <a:r>
            <a:rPr lang="pt-BR" dirty="0" smtClean="0"/>
            <a:t>Data e Hora</a:t>
          </a:r>
          <a:endParaRPr lang="pt-BR" dirty="0"/>
        </a:p>
      </dgm:t>
    </dgm:pt>
    <dgm:pt modelId="{548FFF7E-79A3-4D51-8632-711171095505}" type="parTrans" cxnId="{A0696904-111E-4615-84BB-FDE0F1F37E0D}">
      <dgm:prSet/>
      <dgm:spPr/>
      <dgm:t>
        <a:bodyPr/>
        <a:lstStyle/>
        <a:p>
          <a:endParaRPr lang="pt-BR"/>
        </a:p>
      </dgm:t>
    </dgm:pt>
    <dgm:pt modelId="{91A6DC9A-3E8D-42E5-9B25-65F53FB5E5CC}" type="sibTrans" cxnId="{A0696904-111E-4615-84BB-FDE0F1F37E0D}">
      <dgm:prSet/>
      <dgm:spPr/>
      <dgm:t>
        <a:bodyPr/>
        <a:lstStyle/>
        <a:p>
          <a:endParaRPr lang="pt-BR"/>
        </a:p>
      </dgm:t>
    </dgm:pt>
    <dgm:pt modelId="{23C7602D-67F3-45E3-AF46-22FD05F8D9D1}">
      <dgm:prSet/>
      <dgm:spPr/>
      <dgm:t>
        <a:bodyPr/>
        <a:lstStyle/>
        <a:p>
          <a:pPr rtl="0"/>
          <a:r>
            <a:rPr lang="pt-BR" dirty="0" smtClean="0"/>
            <a:t>. Dessa forma, a data “12 de dezembro de 1982” e hora “10:05:30” foram armazenadas na variável </a:t>
          </a:r>
          <a:r>
            <a:rPr lang="pt-BR" b="1" dirty="0" err="1" smtClean="0"/>
            <a:t>dt</a:t>
          </a:r>
          <a:r>
            <a:rPr lang="pt-BR" dirty="0" smtClean="0"/>
            <a:t>.</a:t>
          </a:r>
          <a:endParaRPr lang="pt-BR" dirty="0"/>
        </a:p>
      </dgm:t>
    </dgm:pt>
    <dgm:pt modelId="{F19C4552-7110-4750-A607-50E83E51AB2B}" type="parTrans" cxnId="{FB79B7DF-EC6F-4E8F-BE77-2B48398DC000}">
      <dgm:prSet/>
      <dgm:spPr/>
      <dgm:t>
        <a:bodyPr/>
        <a:lstStyle/>
        <a:p>
          <a:endParaRPr lang="pt-BR"/>
        </a:p>
      </dgm:t>
    </dgm:pt>
    <dgm:pt modelId="{542FB4C3-9C9B-470B-9257-568DFD48C0C4}" type="sibTrans" cxnId="{FB79B7DF-EC6F-4E8F-BE77-2B48398DC000}">
      <dgm:prSet/>
      <dgm:spPr/>
      <dgm:t>
        <a:bodyPr/>
        <a:lstStyle/>
        <a:p>
          <a:endParaRPr lang="pt-BR"/>
        </a:p>
      </dgm:t>
    </dgm:pt>
    <dgm:pt modelId="{87C8DB31-6F64-4169-9227-717C7A113CA0}" type="pres">
      <dgm:prSet presAssocID="{87344A39-E3DD-47D0-A459-B62774DB1EBF}" presName="Name0" presStyleCnt="0">
        <dgm:presLayoutVars>
          <dgm:chPref val="3"/>
          <dgm:dir/>
          <dgm:animLvl val="lvl"/>
          <dgm:resizeHandles/>
        </dgm:presLayoutVars>
      </dgm:prSet>
      <dgm:spPr/>
      <dgm:t>
        <a:bodyPr/>
        <a:lstStyle/>
        <a:p>
          <a:endParaRPr lang="pt-BR"/>
        </a:p>
      </dgm:t>
    </dgm:pt>
    <dgm:pt modelId="{02774E1B-0620-4E21-964A-97A1D44E2AAE}" type="pres">
      <dgm:prSet presAssocID="{B0D6E73B-2966-444F-BD08-935B9B6EC59B}" presName="horFlow" presStyleCnt="0"/>
      <dgm:spPr/>
    </dgm:pt>
    <dgm:pt modelId="{3B1DFF25-DAB9-4175-B116-4C35E2EC2443}" type="pres">
      <dgm:prSet presAssocID="{B0D6E73B-2966-444F-BD08-935B9B6EC59B}" presName="bigChev" presStyleLbl="node1" presStyleIdx="0" presStyleCnt="1"/>
      <dgm:spPr/>
      <dgm:t>
        <a:bodyPr/>
        <a:lstStyle/>
        <a:p>
          <a:endParaRPr lang="pt-BR"/>
        </a:p>
      </dgm:t>
    </dgm:pt>
    <dgm:pt modelId="{F0E70B47-897D-4E9B-83DA-EA530D0CC089}" type="pres">
      <dgm:prSet presAssocID="{F19C4552-7110-4750-A607-50E83E51AB2B}" presName="parTrans" presStyleCnt="0"/>
      <dgm:spPr/>
    </dgm:pt>
    <dgm:pt modelId="{473EF82C-9548-40F1-97B9-48088CCCFBD6}" type="pres">
      <dgm:prSet presAssocID="{23C7602D-67F3-45E3-AF46-22FD05F8D9D1}" presName="node" presStyleLbl="alignAccFollowNode1" presStyleIdx="0" presStyleCnt="1">
        <dgm:presLayoutVars>
          <dgm:bulletEnabled val="1"/>
        </dgm:presLayoutVars>
      </dgm:prSet>
      <dgm:spPr/>
      <dgm:t>
        <a:bodyPr/>
        <a:lstStyle/>
        <a:p>
          <a:endParaRPr lang="pt-BR"/>
        </a:p>
      </dgm:t>
    </dgm:pt>
  </dgm:ptLst>
  <dgm:cxnLst>
    <dgm:cxn modelId="{0CF6BB55-DA48-4701-B153-E5B4595D03F4}" type="presOf" srcId="{B0D6E73B-2966-444F-BD08-935B9B6EC59B}" destId="{3B1DFF25-DAB9-4175-B116-4C35E2EC2443}" srcOrd="0" destOrd="0" presId="urn:microsoft.com/office/officeart/2005/8/layout/lProcess3"/>
    <dgm:cxn modelId="{A0696904-111E-4615-84BB-FDE0F1F37E0D}" srcId="{87344A39-E3DD-47D0-A459-B62774DB1EBF}" destId="{B0D6E73B-2966-444F-BD08-935B9B6EC59B}" srcOrd="0" destOrd="0" parTransId="{548FFF7E-79A3-4D51-8632-711171095505}" sibTransId="{91A6DC9A-3E8D-42E5-9B25-65F53FB5E5CC}"/>
    <dgm:cxn modelId="{DC3D3F83-64BC-4B12-AFB0-950B4A423DEE}" type="presOf" srcId="{87344A39-E3DD-47D0-A459-B62774DB1EBF}" destId="{87C8DB31-6F64-4169-9227-717C7A113CA0}" srcOrd="0" destOrd="0" presId="urn:microsoft.com/office/officeart/2005/8/layout/lProcess3"/>
    <dgm:cxn modelId="{FB79B7DF-EC6F-4E8F-BE77-2B48398DC000}" srcId="{B0D6E73B-2966-444F-BD08-935B9B6EC59B}" destId="{23C7602D-67F3-45E3-AF46-22FD05F8D9D1}" srcOrd="0" destOrd="0" parTransId="{F19C4552-7110-4750-A607-50E83E51AB2B}" sibTransId="{542FB4C3-9C9B-470B-9257-568DFD48C0C4}"/>
    <dgm:cxn modelId="{7E3A5D78-D452-4705-8E6B-BD04E0FEC262}" type="presOf" srcId="{23C7602D-67F3-45E3-AF46-22FD05F8D9D1}" destId="{473EF82C-9548-40F1-97B9-48088CCCFBD6}" srcOrd="0" destOrd="0" presId="urn:microsoft.com/office/officeart/2005/8/layout/lProcess3"/>
    <dgm:cxn modelId="{EEB0AC22-D069-43A8-B320-2CEE530E6EE5}" type="presParOf" srcId="{87C8DB31-6F64-4169-9227-717C7A113CA0}" destId="{02774E1B-0620-4E21-964A-97A1D44E2AAE}" srcOrd="0" destOrd="0" presId="urn:microsoft.com/office/officeart/2005/8/layout/lProcess3"/>
    <dgm:cxn modelId="{B983648B-1404-42DE-BAE5-7B5AE8A6345B}" type="presParOf" srcId="{02774E1B-0620-4E21-964A-97A1D44E2AAE}" destId="{3B1DFF25-DAB9-4175-B116-4C35E2EC2443}" srcOrd="0" destOrd="0" presId="urn:microsoft.com/office/officeart/2005/8/layout/lProcess3"/>
    <dgm:cxn modelId="{E686226A-74EF-4A0C-B0D4-32ACD5A5AF87}" type="presParOf" srcId="{02774E1B-0620-4E21-964A-97A1D44E2AAE}" destId="{F0E70B47-897D-4E9B-83DA-EA530D0CC089}" srcOrd="1" destOrd="0" presId="urn:microsoft.com/office/officeart/2005/8/layout/lProcess3"/>
    <dgm:cxn modelId="{1CE7B187-E8EF-47EC-ADDA-342007E706BA}" type="presParOf" srcId="{02774E1B-0620-4E21-964A-97A1D44E2AAE}" destId="{473EF82C-9548-40F1-97B9-48088CCCFBD6}" srcOrd="2"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59FFBD72-A82A-4509-8EC9-7AD0CDC0AD28}"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pt-BR"/>
        </a:p>
      </dgm:t>
    </dgm:pt>
    <dgm:pt modelId="{552E021A-4CA8-4349-8E2C-7F2E03ACBC25}">
      <dgm:prSet/>
      <dgm:spPr/>
      <dgm:t>
        <a:bodyPr/>
        <a:lstStyle/>
        <a:p>
          <a:pPr rtl="0"/>
          <a:r>
            <a:rPr lang="pt-BR" b="1" dirty="0" err="1" smtClean="0"/>
            <a:t>Casting</a:t>
          </a:r>
          <a:endParaRPr lang="pt-BR" b="1" dirty="0"/>
        </a:p>
      </dgm:t>
    </dgm:pt>
    <dgm:pt modelId="{5F68383D-70FC-42DA-8089-11CA0A669675}" type="parTrans" cxnId="{FD1A5B91-4D1F-43FA-A676-B70AC3648508}">
      <dgm:prSet/>
      <dgm:spPr/>
      <dgm:t>
        <a:bodyPr/>
        <a:lstStyle/>
        <a:p>
          <a:endParaRPr lang="pt-BR"/>
        </a:p>
      </dgm:t>
    </dgm:pt>
    <dgm:pt modelId="{FF9579B3-9C05-4D25-9400-EB9FB6F1A06F}" type="sibTrans" cxnId="{FD1A5B91-4D1F-43FA-A676-B70AC3648508}">
      <dgm:prSet/>
      <dgm:spPr/>
      <dgm:t>
        <a:bodyPr/>
        <a:lstStyle/>
        <a:p>
          <a:endParaRPr lang="pt-BR"/>
        </a:p>
      </dgm:t>
    </dgm:pt>
    <dgm:pt modelId="{0DBB362E-5975-4C19-955A-883F19D7DE76}">
      <dgm:prSet/>
      <dgm:spPr/>
      <dgm:t>
        <a:bodyPr/>
        <a:lstStyle/>
        <a:p>
          <a:pPr rtl="0"/>
          <a:r>
            <a:rPr lang="pt-BR" dirty="0" smtClean="0"/>
            <a:t>Considere um valor dentro do intervalo de valores do tipo </a:t>
          </a:r>
          <a:r>
            <a:rPr lang="pt-BR" b="1" dirty="0" smtClean="0"/>
            <a:t>int</a:t>
          </a:r>
          <a:r>
            <a:rPr lang="pt-BR" dirty="0" smtClean="0"/>
            <a:t>. Esse valor pode ser armazenado em uma variável do tipo </a:t>
          </a:r>
          <a:r>
            <a:rPr lang="pt-BR" b="1" dirty="0" err="1" smtClean="0"/>
            <a:t>long</a:t>
          </a:r>
          <a:r>
            <a:rPr lang="pt-BR" dirty="0" smtClean="0"/>
            <a:t>, pois todos os valores que estão no intervalo do tipo </a:t>
          </a:r>
          <a:r>
            <a:rPr lang="pt-BR" b="1" dirty="0" err="1" smtClean="0"/>
            <a:t>int</a:t>
          </a:r>
          <a:r>
            <a:rPr lang="pt-BR" dirty="0" smtClean="0"/>
            <a:t> também estão no intervalo do tipo </a:t>
          </a:r>
          <a:r>
            <a:rPr lang="pt-BR" b="1" dirty="0" smtClean="0"/>
            <a:t>long</a:t>
          </a:r>
          <a:r>
            <a:rPr lang="pt-BR" dirty="0" smtClean="0"/>
            <a:t>.</a:t>
          </a:r>
          <a:endParaRPr lang="pt-BR" dirty="0"/>
        </a:p>
      </dgm:t>
    </dgm:pt>
    <dgm:pt modelId="{34EED82F-4859-4456-8648-32914828368C}" type="parTrans" cxnId="{E4C621CE-31B0-444D-B88B-F3A075919C89}">
      <dgm:prSet/>
      <dgm:spPr/>
      <dgm:t>
        <a:bodyPr/>
        <a:lstStyle/>
        <a:p>
          <a:endParaRPr lang="pt-BR"/>
        </a:p>
      </dgm:t>
    </dgm:pt>
    <dgm:pt modelId="{C363A2B1-2364-4E50-A2E2-3ABF12F8CF9A}" type="sibTrans" cxnId="{E4C621CE-31B0-444D-B88B-F3A075919C89}">
      <dgm:prSet/>
      <dgm:spPr/>
      <dgm:t>
        <a:bodyPr/>
        <a:lstStyle/>
        <a:p>
          <a:endParaRPr lang="pt-BR"/>
        </a:p>
      </dgm:t>
    </dgm:pt>
    <dgm:pt modelId="{D3D45B0E-35F6-4D37-A4C9-E0AF40815991}" type="pres">
      <dgm:prSet presAssocID="{59FFBD72-A82A-4509-8EC9-7AD0CDC0AD28}" presName="Name0" presStyleCnt="0">
        <dgm:presLayoutVars>
          <dgm:dir/>
          <dgm:resizeHandles val="exact"/>
        </dgm:presLayoutVars>
      </dgm:prSet>
      <dgm:spPr/>
      <dgm:t>
        <a:bodyPr/>
        <a:lstStyle/>
        <a:p>
          <a:endParaRPr lang="pt-BR"/>
        </a:p>
      </dgm:t>
    </dgm:pt>
    <dgm:pt modelId="{60DC3C48-A48E-4AE6-930C-D562050742B4}" type="pres">
      <dgm:prSet presAssocID="{552E021A-4CA8-4349-8E2C-7F2E03ACBC25}" presName="node" presStyleLbl="node1" presStyleIdx="0" presStyleCnt="1">
        <dgm:presLayoutVars>
          <dgm:bulletEnabled val="1"/>
        </dgm:presLayoutVars>
      </dgm:prSet>
      <dgm:spPr/>
      <dgm:t>
        <a:bodyPr/>
        <a:lstStyle/>
        <a:p>
          <a:endParaRPr lang="pt-BR"/>
        </a:p>
      </dgm:t>
    </dgm:pt>
  </dgm:ptLst>
  <dgm:cxnLst>
    <dgm:cxn modelId="{D113CA8E-3DD2-4E70-8943-B351560C9D4C}" type="presOf" srcId="{552E021A-4CA8-4349-8E2C-7F2E03ACBC25}" destId="{60DC3C48-A48E-4AE6-930C-D562050742B4}" srcOrd="0" destOrd="0" presId="urn:microsoft.com/office/officeart/2005/8/layout/process1"/>
    <dgm:cxn modelId="{8097C6EA-3DB3-4D1C-9619-F238BC763553}" type="presOf" srcId="{59FFBD72-A82A-4509-8EC9-7AD0CDC0AD28}" destId="{D3D45B0E-35F6-4D37-A4C9-E0AF40815991}" srcOrd="0" destOrd="0" presId="urn:microsoft.com/office/officeart/2005/8/layout/process1"/>
    <dgm:cxn modelId="{FD1A5B91-4D1F-43FA-A676-B70AC3648508}" srcId="{59FFBD72-A82A-4509-8EC9-7AD0CDC0AD28}" destId="{552E021A-4CA8-4349-8E2C-7F2E03ACBC25}" srcOrd="0" destOrd="0" parTransId="{5F68383D-70FC-42DA-8089-11CA0A669675}" sibTransId="{FF9579B3-9C05-4D25-9400-EB9FB6F1A06F}"/>
    <dgm:cxn modelId="{E4C621CE-31B0-444D-B88B-F3A075919C89}" srcId="{552E021A-4CA8-4349-8E2C-7F2E03ACBC25}" destId="{0DBB362E-5975-4C19-955A-883F19D7DE76}" srcOrd="0" destOrd="0" parTransId="{34EED82F-4859-4456-8648-32914828368C}" sibTransId="{C363A2B1-2364-4E50-A2E2-3ABF12F8CF9A}"/>
    <dgm:cxn modelId="{5481AD00-60F0-425C-AD49-F4DEE029FF5F}" type="presOf" srcId="{0DBB362E-5975-4C19-955A-883F19D7DE76}" destId="{60DC3C48-A48E-4AE6-930C-D562050742B4}" srcOrd="0" destOrd="1" presId="urn:microsoft.com/office/officeart/2005/8/layout/process1"/>
    <dgm:cxn modelId="{562D3E1A-D961-4FC3-A222-E37C9076A9F6}" type="presParOf" srcId="{D3D45B0E-35F6-4D37-A4C9-E0AF40815991}" destId="{60DC3C48-A48E-4AE6-930C-D562050742B4}"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085CEE0C-F9FA-481A-9943-A53898030B48}"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pt-BR"/>
        </a:p>
      </dgm:t>
    </dgm:pt>
    <dgm:pt modelId="{3A7A949F-3D55-4190-A08A-6031A65343D1}">
      <dgm:prSet custT="1"/>
      <dgm:spPr>
        <a:solidFill>
          <a:srgbClr val="00B050"/>
        </a:solidFill>
      </dgm:spPr>
      <dgm:t>
        <a:bodyPr/>
        <a:lstStyle/>
        <a:p>
          <a:pPr rtl="0"/>
          <a:r>
            <a:rPr lang="pt-BR" sz="2800" b="1" dirty="0" err="1" smtClean="0"/>
            <a:t>Casting</a:t>
          </a:r>
          <a:endParaRPr lang="pt-BR" sz="2800" b="1" dirty="0"/>
        </a:p>
      </dgm:t>
    </dgm:pt>
    <dgm:pt modelId="{A0A2919D-3E59-4C4E-B706-D8A803646D1E}" type="parTrans" cxnId="{1E4A5D10-4302-4C2F-BE76-1F36C5E6F65D}">
      <dgm:prSet/>
      <dgm:spPr/>
      <dgm:t>
        <a:bodyPr/>
        <a:lstStyle/>
        <a:p>
          <a:endParaRPr lang="pt-BR"/>
        </a:p>
      </dgm:t>
    </dgm:pt>
    <dgm:pt modelId="{C60280B0-B4D0-42B8-B948-9C2D8756E8FA}" type="sibTrans" cxnId="{1E4A5D10-4302-4C2F-BE76-1F36C5E6F65D}">
      <dgm:prSet/>
      <dgm:spPr/>
      <dgm:t>
        <a:bodyPr/>
        <a:lstStyle/>
        <a:p>
          <a:endParaRPr lang="pt-BR"/>
        </a:p>
      </dgm:t>
    </dgm:pt>
    <dgm:pt modelId="{90EF85D9-4EAB-4826-B4A8-647EFF219077}">
      <dgm:prSet custT="1"/>
      <dgm:spPr>
        <a:solidFill>
          <a:srgbClr val="00B050"/>
        </a:solidFill>
      </dgm:spPr>
      <dgm:t>
        <a:bodyPr/>
        <a:lstStyle/>
        <a:p>
          <a:pPr rtl="0"/>
          <a:r>
            <a:rPr lang="pt-BR" sz="2000" dirty="0" smtClean="0"/>
            <a:t>Agora, considere um valor dentro do intervalo de valores do tipo long. Não podemos garantir que esse valor possa ser armazenado em uma variável do tipo </a:t>
          </a:r>
          <a:r>
            <a:rPr lang="pt-BR" sz="2000" dirty="0" err="1" smtClean="0"/>
            <a:t>int</a:t>
          </a:r>
          <a:r>
            <a:rPr lang="pt-BR" sz="2000" dirty="0" smtClean="0"/>
            <a:t> porque o intervalo do tipo </a:t>
          </a:r>
          <a:r>
            <a:rPr lang="pt-BR" sz="2000" dirty="0" err="1" smtClean="0"/>
            <a:t>long</a:t>
          </a:r>
          <a:r>
            <a:rPr lang="pt-BR" sz="2000" dirty="0" smtClean="0"/>
            <a:t> é mais abrangente do que o intervalo do tipo int. Por exemplo, o número 2147483648 está no intervalo do tipo </a:t>
          </a:r>
          <a:r>
            <a:rPr lang="pt-BR" sz="2000" dirty="0" err="1" smtClean="0"/>
            <a:t>long</a:t>
          </a:r>
          <a:r>
            <a:rPr lang="pt-BR" sz="2000" dirty="0" smtClean="0"/>
            <a:t> mas não está no intervalo do tipo int</a:t>
          </a:r>
          <a:r>
            <a:rPr lang="pt-BR" sz="1800" dirty="0" smtClean="0"/>
            <a:t>.</a:t>
          </a:r>
          <a:endParaRPr lang="pt-BR" sz="1800" dirty="0"/>
        </a:p>
      </dgm:t>
    </dgm:pt>
    <dgm:pt modelId="{C0C40E0B-3849-4454-857D-14780A512DCC}" type="parTrans" cxnId="{6C8FFFC9-0F2C-4D1E-9C5A-535BA79C46CC}">
      <dgm:prSet/>
      <dgm:spPr/>
      <dgm:t>
        <a:bodyPr/>
        <a:lstStyle/>
        <a:p>
          <a:endParaRPr lang="pt-BR"/>
        </a:p>
      </dgm:t>
    </dgm:pt>
    <dgm:pt modelId="{06D86779-7595-481B-B83F-4AAC8A585315}" type="sibTrans" cxnId="{6C8FFFC9-0F2C-4D1E-9C5A-535BA79C46CC}">
      <dgm:prSet/>
      <dgm:spPr/>
      <dgm:t>
        <a:bodyPr/>
        <a:lstStyle/>
        <a:p>
          <a:endParaRPr lang="pt-BR"/>
        </a:p>
      </dgm:t>
    </dgm:pt>
    <dgm:pt modelId="{B32F0E56-715D-4DCE-8710-80AFD2B5FCE6}" type="pres">
      <dgm:prSet presAssocID="{085CEE0C-F9FA-481A-9943-A53898030B48}" presName="Name0" presStyleCnt="0">
        <dgm:presLayoutVars>
          <dgm:dir/>
          <dgm:resizeHandles val="exact"/>
        </dgm:presLayoutVars>
      </dgm:prSet>
      <dgm:spPr/>
      <dgm:t>
        <a:bodyPr/>
        <a:lstStyle/>
        <a:p>
          <a:endParaRPr lang="pt-BR"/>
        </a:p>
      </dgm:t>
    </dgm:pt>
    <dgm:pt modelId="{CF28D031-30B6-4618-9351-DF00803E4947}" type="pres">
      <dgm:prSet presAssocID="{3A7A949F-3D55-4190-A08A-6031A65343D1}" presName="node" presStyleLbl="node1" presStyleIdx="0" presStyleCnt="1">
        <dgm:presLayoutVars>
          <dgm:bulletEnabled val="1"/>
        </dgm:presLayoutVars>
      </dgm:prSet>
      <dgm:spPr/>
      <dgm:t>
        <a:bodyPr/>
        <a:lstStyle/>
        <a:p>
          <a:endParaRPr lang="pt-BR"/>
        </a:p>
      </dgm:t>
    </dgm:pt>
  </dgm:ptLst>
  <dgm:cxnLst>
    <dgm:cxn modelId="{EE31B7C7-2C9B-482D-A12F-92CDC5E07C64}" type="presOf" srcId="{085CEE0C-F9FA-481A-9943-A53898030B48}" destId="{B32F0E56-715D-4DCE-8710-80AFD2B5FCE6}" srcOrd="0" destOrd="0" presId="urn:microsoft.com/office/officeart/2005/8/layout/process1"/>
    <dgm:cxn modelId="{66FA2887-7D7D-4696-9D8B-16CEC95B6BD5}" type="presOf" srcId="{3A7A949F-3D55-4190-A08A-6031A65343D1}" destId="{CF28D031-30B6-4618-9351-DF00803E4947}" srcOrd="0" destOrd="0" presId="urn:microsoft.com/office/officeart/2005/8/layout/process1"/>
    <dgm:cxn modelId="{32A921F0-FC11-4D6F-A63F-B1588E5290F9}" type="presOf" srcId="{90EF85D9-4EAB-4826-B4A8-647EFF219077}" destId="{CF28D031-30B6-4618-9351-DF00803E4947}" srcOrd="0" destOrd="1" presId="urn:microsoft.com/office/officeart/2005/8/layout/process1"/>
    <dgm:cxn modelId="{6C8FFFC9-0F2C-4D1E-9C5A-535BA79C46CC}" srcId="{3A7A949F-3D55-4190-A08A-6031A65343D1}" destId="{90EF85D9-4EAB-4826-B4A8-647EFF219077}" srcOrd="0" destOrd="0" parTransId="{C0C40E0B-3849-4454-857D-14780A512DCC}" sibTransId="{06D86779-7595-481B-B83F-4AAC8A585315}"/>
    <dgm:cxn modelId="{1E4A5D10-4302-4C2F-BE76-1F36C5E6F65D}" srcId="{085CEE0C-F9FA-481A-9943-A53898030B48}" destId="{3A7A949F-3D55-4190-A08A-6031A65343D1}" srcOrd="0" destOrd="0" parTransId="{A0A2919D-3E59-4C4E-B706-D8A803646D1E}" sibTransId="{C60280B0-B4D0-42B8-B948-9C2D8756E8FA}"/>
    <dgm:cxn modelId="{D94B5D65-835B-4FCC-886A-BDDEE4020159}" type="presParOf" srcId="{B32F0E56-715D-4DCE-8710-80AFD2B5FCE6}" destId="{CF28D031-30B6-4618-9351-DF00803E4947}" srcOrd="0" destOrd="0" presId="urn:microsoft.com/office/officeart/2005/8/layout/process1"/>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C011A69E-02C0-43E9-A8CB-9AFEB232F03F}"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pt-BR"/>
        </a:p>
      </dgm:t>
    </dgm:pt>
    <dgm:pt modelId="{ADBED8FE-4A2E-4D8B-88F1-24DE529C4FA4}">
      <dgm:prSet/>
      <dgm:spPr/>
      <dgm:t>
        <a:bodyPr/>
        <a:lstStyle/>
        <a:p>
          <a:pPr rtl="0"/>
          <a:r>
            <a:rPr lang="pt-BR" b="1" smtClean="0"/>
            <a:t>Conversão de string</a:t>
          </a:r>
          <a:endParaRPr lang="pt-BR"/>
        </a:p>
      </dgm:t>
    </dgm:pt>
    <dgm:pt modelId="{CF5ED9D5-B3DD-49FF-BA76-2FBD933309F9}" type="parTrans" cxnId="{B687224C-BDBB-4C1C-BB21-93D326A6E50C}">
      <dgm:prSet/>
      <dgm:spPr/>
      <dgm:t>
        <a:bodyPr/>
        <a:lstStyle/>
        <a:p>
          <a:endParaRPr lang="pt-BR"/>
        </a:p>
      </dgm:t>
    </dgm:pt>
    <dgm:pt modelId="{E3B009DE-556A-4B61-9E5A-133943BCFA58}" type="sibTrans" cxnId="{B687224C-BDBB-4C1C-BB21-93D326A6E50C}">
      <dgm:prSet/>
      <dgm:spPr/>
      <dgm:t>
        <a:bodyPr/>
        <a:lstStyle/>
        <a:p>
          <a:endParaRPr lang="pt-BR"/>
        </a:p>
      </dgm:t>
    </dgm:pt>
    <dgm:pt modelId="{B919262C-4C99-4CAB-AF13-4C4CC408C631}">
      <dgm:prSet/>
      <dgm:spPr/>
      <dgm:t>
        <a:bodyPr/>
        <a:lstStyle/>
        <a:p>
          <a:pPr rtl="0"/>
          <a:r>
            <a:rPr lang="pt-BR" smtClean="0"/>
            <a:t>Considere uma variável do tipo </a:t>
          </a:r>
          <a:r>
            <a:rPr lang="pt-BR" b="1" smtClean="0"/>
            <a:t>string </a:t>
          </a:r>
          <a:r>
            <a:rPr lang="pt-BR" smtClean="0"/>
            <a:t>contendo o valor “19”. Não podemos copiar o valor dessa variável para uma variável do tipo </a:t>
          </a:r>
          <a:r>
            <a:rPr lang="pt-BR" b="1" smtClean="0"/>
            <a:t>int</a:t>
          </a:r>
          <a:r>
            <a:rPr lang="pt-BR" smtClean="0"/>
            <a:t>, pois um erro de compilação seria gerado.</a:t>
          </a:r>
          <a:endParaRPr lang="pt-BR"/>
        </a:p>
      </dgm:t>
    </dgm:pt>
    <dgm:pt modelId="{EF2FA29D-B651-422A-9629-535D8190D593}" type="parTrans" cxnId="{FC1B18DE-85E7-4BE5-898D-A38C5311C7F8}">
      <dgm:prSet/>
      <dgm:spPr/>
      <dgm:t>
        <a:bodyPr/>
        <a:lstStyle/>
        <a:p>
          <a:endParaRPr lang="pt-BR"/>
        </a:p>
      </dgm:t>
    </dgm:pt>
    <dgm:pt modelId="{F8825253-EE95-4730-A613-F25C6DFCD167}" type="sibTrans" cxnId="{FC1B18DE-85E7-4BE5-898D-A38C5311C7F8}">
      <dgm:prSet/>
      <dgm:spPr/>
      <dgm:t>
        <a:bodyPr/>
        <a:lstStyle/>
        <a:p>
          <a:endParaRPr lang="pt-BR"/>
        </a:p>
      </dgm:t>
    </dgm:pt>
    <dgm:pt modelId="{BE448031-468A-4993-86AB-AC4D870101BD}" type="pres">
      <dgm:prSet presAssocID="{C011A69E-02C0-43E9-A8CB-9AFEB232F03F}" presName="linear" presStyleCnt="0">
        <dgm:presLayoutVars>
          <dgm:animLvl val="lvl"/>
          <dgm:resizeHandles val="exact"/>
        </dgm:presLayoutVars>
      </dgm:prSet>
      <dgm:spPr/>
      <dgm:t>
        <a:bodyPr/>
        <a:lstStyle/>
        <a:p>
          <a:endParaRPr lang="pt-BR"/>
        </a:p>
      </dgm:t>
    </dgm:pt>
    <dgm:pt modelId="{217A86B8-F450-40A3-A379-2001920F876A}" type="pres">
      <dgm:prSet presAssocID="{ADBED8FE-4A2E-4D8B-88F1-24DE529C4FA4}" presName="parentText" presStyleLbl="node1" presStyleIdx="0" presStyleCnt="1">
        <dgm:presLayoutVars>
          <dgm:chMax val="0"/>
          <dgm:bulletEnabled val="1"/>
        </dgm:presLayoutVars>
      </dgm:prSet>
      <dgm:spPr/>
      <dgm:t>
        <a:bodyPr/>
        <a:lstStyle/>
        <a:p>
          <a:endParaRPr lang="pt-BR"/>
        </a:p>
      </dgm:t>
    </dgm:pt>
    <dgm:pt modelId="{CA0DBDBD-3E5C-4D44-A407-34F2D87219F0}" type="pres">
      <dgm:prSet presAssocID="{ADBED8FE-4A2E-4D8B-88F1-24DE529C4FA4}" presName="childText" presStyleLbl="revTx" presStyleIdx="0" presStyleCnt="1">
        <dgm:presLayoutVars>
          <dgm:bulletEnabled val="1"/>
        </dgm:presLayoutVars>
      </dgm:prSet>
      <dgm:spPr/>
      <dgm:t>
        <a:bodyPr/>
        <a:lstStyle/>
        <a:p>
          <a:endParaRPr lang="pt-BR"/>
        </a:p>
      </dgm:t>
    </dgm:pt>
  </dgm:ptLst>
  <dgm:cxnLst>
    <dgm:cxn modelId="{FC1B18DE-85E7-4BE5-898D-A38C5311C7F8}" srcId="{ADBED8FE-4A2E-4D8B-88F1-24DE529C4FA4}" destId="{B919262C-4C99-4CAB-AF13-4C4CC408C631}" srcOrd="0" destOrd="0" parTransId="{EF2FA29D-B651-422A-9629-535D8190D593}" sibTransId="{F8825253-EE95-4730-A613-F25C6DFCD167}"/>
    <dgm:cxn modelId="{03745157-80AE-489B-9B1F-2AAE7E7F569F}" type="presOf" srcId="{C011A69E-02C0-43E9-A8CB-9AFEB232F03F}" destId="{BE448031-468A-4993-86AB-AC4D870101BD}" srcOrd="0" destOrd="0" presId="urn:microsoft.com/office/officeart/2005/8/layout/vList2"/>
    <dgm:cxn modelId="{B822A008-4D52-4687-A878-ABCCEC6D2748}" type="presOf" srcId="{ADBED8FE-4A2E-4D8B-88F1-24DE529C4FA4}" destId="{217A86B8-F450-40A3-A379-2001920F876A}" srcOrd="0" destOrd="0" presId="urn:microsoft.com/office/officeart/2005/8/layout/vList2"/>
    <dgm:cxn modelId="{6E67CEA0-F68E-4EB8-8E11-0A8B9D70F6C1}" type="presOf" srcId="{B919262C-4C99-4CAB-AF13-4C4CC408C631}" destId="{CA0DBDBD-3E5C-4D44-A407-34F2D87219F0}" srcOrd="0" destOrd="0" presId="urn:microsoft.com/office/officeart/2005/8/layout/vList2"/>
    <dgm:cxn modelId="{B687224C-BDBB-4C1C-BB21-93D326A6E50C}" srcId="{C011A69E-02C0-43E9-A8CB-9AFEB232F03F}" destId="{ADBED8FE-4A2E-4D8B-88F1-24DE529C4FA4}" srcOrd="0" destOrd="0" parTransId="{CF5ED9D5-B3DD-49FF-BA76-2FBD933309F9}" sibTransId="{E3B009DE-556A-4B61-9E5A-133943BCFA58}"/>
    <dgm:cxn modelId="{74BDEC0A-265F-4936-A7C2-41A925BFBBC0}" type="presParOf" srcId="{BE448031-468A-4993-86AB-AC4D870101BD}" destId="{217A86B8-F450-40A3-A379-2001920F876A}" srcOrd="0" destOrd="0" presId="urn:microsoft.com/office/officeart/2005/8/layout/vList2"/>
    <dgm:cxn modelId="{D6B837CF-17C4-4100-8C83-F36936E62295}" type="presParOf" srcId="{BE448031-468A-4993-86AB-AC4D870101BD}" destId="{CA0DBDBD-3E5C-4D44-A407-34F2D87219F0}"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C011A69E-02C0-43E9-A8CB-9AFEB232F03F}"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pt-BR"/>
        </a:p>
      </dgm:t>
    </dgm:pt>
    <dgm:pt modelId="{ADBED8FE-4A2E-4D8B-88F1-24DE529C4FA4}">
      <dgm:prSet/>
      <dgm:spPr>
        <a:solidFill>
          <a:srgbClr val="00B0F0"/>
        </a:solidFill>
      </dgm:spPr>
      <dgm:t>
        <a:bodyPr/>
        <a:lstStyle/>
        <a:p>
          <a:pPr rtl="0"/>
          <a:r>
            <a:rPr lang="pt-BR" b="1" dirty="0" smtClean="0"/>
            <a:t>Convenções de nomenclatura</a:t>
          </a:r>
          <a:endParaRPr lang="pt-BR" dirty="0"/>
        </a:p>
      </dgm:t>
    </dgm:pt>
    <dgm:pt modelId="{CF5ED9D5-B3DD-49FF-BA76-2FBD933309F9}" type="parTrans" cxnId="{B687224C-BDBB-4C1C-BB21-93D326A6E50C}">
      <dgm:prSet/>
      <dgm:spPr/>
      <dgm:t>
        <a:bodyPr/>
        <a:lstStyle/>
        <a:p>
          <a:endParaRPr lang="pt-BR"/>
        </a:p>
      </dgm:t>
    </dgm:pt>
    <dgm:pt modelId="{E3B009DE-556A-4B61-9E5A-133943BCFA58}" type="sibTrans" cxnId="{B687224C-BDBB-4C1C-BB21-93D326A6E50C}">
      <dgm:prSet/>
      <dgm:spPr/>
      <dgm:t>
        <a:bodyPr/>
        <a:lstStyle/>
        <a:p>
          <a:endParaRPr lang="pt-BR"/>
        </a:p>
      </dgm:t>
    </dgm:pt>
    <dgm:pt modelId="{B919262C-4C99-4CAB-AF13-4C4CC408C631}">
      <dgm:prSet/>
      <dgm:spPr/>
      <dgm:t>
        <a:bodyPr/>
        <a:lstStyle/>
        <a:p>
          <a:pPr rtl="0"/>
          <a:r>
            <a:rPr lang="pt-BR" dirty="0" smtClean="0"/>
            <a:t>Os nomes das variáveis são fundamentais para o entendimento do código fonte. Considere o exemplo a seguir:</a:t>
          </a:r>
          <a:endParaRPr lang="pt-BR" dirty="0"/>
        </a:p>
      </dgm:t>
    </dgm:pt>
    <dgm:pt modelId="{EF2FA29D-B651-422A-9629-535D8190D593}" type="parTrans" cxnId="{FC1B18DE-85E7-4BE5-898D-A38C5311C7F8}">
      <dgm:prSet/>
      <dgm:spPr/>
      <dgm:t>
        <a:bodyPr/>
        <a:lstStyle/>
        <a:p>
          <a:endParaRPr lang="pt-BR"/>
        </a:p>
      </dgm:t>
    </dgm:pt>
    <dgm:pt modelId="{F8825253-EE95-4730-A613-F25C6DFCD167}" type="sibTrans" cxnId="{FC1B18DE-85E7-4BE5-898D-A38C5311C7F8}">
      <dgm:prSet/>
      <dgm:spPr/>
      <dgm:t>
        <a:bodyPr/>
        <a:lstStyle/>
        <a:p>
          <a:endParaRPr lang="pt-BR"/>
        </a:p>
      </dgm:t>
    </dgm:pt>
    <dgm:pt modelId="{BE448031-468A-4993-86AB-AC4D870101BD}" type="pres">
      <dgm:prSet presAssocID="{C011A69E-02C0-43E9-A8CB-9AFEB232F03F}" presName="linear" presStyleCnt="0">
        <dgm:presLayoutVars>
          <dgm:animLvl val="lvl"/>
          <dgm:resizeHandles val="exact"/>
        </dgm:presLayoutVars>
      </dgm:prSet>
      <dgm:spPr/>
      <dgm:t>
        <a:bodyPr/>
        <a:lstStyle/>
        <a:p>
          <a:endParaRPr lang="pt-BR"/>
        </a:p>
      </dgm:t>
    </dgm:pt>
    <dgm:pt modelId="{217A86B8-F450-40A3-A379-2001920F876A}" type="pres">
      <dgm:prSet presAssocID="{ADBED8FE-4A2E-4D8B-88F1-24DE529C4FA4}" presName="parentText" presStyleLbl="node1" presStyleIdx="0" presStyleCnt="1">
        <dgm:presLayoutVars>
          <dgm:chMax val="0"/>
          <dgm:bulletEnabled val="1"/>
        </dgm:presLayoutVars>
      </dgm:prSet>
      <dgm:spPr/>
      <dgm:t>
        <a:bodyPr/>
        <a:lstStyle/>
        <a:p>
          <a:endParaRPr lang="pt-BR"/>
        </a:p>
      </dgm:t>
    </dgm:pt>
    <dgm:pt modelId="{CA0DBDBD-3E5C-4D44-A407-34F2D87219F0}" type="pres">
      <dgm:prSet presAssocID="{ADBED8FE-4A2E-4D8B-88F1-24DE529C4FA4}" presName="childText" presStyleLbl="revTx" presStyleIdx="0" presStyleCnt="1">
        <dgm:presLayoutVars>
          <dgm:bulletEnabled val="1"/>
        </dgm:presLayoutVars>
      </dgm:prSet>
      <dgm:spPr/>
      <dgm:t>
        <a:bodyPr/>
        <a:lstStyle/>
        <a:p>
          <a:endParaRPr lang="pt-BR"/>
        </a:p>
      </dgm:t>
    </dgm:pt>
  </dgm:ptLst>
  <dgm:cxnLst>
    <dgm:cxn modelId="{FC1B18DE-85E7-4BE5-898D-A38C5311C7F8}" srcId="{ADBED8FE-4A2E-4D8B-88F1-24DE529C4FA4}" destId="{B919262C-4C99-4CAB-AF13-4C4CC408C631}" srcOrd="0" destOrd="0" parTransId="{EF2FA29D-B651-422A-9629-535D8190D593}" sibTransId="{F8825253-EE95-4730-A613-F25C6DFCD167}"/>
    <dgm:cxn modelId="{DCF78C74-2EB1-4777-A4E2-2114DC854820}" type="presOf" srcId="{C011A69E-02C0-43E9-A8CB-9AFEB232F03F}" destId="{BE448031-468A-4993-86AB-AC4D870101BD}" srcOrd="0" destOrd="0" presId="urn:microsoft.com/office/officeart/2005/8/layout/vList2"/>
    <dgm:cxn modelId="{C4F6F748-72DA-4D41-BF40-2395DA2A6299}" type="presOf" srcId="{ADBED8FE-4A2E-4D8B-88F1-24DE529C4FA4}" destId="{217A86B8-F450-40A3-A379-2001920F876A}" srcOrd="0" destOrd="0" presId="urn:microsoft.com/office/officeart/2005/8/layout/vList2"/>
    <dgm:cxn modelId="{E1C97B6F-A250-431C-A20E-E9E08E2B8560}" type="presOf" srcId="{B919262C-4C99-4CAB-AF13-4C4CC408C631}" destId="{CA0DBDBD-3E5C-4D44-A407-34F2D87219F0}" srcOrd="0" destOrd="0" presId="urn:microsoft.com/office/officeart/2005/8/layout/vList2"/>
    <dgm:cxn modelId="{B687224C-BDBB-4C1C-BB21-93D326A6E50C}" srcId="{C011A69E-02C0-43E9-A8CB-9AFEB232F03F}" destId="{ADBED8FE-4A2E-4D8B-88F1-24DE529C4FA4}" srcOrd="0" destOrd="0" parTransId="{CF5ED9D5-B3DD-49FF-BA76-2FBD933309F9}" sibTransId="{E3B009DE-556A-4B61-9E5A-133943BCFA58}"/>
    <dgm:cxn modelId="{013A6DCC-326F-40B0-A5DA-031993ACD5EF}" type="presParOf" srcId="{BE448031-468A-4993-86AB-AC4D870101BD}" destId="{217A86B8-F450-40A3-A379-2001920F876A}" srcOrd="0" destOrd="0" presId="urn:microsoft.com/office/officeart/2005/8/layout/vList2"/>
    <dgm:cxn modelId="{0A151A2B-DC7C-40FF-8F2F-4B8BB0241C4F}" type="presParOf" srcId="{BE448031-468A-4993-86AB-AC4D870101BD}" destId="{CA0DBDBD-3E5C-4D44-A407-34F2D87219F0}"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79BD0B-92F5-4DCD-8142-867BAC7DD8A7}" type="doc">
      <dgm:prSet loTypeId="urn:microsoft.com/office/officeart/2005/8/layout/list1" loCatId="list" qsTypeId="urn:microsoft.com/office/officeart/2005/8/quickstyle/simple1" qsCatId="simple" csTypeId="urn:microsoft.com/office/officeart/2005/8/colors/accent6_4" csCatId="accent6" phldr="1"/>
      <dgm:spPr/>
      <dgm:t>
        <a:bodyPr/>
        <a:lstStyle/>
        <a:p>
          <a:endParaRPr lang="pt-BR"/>
        </a:p>
      </dgm:t>
    </dgm:pt>
    <dgm:pt modelId="{7F76405E-50CD-44A3-844F-5927315075A6}">
      <dgm:prSet/>
      <dgm:spPr/>
      <dgm:t>
        <a:bodyPr/>
        <a:lstStyle/>
        <a:p>
          <a:pPr rtl="0"/>
          <a:r>
            <a:rPr lang="pt-BR" dirty="0" smtClean="0"/>
            <a:t>Unidade 6 – Linguagem de programação C#	</a:t>
          </a:r>
          <a:endParaRPr lang="pt-BR" dirty="0"/>
        </a:p>
      </dgm:t>
    </dgm:pt>
    <dgm:pt modelId="{063389C3-111A-4CB5-A047-A22C576A2864}" type="parTrans" cxnId="{8A56C202-F1D0-4D02-A20A-0042B2320E3E}">
      <dgm:prSet/>
      <dgm:spPr/>
      <dgm:t>
        <a:bodyPr/>
        <a:lstStyle/>
        <a:p>
          <a:endParaRPr lang="pt-BR"/>
        </a:p>
      </dgm:t>
    </dgm:pt>
    <dgm:pt modelId="{FA51D74D-96B0-43B0-88AA-E6A78B215F20}" type="sibTrans" cxnId="{8A56C202-F1D0-4D02-A20A-0042B2320E3E}">
      <dgm:prSet/>
      <dgm:spPr/>
      <dgm:t>
        <a:bodyPr/>
        <a:lstStyle/>
        <a:p>
          <a:endParaRPr lang="pt-BR"/>
        </a:p>
      </dgm:t>
    </dgm:pt>
    <dgm:pt modelId="{E1E580A3-5B52-4F6C-AF8A-45EE8B38C95B}">
      <dgm:prSet/>
      <dgm:spPr/>
      <dgm:t>
        <a:bodyPr/>
        <a:lstStyle/>
        <a:p>
          <a:pPr algn="just" rtl="0"/>
          <a:r>
            <a:rPr lang="pt-BR" dirty="0" smtClean="0"/>
            <a:t>Nessa unidade conheceremos a linguagem de programação C# que é o maior foco do nosso curso. Aprenderemos comandos operadores entre outros.</a:t>
          </a:r>
          <a:endParaRPr lang="pt-BR" dirty="0"/>
        </a:p>
      </dgm:t>
    </dgm:pt>
    <dgm:pt modelId="{1C35FD96-E3E6-4ECF-A486-AE16D62675C2}" type="parTrans" cxnId="{3336C363-7295-4D1E-A1F3-18BF69526D45}">
      <dgm:prSet/>
      <dgm:spPr/>
      <dgm:t>
        <a:bodyPr/>
        <a:lstStyle/>
        <a:p>
          <a:endParaRPr lang="pt-BR"/>
        </a:p>
      </dgm:t>
    </dgm:pt>
    <dgm:pt modelId="{AC99CBC7-60CA-44D3-AB13-0A7DA2C01EDA}" type="sibTrans" cxnId="{3336C363-7295-4D1E-A1F3-18BF69526D45}">
      <dgm:prSet/>
      <dgm:spPr/>
      <dgm:t>
        <a:bodyPr/>
        <a:lstStyle/>
        <a:p>
          <a:endParaRPr lang="pt-BR"/>
        </a:p>
      </dgm:t>
    </dgm:pt>
    <dgm:pt modelId="{78E396B0-DFDF-4152-BA72-FDB927E4FD99}" type="pres">
      <dgm:prSet presAssocID="{4279BD0B-92F5-4DCD-8142-867BAC7DD8A7}" presName="linear" presStyleCnt="0">
        <dgm:presLayoutVars>
          <dgm:dir/>
          <dgm:animLvl val="lvl"/>
          <dgm:resizeHandles val="exact"/>
        </dgm:presLayoutVars>
      </dgm:prSet>
      <dgm:spPr/>
      <dgm:t>
        <a:bodyPr/>
        <a:lstStyle/>
        <a:p>
          <a:endParaRPr lang="pt-BR"/>
        </a:p>
      </dgm:t>
    </dgm:pt>
    <dgm:pt modelId="{ACB3CB5F-F21C-4DE9-8961-AB21B538E5A3}" type="pres">
      <dgm:prSet presAssocID="{7F76405E-50CD-44A3-844F-5927315075A6}" presName="parentLin" presStyleCnt="0"/>
      <dgm:spPr/>
    </dgm:pt>
    <dgm:pt modelId="{1A7A59AD-2F14-4D0E-A536-0B01B8D1410D}" type="pres">
      <dgm:prSet presAssocID="{7F76405E-50CD-44A3-844F-5927315075A6}" presName="parentLeftMargin" presStyleLbl="node1" presStyleIdx="0" presStyleCnt="1"/>
      <dgm:spPr/>
      <dgm:t>
        <a:bodyPr/>
        <a:lstStyle/>
        <a:p>
          <a:endParaRPr lang="pt-BR"/>
        </a:p>
      </dgm:t>
    </dgm:pt>
    <dgm:pt modelId="{F4332DEC-168A-419B-A32D-A51C6ECDF297}" type="pres">
      <dgm:prSet presAssocID="{7F76405E-50CD-44A3-844F-5927315075A6}" presName="parentText" presStyleLbl="node1" presStyleIdx="0" presStyleCnt="1">
        <dgm:presLayoutVars>
          <dgm:chMax val="0"/>
          <dgm:bulletEnabled val="1"/>
        </dgm:presLayoutVars>
      </dgm:prSet>
      <dgm:spPr/>
      <dgm:t>
        <a:bodyPr/>
        <a:lstStyle/>
        <a:p>
          <a:endParaRPr lang="pt-BR"/>
        </a:p>
      </dgm:t>
    </dgm:pt>
    <dgm:pt modelId="{570EEA29-4A20-4724-98A0-1265DFB8B805}" type="pres">
      <dgm:prSet presAssocID="{7F76405E-50CD-44A3-844F-5927315075A6}" presName="negativeSpace" presStyleCnt="0"/>
      <dgm:spPr/>
    </dgm:pt>
    <dgm:pt modelId="{7F185C72-F0F9-4833-9E29-7C00A9F17742}" type="pres">
      <dgm:prSet presAssocID="{7F76405E-50CD-44A3-844F-5927315075A6}" presName="childText" presStyleLbl="conFgAcc1" presStyleIdx="0" presStyleCnt="1" custLinFactNeighborX="-4997">
        <dgm:presLayoutVars>
          <dgm:bulletEnabled val="1"/>
        </dgm:presLayoutVars>
      </dgm:prSet>
      <dgm:spPr/>
      <dgm:t>
        <a:bodyPr/>
        <a:lstStyle/>
        <a:p>
          <a:endParaRPr lang="pt-BR"/>
        </a:p>
      </dgm:t>
    </dgm:pt>
  </dgm:ptLst>
  <dgm:cxnLst>
    <dgm:cxn modelId="{078267CC-7BD3-498D-828A-A88F5E8FE956}" type="presOf" srcId="{7F76405E-50CD-44A3-844F-5927315075A6}" destId="{F4332DEC-168A-419B-A32D-A51C6ECDF297}" srcOrd="1" destOrd="0" presId="urn:microsoft.com/office/officeart/2005/8/layout/list1"/>
    <dgm:cxn modelId="{3DDD9F9D-4A5E-490C-ACEE-BF532BD3135F}" type="presOf" srcId="{4279BD0B-92F5-4DCD-8142-867BAC7DD8A7}" destId="{78E396B0-DFDF-4152-BA72-FDB927E4FD99}" srcOrd="0" destOrd="0" presId="urn:microsoft.com/office/officeart/2005/8/layout/list1"/>
    <dgm:cxn modelId="{3336C363-7295-4D1E-A1F3-18BF69526D45}" srcId="{7F76405E-50CD-44A3-844F-5927315075A6}" destId="{E1E580A3-5B52-4F6C-AF8A-45EE8B38C95B}" srcOrd="0" destOrd="0" parTransId="{1C35FD96-E3E6-4ECF-A486-AE16D62675C2}" sibTransId="{AC99CBC7-60CA-44D3-AB13-0A7DA2C01EDA}"/>
    <dgm:cxn modelId="{8A56C202-F1D0-4D02-A20A-0042B2320E3E}" srcId="{4279BD0B-92F5-4DCD-8142-867BAC7DD8A7}" destId="{7F76405E-50CD-44A3-844F-5927315075A6}" srcOrd="0" destOrd="0" parTransId="{063389C3-111A-4CB5-A047-A22C576A2864}" sibTransId="{FA51D74D-96B0-43B0-88AA-E6A78B215F20}"/>
    <dgm:cxn modelId="{41FF9EBD-378D-4FA9-8B11-A0519FB4D10F}" type="presOf" srcId="{E1E580A3-5B52-4F6C-AF8A-45EE8B38C95B}" destId="{7F185C72-F0F9-4833-9E29-7C00A9F17742}" srcOrd="0" destOrd="0" presId="urn:microsoft.com/office/officeart/2005/8/layout/list1"/>
    <dgm:cxn modelId="{E81016FE-64E1-49A6-9BBE-07D48CA5E753}" type="presOf" srcId="{7F76405E-50CD-44A3-844F-5927315075A6}" destId="{1A7A59AD-2F14-4D0E-A536-0B01B8D1410D}" srcOrd="0" destOrd="0" presId="urn:microsoft.com/office/officeart/2005/8/layout/list1"/>
    <dgm:cxn modelId="{B2256546-FBEE-43E7-B179-B634F9473229}" type="presParOf" srcId="{78E396B0-DFDF-4152-BA72-FDB927E4FD99}" destId="{ACB3CB5F-F21C-4DE9-8961-AB21B538E5A3}" srcOrd="0" destOrd="0" presId="urn:microsoft.com/office/officeart/2005/8/layout/list1"/>
    <dgm:cxn modelId="{4BB762EF-8DF4-4B39-AB52-788743743339}" type="presParOf" srcId="{ACB3CB5F-F21C-4DE9-8961-AB21B538E5A3}" destId="{1A7A59AD-2F14-4D0E-A536-0B01B8D1410D}" srcOrd="0" destOrd="0" presId="urn:microsoft.com/office/officeart/2005/8/layout/list1"/>
    <dgm:cxn modelId="{D86BD513-D2FD-4FD5-BE76-D8CBFFD1C022}" type="presParOf" srcId="{ACB3CB5F-F21C-4DE9-8961-AB21B538E5A3}" destId="{F4332DEC-168A-419B-A32D-A51C6ECDF297}" srcOrd="1" destOrd="0" presId="urn:microsoft.com/office/officeart/2005/8/layout/list1"/>
    <dgm:cxn modelId="{69482CFC-4074-43AE-9749-381781BC8DFA}" type="presParOf" srcId="{78E396B0-DFDF-4152-BA72-FDB927E4FD99}" destId="{570EEA29-4A20-4724-98A0-1265DFB8B805}" srcOrd="1" destOrd="0" presId="urn:microsoft.com/office/officeart/2005/8/layout/list1"/>
    <dgm:cxn modelId="{7AC119A4-29A2-4D00-8854-52DF24645138}" type="presParOf" srcId="{78E396B0-DFDF-4152-BA72-FDB927E4FD99}" destId="{7F185C72-F0F9-4833-9E29-7C00A9F17742}"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C011A69E-02C0-43E9-A8CB-9AFEB232F03F}"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pt-BR"/>
        </a:p>
      </dgm:t>
    </dgm:pt>
    <dgm:pt modelId="{ADBED8FE-4A2E-4D8B-88F1-24DE529C4FA4}">
      <dgm:prSet/>
      <dgm:spPr>
        <a:solidFill>
          <a:srgbClr val="6D297F"/>
        </a:solidFill>
      </dgm:spPr>
      <dgm:t>
        <a:bodyPr/>
        <a:lstStyle/>
        <a:p>
          <a:pPr rtl="0"/>
          <a:r>
            <a:rPr lang="pt-BR" b="1" dirty="0" smtClean="0"/>
            <a:t>Observação</a:t>
          </a:r>
          <a:endParaRPr lang="pt-BR" dirty="0"/>
        </a:p>
      </dgm:t>
    </dgm:pt>
    <dgm:pt modelId="{CF5ED9D5-B3DD-49FF-BA76-2FBD933309F9}" type="parTrans" cxnId="{B687224C-BDBB-4C1C-BB21-93D326A6E50C}">
      <dgm:prSet/>
      <dgm:spPr/>
      <dgm:t>
        <a:bodyPr/>
        <a:lstStyle/>
        <a:p>
          <a:endParaRPr lang="pt-BR"/>
        </a:p>
      </dgm:t>
    </dgm:pt>
    <dgm:pt modelId="{E3B009DE-556A-4B61-9E5A-133943BCFA58}" type="sibTrans" cxnId="{B687224C-BDBB-4C1C-BB21-93D326A6E50C}">
      <dgm:prSet/>
      <dgm:spPr/>
      <dgm:t>
        <a:bodyPr/>
        <a:lstStyle/>
        <a:p>
          <a:endParaRPr lang="pt-BR"/>
        </a:p>
      </dgm:t>
    </dgm:pt>
    <dgm:pt modelId="{B919262C-4C99-4CAB-AF13-4C4CC408C631}">
      <dgm:prSet/>
      <dgm:spPr/>
      <dgm:t>
        <a:bodyPr/>
        <a:lstStyle/>
        <a:p>
          <a:pPr rtl="0"/>
          <a:r>
            <a:rPr lang="pt-BR" dirty="0" smtClean="0"/>
            <a:t>Por padrão as variáveis locais iniciam com a letra minúscula. E as globais iniciam com a letra maiúscula.</a:t>
          </a:r>
          <a:endParaRPr lang="pt-BR" dirty="0"/>
        </a:p>
      </dgm:t>
    </dgm:pt>
    <dgm:pt modelId="{EF2FA29D-B651-422A-9629-535D8190D593}" type="parTrans" cxnId="{FC1B18DE-85E7-4BE5-898D-A38C5311C7F8}">
      <dgm:prSet/>
      <dgm:spPr/>
      <dgm:t>
        <a:bodyPr/>
        <a:lstStyle/>
        <a:p>
          <a:endParaRPr lang="pt-BR"/>
        </a:p>
      </dgm:t>
    </dgm:pt>
    <dgm:pt modelId="{F8825253-EE95-4730-A613-F25C6DFCD167}" type="sibTrans" cxnId="{FC1B18DE-85E7-4BE5-898D-A38C5311C7F8}">
      <dgm:prSet/>
      <dgm:spPr/>
      <dgm:t>
        <a:bodyPr/>
        <a:lstStyle/>
        <a:p>
          <a:endParaRPr lang="pt-BR"/>
        </a:p>
      </dgm:t>
    </dgm:pt>
    <dgm:pt modelId="{BE448031-468A-4993-86AB-AC4D870101BD}" type="pres">
      <dgm:prSet presAssocID="{C011A69E-02C0-43E9-A8CB-9AFEB232F03F}" presName="linear" presStyleCnt="0">
        <dgm:presLayoutVars>
          <dgm:animLvl val="lvl"/>
          <dgm:resizeHandles val="exact"/>
        </dgm:presLayoutVars>
      </dgm:prSet>
      <dgm:spPr/>
      <dgm:t>
        <a:bodyPr/>
        <a:lstStyle/>
        <a:p>
          <a:endParaRPr lang="pt-BR"/>
        </a:p>
      </dgm:t>
    </dgm:pt>
    <dgm:pt modelId="{217A86B8-F450-40A3-A379-2001920F876A}" type="pres">
      <dgm:prSet presAssocID="{ADBED8FE-4A2E-4D8B-88F1-24DE529C4FA4}" presName="parentText" presStyleLbl="node1" presStyleIdx="0" presStyleCnt="1">
        <dgm:presLayoutVars>
          <dgm:chMax val="0"/>
          <dgm:bulletEnabled val="1"/>
        </dgm:presLayoutVars>
      </dgm:prSet>
      <dgm:spPr/>
      <dgm:t>
        <a:bodyPr/>
        <a:lstStyle/>
        <a:p>
          <a:endParaRPr lang="pt-BR"/>
        </a:p>
      </dgm:t>
    </dgm:pt>
    <dgm:pt modelId="{CA0DBDBD-3E5C-4D44-A407-34F2D87219F0}" type="pres">
      <dgm:prSet presAssocID="{ADBED8FE-4A2E-4D8B-88F1-24DE529C4FA4}" presName="childText" presStyleLbl="revTx" presStyleIdx="0" presStyleCnt="1">
        <dgm:presLayoutVars>
          <dgm:bulletEnabled val="1"/>
        </dgm:presLayoutVars>
      </dgm:prSet>
      <dgm:spPr/>
      <dgm:t>
        <a:bodyPr/>
        <a:lstStyle/>
        <a:p>
          <a:endParaRPr lang="pt-BR"/>
        </a:p>
      </dgm:t>
    </dgm:pt>
  </dgm:ptLst>
  <dgm:cxnLst>
    <dgm:cxn modelId="{FC1B18DE-85E7-4BE5-898D-A38C5311C7F8}" srcId="{ADBED8FE-4A2E-4D8B-88F1-24DE529C4FA4}" destId="{B919262C-4C99-4CAB-AF13-4C4CC408C631}" srcOrd="0" destOrd="0" parTransId="{EF2FA29D-B651-422A-9629-535D8190D593}" sibTransId="{F8825253-EE95-4730-A613-F25C6DFCD167}"/>
    <dgm:cxn modelId="{BAC7EDE4-F16B-4EF5-9D3F-D3D0A19E770E}" type="presOf" srcId="{B919262C-4C99-4CAB-AF13-4C4CC408C631}" destId="{CA0DBDBD-3E5C-4D44-A407-34F2D87219F0}" srcOrd="0" destOrd="0" presId="urn:microsoft.com/office/officeart/2005/8/layout/vList2"/>
    <dgm:cxn modelId="{F117B11F-1E85-425D-B478-3EB1E22A132E}" type="presOf" srcId="{ADBED8FE-4A2E-4D8B-88F1-24DE529C4FA4}" destId="{217A86B8-F450-40A3-A379-2001920F876A}" srcOrd="0" destOrd="0" presId="urn:microsoft.com/office/officeart/2005/8/layout/vList2"/>
    <dgm:cxn modelId="{B687224C-BDBB-4C1C-BB21-93D326A6E50C}" srcId="{C011A69E-02C0-43E9-A8CB-9AFEB232F03F}" destId="{ADBED8FE-4A2E-4D8B-88F1-24DE529C4FA4}" srcOrd="0" destOrd="0" parTransId="{CF5ED9D5-B3DD-49FF-BA76-2FBD933309F9}" sibTransId="{E3B009DE-556A-4B61-9E5A-133943BCFA58}"/>
    <dgm:cxn modelId="{50FF450F-E8A5-4679-A363-20DAB5C30DC6}" type="presOf" srcId="{C011A69E-02C0-43E9-A8CB-9AFEB232F03F}" destId="{BE448031-468A-4993-86AB-AC4D870101BD}" srcOrd="0" destOrd="0" presId="urn:microsoft.com/office/officeart/2005/8/layout/vList2"/>
    <dgm:cxn modelId="{014E5D4F-8DE4-44DB-9989-9E35D749973B}" type="presParOf" srcId="{BE448031-468A-4993-86AB-AC4D870101BD}" destId="{217A86B8-F450-40A3-A379-2001920F876A}" srcOrd="0" destOrd="0" presId="urn:microsoft.com/office/officeart/2005/8/layout/vList2"/>
    <dgm:cxn modelId="{979C8165-6EC6-43DE-BE46-20BD0AC0212E}" type="presParOf" srcId="{BE448031-468A-4993-86AB-AC4D870101BD}" destId="{CA0DBDBD-3E5C-4D44-A407-34F2D87219F0}"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C011A69E-02C0-43E9-A8CB-9AFEB232F03F}"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pt-BR"/>
        </a:p>
      </dgm:t>
    </dgm:pt>
    <dgm:pt modelId="{ADBED8FE-4A2E-4D8B-88F1-24DE529C4FA4}">
      <dgm:prSet/>
      <dgm:spPr>
        <a:solidFill>
          <a:srgbClr val="FF0000"/>
        </a:solidFill>
      </dgm:spPr>
      <dgm:t>
        <a:bodyPr/>
        <a:lstStyle/>
        <a:p>
          <a:pPr rtl="0"/>
          <a:r>
            <a:rPr lang="pt-BR" b="1" dirty="0" smtClean="0"/>
            <a:t>Convenções de nomenclatura</a:t>
          </a:r>
          <a:endParaRPr lang="pt-BR" dirty="0"/>
        </a:p>
      </dgm:t>
    </dgm:pt>
    <dgm:pt modelId="{CF5ED9D5-B3DD-49FF-BA76-2FBD933309F9}" type="parTrans" cxnId="{B687224C-BDBB-4C1C-BB21-93D326A6E50C}">
      <dgm:prSet/>
      <dgm:spPr/>
      <dgm:t>
        <a:bodyPr/>
        <a:lstStyle/>
        <a:p>
          <a:endParaRPr lang="pt-BR"/>
        </a:p>
      </dgm:t>
    </dgm:pt>
    <dgm:pt modelId="{E3B009DE-556A-4B61-9E5A-133943BCFA58}" type="sibTrans" cxnId="{B687224C-BDBB-4C1C-BB21-93D326A6E50C}">
      <dgm:prSet/>
      <dgm:spPr/>
      <dgm:t>
        <a:bodyPr/>
        <a:lstStyle/>
        <a:p>
          <a:endParaRPr lang="pt-BR"/>
        </a:p>
      </dgm:t>
    </dgm:pt>
    <dgm:pt modelId="{B919262C-4C99-4CAB-AF13-4C4CC408C631}">
      <dgm:prSet/>
      <dgm:spPr/>
      <dgm:t>
        <a:bodyPr/>
        <a:lstStyle/>
        <a:p>
          <a:pPr rtl="0"/>
          <a:r>
            <a:rPr lang="pt-BR" dirty="0" smtClean="0"/>
            <a:t>Os nomes das variáveis são fundamentais para o entendimento do código fonte. Considere o exemplo a seguir:</a:t>
          </a:r>
          <a:endParaRPr lang="pt-BR" dirty="0"/>
        </a:p>
      </dgm:t>
    </dgm:pt>
    <dgm:pt modelId="{EF2FA29D-B651-422A-9629-535D8190D593}" type="parTrans" cxnId="{FC1B18DE-85E7-4BE5-898D-A38C5311C7F8}">
      <dgm:prSet/>
      <dgm:spPr/>
      <dgm:t>
        <a:bodyPr/>
        <a:lstStyle/>
        <a:p>
          <a:endParaRPr lang="pt-BR"/>
        </a:p>
      </dgm:t>
    </dgm:pt>
    <dgm:pt modelId="{F8825253-EE95-4730-A613-F25C6DFCD167}" type="sibTrans" cxnId="{FC1B18DE-85E7-4BE5-898D-A38C5311C7F8}">
      <dgm:prSet/>
      <dgm:spPr/>
      <dgm:t>
        <a:bodyPr/>
        <a:lstStyle/>
        <a:p>
          <a:endParaRPr lang="pt-BR"/>
        </a:p>
      </dgm:t>
    </dgm:pt>
    <dgm:pt modelId="{BE448031-468A-4993-86AB-AC4D870101BD}" type="pres">
      <dgm:prSet presAssocID="{C011A69E-02C0-43E9-A8CB-9AFEB232F03F}" presName="linear" presStyleCnt="0">
        <dgm:presLayoutVars>
          <dgm:animLvl val="lvl"/>
          <dgm:resizeHandles val="exact"/>
        </dgm:presLayoutVars>
      </dgm:prSet>
      <dgm:spPr/>
      <dgm:t>
        <a:bodyPr/>
        <a:lstStyle/>
        <a:p>
          <a:endParaRPr lang="pt-BR"/>
        </a:p>
      </dgm:t>
    </dgm:pt>
    <dgm:pt modelId="{217A86B8-F450-40A3-A379-2001920F876A}" type="pres">
      <dgm:prSet presAssocID="{ADBED8FE-4A2E-4D8B-88F1-24DE529C4FA4}" presName="parentText" presStyleLbl="node1" presStyleIdx="0" presStyleCnt="1">
        <dgm:presLayoutVars>
          <dgm:chMax val="0"/>
          <dgm:bulletEnabled val="1"/>
        </dgm:presLayoutVars>
      </dgm:prSet>
      <dgm:spPr/>
      <dgm:t>
        <a:bodyPr/>
        <a:lstStyle/>
        <a:p>
          <a:endParaRPr lang="pt-BR"/>
        </a:p>
      </dgm:t>
    </dgm:pt>
    <dgm:pt modelId="{CA0DBDBD-3E5C-4D44-A407-34F2D87219F0}" type="pres">
      <dgm:prSet presAssocID="{ADBED8FE-4A2E-4D8B-88F1-24DE529C4FA4}" presName="childText" presStyleLbl="revTx" presStyleIdx="0" presStyleCnt="1">
        <dgm:presLayoutVars>
          <dgm:bulletEnabled val="1"/>
        </dgm:presLayoutVars>
      </dgm:prSet>
      <dgm:spPr/>
      <dgm:t>
        <a:bodyPr/>
        <a:lstStyle/>
        <a:p>
          <a:endParaRPr lang="pt-BR"/>
        </a:p>
      </dgm:t>
    </dgm:pt>
  </dgm:ptLst>
  <dgm:cxnLst>
    <dgm:cxn modelId="{FC1B18DE-85E7-4BE5-898D-A38C5311C7F8}" srcId="{ADBED8FE-4A2E-4D8B-88F1-24DE529C4FA4}" destId="{B919262C-4C99-4CAB-AF13-4C4CC408C631}" srcOrd="0" destOrd="0" parTransId="{EF2FA29D-B651-422A-9629-535D8190D593}" sibTransId="{F8825253-EE95-4730-A613-F25C6DFCD167}"/>
    <dgm:cxn modelId="{8D02DE12-280C-4CE2-88EB-1FB8C24BE246}" type="presOf" srcId="{C011A69E-02C0-43E9-A8CB-9AFEB232F03F}" destId="{BE448031-468A-4993-86AB-AC4D870101BD}" srcOrd="0" destOrd="0" presId="urn:microsoft.com/office/officeart/2005/8/layout/vList2"/>
    <dgm:cxn modelId="{CC9C18CD-AFBB-45F9-8461-04117D673FFF}" type="presOf" srcId="{B919262C-4C99-4CAB-AF13-4C4CC408C631}" destId="{CA0DBDBD-3E5C-4D44-A407-34F2D87219F0}" srcOrd="0" destOrd="0" presId="urn:microsoft.com/office/officeart/2005/8/layout/vList2"/>
    <dgm:cxn modelId="{B687224C-BDBB-4C1C-BB21-93D326A6E50C}" srcId="{C011A69E-02C0-43E9-A8CB-9AFEB232F03F}" destId="{ADBED8FE-4A2E-4D8B-88F1-24DE529C4FA4}" srcOrd="0" destOrd="0" parTransId="{CF5ED9D5-B3DD-49FF-BA76-2FBD933309F9}" sibTransId="{E3B009DE-556A-4B61-9E5A-133943BCFA58}"/>
    <dgm:cxn modelId="{5EB56C2A-402F-4CFF-9362-5E0E6BFAA59A}" type="presOf" srcId="{ADBED8FE-4A2E-4D8B-88F1-24DE529C4FA4}" destId="{217A86B8-F450-40A3-A379-2001920F876A}" srcOrd="0" destOrd="0" presId="urn:microsoft.com/office/officeart/2005/8/layout/vList2"/>
    <dgm:cxn modelId="{AD9030DA-388D-4DA8-B204-DD68CB17ADFF}" type="presParOf" srcId="{BE448031-468A-4993-86AB-AC4D870101BD}" destId="{217A86B8-F450-40A3-A379-2001920F876A}" srcOrd="0" destOrd="0" presId="urn:microsoft.com/office/officeart/2005/8/layout/vList2"/>
    <dgm:cxn modelId="{2463436B-C193-4EA9-B5B6-B063C0746F2D}" type="presParOf" srcId="{BE448031-468A-4993-86AB-AC4D870101BD}" destId="{CA0DBDBD-3E5C-4D44-A407-34F2D87219F0}"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C011A69E-02C0-43E9-A8CB-9AFEB232F03F}"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pt-BR"/>
        </a:p>
      </dgm:t>
    </dgm:pt>
    <dgm:pt modelId="{ADBED8FE-4A2E-4D8B-88F1-24DE529C4FA4}">
      <dgm:prSet/>
      <dgm:spPr/>
      <dgm:t>
        <a:bodyPr/>
        <a:lstStyle/>
        <a:p>
          <a:pPr rtl="0"/>
          <a:r>
            <a:rPr lang="pt-BR" b="1" dirty="0" smtClean="0"/>
            <a:t>Convenções de nomenclatura</a:t>
          </a:r>
          <a:endParaRPr lang="pt-BR" dirty="0"/>
        </a:p>
      </dgm:t>
    </dgm:pt>
    <dgm:pt modelId="{CF5ED9D5-B3DD-49FF-BA76-2FBD933309F9}" type="parTrans" cxnId="{B687224C-BDBB-4C1C-BB21-93D326A6E50C}">
      <dgm:prSet/>
      <dgm:spPr/>
      <dgm:t>
        <a:bodyPr/>
        <a:lstStyle/>
        <a:p>
          <a:endParaRPr lang="pt-BR"/>
        </a:p>
      </dgm:t>
    </dgm:pt>
    <dgm:pt modelId="{E3B009DE-556A-4B61-9E5A-133943BCFA58}" type="sibTrans" cxnId="{B687224C-BDBB-4C1C-BB21-93D326A6E50C}">
      <dgm:prSet/>
      <dgm:spPr/>
      <dgm:t>
        <a:bodyPr/>
        <a:lstStyle/>
        <a:p>
          <a:endParaRPr lang="pt-BR"/>
        </a:p>
      </dgm:t>
    </dgm:pt>
    <dgm:pt modelId="{B919262C-4C99-4CAB-AF13-4C4CC408C631}">
      <dgm:prSet/>
      <dgm:spPr/>
      <dgm:t>
        <a:bodyPr/>
        <a:lstStyle/>
        <a:p>
          <a:pPr rtl="0"/>
          <a:r>
            <a:rPr lang="pt-BR" dirty="0" smtClean="0"/>
            <a:t>Você consegue deduzir quais dados serão armazenados nas variáveis </a:t>
          </a:r>
          <a:r>
            <a:rPr lang="pt-BR" b="1" dirty="0" smtClean="0"/>
            <a:t>j</a:t>
          </a:r>
          <a:r>
            <a:rPr lang="pt-BR" dirty="0" smtClean="0"/>
            <a:t>, </a:t>
          </a:r>
          <a:r>
            <a:rPr lang="pt-BR" b="1" dirty="0" smtClean="0"/>
            <a:t>f </a:t>
          </a:r>
          <a:r>
            <a:rPr lang="pt-BR" dirty="0" smtClean="0"/>
            <a:t>e </a:t>
          </a:r>
          <a:r>
            <a:rPr lang="pt-BR" b="1" dirty="0" smtClean="0"/>
            <a:t>m</a:t>
          </a:r>
          <a:r>
            <a:rPr lang="pt-BR" dirty="0" smtClean="0"/>
            <a:t>? Provavelmente, não. Vamos melhorar um pouco os nomes dessas variáveis.</a:t>
          </a:r>
          <a:endParaRPr lang="pt-BR" dirty="0"/>
        </a:p>
      </dgm:t>
    </dgm:pt>
    <dgm:pt modelId="{EF2FA29D-B651-422A-9629-535D8190D593}" type="parTrans" cxnId="{FC1B18DE-85E7-4BE5-898D-A38C5311C7F8}">
      <dgm:prSet/>
      <dgm:spPr/>
      <dgm:t>
        <a:bodyPr/>
        <a:lstStyle/>
        <a:p>
          <a:endParaRPr lang="pt-BR"/>
        </a:p>
      </dgm:t>
    </dgm:pt>
    <dgm:pt modelId="{F8825253-EE95-4730-A613-F25C6DFCD167}" type="sibTrans" cxnId="{FC1B18DE-85E7-4BE5-898D-A38C5311C7F8}">
      <dgm:prSet/>
      <dgm:spPr/>
      <dgm:t>
        <a:bodyPr/>
        <a:lstStyle/>
        <a:p>
          <a:endParaRPr lang="pt-BR"/>
        </a:p>
      </dgm:t>
    </dgm:pt>
    <dgm:pt modelId="{BE448031-468A-4993-86AB-AC4D870101BD}" type="pres">
      <dgm:prSet presAssocID="{C011A69E-02C0-43E9-A8CB-9AFEB232F03F}" presName="linear" presStyleCnt="0">
        <dgm:presLayoutVars>
          <dgm:animLvl val="lvl"/>
          <dgm:resizeHandles val="exact"/>
        </dgm:presLayoutVars>
      </dgm:prSet>
      <dgm:spPr/>
      <dgm:t>
        <a:bodyPr/>
        <a:lstStyle/>
        <a:p>
          <a:endParaRPr lang="pt-BR"/>
        </a:p>
      </dgm:t>
    </dgm:pt>
    <dgm:pt modelId="{217A86B8-F450-40A3-A379-2001920F876A}" type="pres">
      <dgm:prSet presAssocID="{ADBED8FE-4A2E-4D8B-88F1-24DE529C4FA4}" presName="parentText" presStyleLbl="node1" presStyleIdx="0" presStyleCnt="1">
        <dgm:presLayoutVars>
          <dgm:chMax val="0"/>
          <dgm:bulletEnabled val="1"/>
        </dgm:presLayoutVars>
      </dgm:prSet>
      <dgm:spPr/>
      <dgm:t>
        <a:bodyPr/>
        <a:lstStyle/>
        <a:p>
          <a:endParaRPr lang="pt-BR"/>
        </a:p>
      </dgm:t>
    </dgm:pt>
    <dgm:pt modelId="{CA0DBDBD-3E5C-4D44-A407-34F2D87219F0}" type="pres">
      <dgm:prSet presAssocID="{ADBED8FE-4A2E-4D8B-88F1-24DE529C4FA4}" presName="childText" presStyleLbl="revTx" presStyleIdx="0" presStyleCnt="1">
        <dgm:presLayoutVars>
          <dgm:bulletEnabled val="1"/>
        </dgm:presLayoutVars>
      </dgm:prSet>
      <dgm:spPr/>
      <dgm:t>
        <a:bodyPr/>
        <a:lstStyle/>
        <a:p>
          <a:endParaRPr lang="pt-BR"/>
        </a:p>
      </dgm:t>
    </dgm:pt>
  </dgm:ptLst>
  <dgm:cxnLst>
    <dgm:cxn modelId="{8A806C70-B4AC-49CA-95DC-D1753EE14CCB}" type="presOf" srcId="{ADBED8FE-4A2E-4D8B-88F1-24DE529C4FA4}" destId="{217A86B8-F450-40A3-A379-2001920F876A}" srcOrd="0" destOrd="0" presId="urn:microsoft.com/office/officeart/2005/8/layout/vList2"/>
    <dgm:cxn modelId="{FC1B18DE-85E7-4BE5-898D-A38C5311C7F8}" srcId="{ADBED8FE-4A2E-4D8B-88F1-24DE529C4FA4}" destId="{B919262C-4C99-4CAB-AF13-4C4CC408C631}" srcOrd="0" destOrd="0" parTransId="{EF2FA29D-B651-422A-9629-535D8190D593}" sibTransId="{F8825253-EE95-4730-A613-F25C6DFCD167}"/>
    <dgm:cxn modelId="{4F99C378-E97E-4484-BDBC-CCCCF6FE22D0}" type="presOf" srcId="{C011A69E-02C0-43E9-A8CB-9AFEB232F03F}" destId="{BE448031-468A-4993-86AB-AC4D870101BD}" srcOrd="0" destOrd="0" presId="urn:microsoft.com/office/officeart/2005/8/layout/vList2"/>
    <dgm:cxn modelId="{B687224C-BDBB-4C1C-BB21-93D326A6E50C}" srcId="{C011A69E-02C0-43E9-A8CB-9AFEB232F03F}" destId="{ADBED8FE-4A2E-4D8B-88F1-24DE529C4FA4}" srcOrd="0" destOrd="0" parTransId="{CF5ED9D5-B3DD-49FF-BA76-2FBD933309F9}" sibTransId="{E3B009DE-556A-4B61-9E5A-133943BCFA58}"/>
    <dgm:cxn modelId="{5EDD319C-4C90-4221-A193-64F40DE19CD9}" type="presOf" srcId="{B919262C-4C99-4CAB-AF13-4C4CC408C631}" destId="{CA0DBDBD-3E5C-4D44-A407-34F2D87219F0}" srcOrd="0" destOrd="0" presId="urn:microsoft.com/office/officeart/2005/8/layout/vList2"/>
    <dgm:cxn modelId="{2F4EAF98-B664-4AB8-B063-7DEEA37A115D}" type="presParOf" srcId="{BE448031-468A-4993-86AB-AC4D870101BD}" destId="{217A86B8-F450-40A3-A379-2001920F876A}" srcOrd="0" destOrd="0" presId="urn:microsoft.com/office/officeart/2005/8/layout/vList2"/>
    <dgm:cxn modelId="{C02F16EF-5C0A-450C-9ED4-732CAEFED5AF}" type="presParOf" srcId="{BE448031-468A-4993-86AB-AC4D870101BD}" destId="{CA0DBDBD-3E5C-4D44-A407-34F2D87219F0}"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C011A69E-02C0-43E9-A8CB-9AFEB232F03F}"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pt-BR"/>
        </a:p>
      </dgm:t>
    </dgm:pt>
    <dgm:pt modelId="{ADBED8FE-4A2E-4D8B-88F1-24DE529C4FA4}">
      <dgm:prSet/>
      <dgm:spPr>
        <a:solidFill>
          <a:srgbClr val="00B050"/>
        </a:solidFill>
      </dgm:spPr>
      <dgm:t>
        <a:bodyPr/>
        <a:lstStyle/>
        <a:p>
          <a:pPr rtl="0"/>
          <a:r>
            <a:rPr lang="pt-BR" b="1" dirty="0" smtClean="0"/>
            <a:t>Convenções de nomenclatura</a:t>
          </a:r>
          <a:endParaRPr lang="pt-BR" dirty="0"/>
        </a:p>
      </dgm:t>
    </dgm:pt>
    <dgm:pt modelId="{CF5ED9D5-B3DD-49FF-BA76-2FBD933309F9}" type="parTrans" cxnId="{B687224C-BDBB-4C1C-BB21-93D326A6E50C}">
      <dgm:prSet/>
      <dgm:spPr/>
      <dgm:t>
        <a:bodyPr/>
        <a:lstStyle/>
        <a:p>
          <a:endParaRPr lang="pt-BR"/>
        </a:p>
      </dgm:t>
    </dgm:pt>
    <dgm:pt modelId="{E3B009DE-556A-4B61-9E5A-133943BCFA58}" type="sibTrans" cxnId="{B687224C-BDBB-4C1C-BB21-93D326A6E50C}">
      <dgm:prSet/>
      <dgm:spPr/>
      <dgm:t>
        <a:bodyPr/>
        <a:lstStyle/>
        <a:p>
          <a:endParaRPr lang="pt-BR"/>
        </a:p>
      </dgm:t>
    </dgm:pt>
    <dgm:pt modelId="{B919262C-4C99-4CAB-AF13-4C4CC408C631}">
      <dgm:prSet/>
      <dgm:spPr/>
      <dgm:t>
        <a:bodyPr/>
        <a:lstStyle/>
        <a:p>
          <a:pPr rtl="0"/>
          <a:r>
            <a:rPr lang="pt-BR" dirty="0" smtClean="0"/>
            <a:t>Agora, talvez, você tenha uma vaga ideia. Vamos melhorar mais um pouco os nomes dessas variáveis.</a:t>
          </a:r>
          <a:endParaRPr lang="pt-BR" dirty="0"/>
        </a:p>
      </dgm:t>
    </dgm:pt>
    <dgm:pt modelId="{EF2FA29D-B651-422A-9629-535D8190D593}" type="parTrans" cxnId="{FC1B18DE-85E7-4BE5-898D-A38C5311C7F8}">
      <dgm:prSet/>
      <dgm:spPr/>
      <dgm:t>
        <a:bodyPr/>
        <a:lstStyle/>
        <a:p>
          <a:endParaRPr lang="pt-BR"/>
        </a:p>
      </dgm:t>
    </dgm:pt>
    <dgm:pt modelId="{F8825253-EE95-4730-A613-F25C6DFCD167}" type="sibTrans" cxnId="{FC1B18DE-85E7-4BE5-898D-A38C5311C7F8}">
      <dgm:prSet/>
      <dgm:spPr/>
      <dgm:t>
        <a:bodyPr/>
        <a:lstStyle/>
        <a:p>
          <a:endParaRPr lang="pt-BR"/>
        </a:p>
      </dgm:t>
    </dgm:pt>
    <dgm:pt modelId="{BE448031-468A-4993-86AB-AC4D870101BD}" type="pres">
      <dgm:prSet presAssocID="{C011A69E-02C0-43E9-A8CB-9AFEB232F03F}" presName="linear" presStyleCnt="0">
        <dgm:presLayoutVars>
          <dgm:animLvl val="lvl"/>
          <dgm:resizeHandles val="exact"/>
        </dgm:presLayoutVars>
      </dgm:prSet>
      <dgm:spPr/>
      <dgm:t>
        <a:bodyPr/>
        <a:lstStyle/>
        <a:p>
          <a:endParaRPr lang="pt-BR"/>
        </a:p>
      </dgm:t>
    </dgm:pt>
    <dgm:pt modelId="{217A86B8-F450-40A3-A379-2001920F876A}" type="pres">
      <dgm:prSet presAssocID="{ADBED8FE-4A2E-4D8B-88F1-24DE529C4FA4}" presName="parentText" presStyleLbl="node1" presStyleIdx="0" presStyleCnt="1">
        <dgm:presLayoutVars>
          <dgm:chMax val="0"/>
          <dgm:bulletEnabled val="1"/>
        </dgm:presLayoutVars>
      </dgm:prSet>
      <dgm:spPr/>
      <dgm:t>
        <a:bodyPr/>
        <a:lstStyle/>
        <a:p>
          <a:endParaRPr lang="pt-BR"/>
        </a:p>
      </dgm:t>
    </dgm:pt>
    <dgm:pt modelId="{CA0DBDBD-3E5C-4D44-A407-34F2D87219F0}" type="pres">
      <dgm:prSet presAssocID="{ADBED8FE-4A2E-4D8B-88F1-24DE529C4FA4}" presName="childText" presStyleLbl="revTx" presStyleIdx="0" presStyleCnt="1">
        <dgm:presLayoutVars>
          <dgm:bulletEnabled val="1"/>
        </dgm:presLayoutVars>
      </dgm:prSet>
      <dgm:spPr/>
      <dgm:t>
        <a:bodyPr/>
        <a:lstStyle/>
        <a:p>
          <a:endParaRPr lang="pt-BR"/>
        </a:p>
      </dgm:t>
    </dgm:pt>
  </dgm:ptLst>
  <dgm:cxnLst>
    <dgm:cxn modelId="{AE2C0FE0-6F30-4322-819B-F034C66F78AD}" type="presOf" srcId="{B919262C-4C99-4CAB-AF13-4C4CC408C631}" destId="{CA0DBDBD-3E5C-4D44-A407-34F2D87219F0}" srcOrd="0" destOrd="0" presId="urn:microsoft.com/office/officeart/2005/8/layout/vList2"/>
    <dgm:cxn modelId="{DE4C6705-A152-4975-8059-8960477FB65D}" type="presOf" srcId="{ADBED8FE-4A2E-4D8B-88F1-24DE529C4FA4}" destId="{217A86B8-F450-40A3-A379-2001920F876A}" srcOrd="0" destOrd="0" presId="urn:microsoft.com/office/officeart/2005/8/layout/vList2"/>
    <dgm:cxn modelId="{FC1B18DE-85E7-4BE5-898D-A38C5311C7F8}" srcId="{ADBED8FE-4A2E-4D8B-88F1-24DE529C4FA4}" destId="{B919262C-4C99-4CAB-AF13-4C4CC408C631}" srcOrd="0" destOrd="0" parTransId="{EF2FA29D-B651-422A-9629-535D8190D593}" sibTransId="{F8825253-EE95-4730-A613-F25C6DFCD167}"/>
    <dgm:cxn modelId="{2B5D51E4-E566-4544-944B-ADE20576116D}" type="presOf" srcId="{C011A69E-02C0-43E9-A8CB-9AFEB232F03F}" destId="{BE448031-468A-4993-86AB-AC4D870101BD}" srcOrd="0" destOrd="0" presId="urn:microsoft.com/office/officeart/2005/8/layout/vList2"/>
    <dgm:cxn modelId="{B687224C-BDBB-4C1C-BB21-93D326A6E50C}" srcId="{C011A69E-02C0-43E9-A8CB-9AFEB232F03F}" destId="{ADBED8FE-4A2E-4D8B-88F1-24DE529C4FA4}" srcOrd="0" destOrd="0" parTransId="{CF5ED9D5-B3DD-49FF-BA76-2FBD933309F9}" sibTransId="{E3B009DE-556A-4B61-9E5A-133943BCFA58}"/>
    <dgm:cxn modelId="{57052412-F1D7-41BC-AC46-63A73489DF16}" type="presParOf" srcId="{BE448031-468A-4993-86AB-AC4D870101BD}" destId="{217A86B8-F450-40A3-A379-2001920F876A}" srcOrd="0" destOrd="0" presId="urn:microsoft.com/office/officeart/2005/8/layout/vList2"/>
    <dgm:cxn modelId="{75C1CB1B-BEEE-49D0-A5FA-54751EAE27BA}" type="presParOf" srcId="{BE448031-468A-4993-86AB-AC4D870101BD}" destId="{CA0DBDBD-3E5C-4D44-A407-34F2D87219F0}"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4DDF9491-7B1B-42DB-82D2-8BD8C05AFA69}"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pt-BR"/>
        </a:p>
      </dgm:t>
    </dgm:pt>
    <dgm:pt modelId="{14DBE6CC-89FD-4BAA-809B-BF9261FC148D}">
      <dgm:prSet/>
      <dgm:spPr/>
      <dgm:t>
        <a:bodyPr/>
        <a:lstStyle/>
        <a:p>
          <a:pPr rtl="0"/>
          <a:r>
            <a:rPr lang="pt-BR" b="1" smtClean="0"/>
            <a:t>Regras de nomenclatura</a:t>
          </a:r>
          <a:endParaRPr lang="pt-BR"/>
        </a:p>
      </dgm:t>
    </dgm:pt>
    <dgm:pt modelId="{F85BF7D6-D8C0-40ED-B128-4049D977F0AE}" type="parTrans" cxnId="{7EA7A9A9-09BF-407A-B299-5D43E8F6EA1A}">
      <dgm:prSet/>
      <dgm:spPr/>
      <dgm:t>
        <a:bodyPr/>
        <a:lstStyle/>
        <a:p>
          <a:endParaRPr lang="pt-BR"/>
        </a:p>
      </dgm:t>
    </dgm:pt>
    <dgm:pt modelId="{D6033976-D6BF-4AFE-96A3-432862E65C83}" type="sibTrans" cxnId="{7EA7A9A9-09BF-407A-B299-5D43E8F6EA1A}">
      <dgm:prSet/>
      <dgm:spPr/>
      <dgm:t>
        <a:bodyPr/>
        <a:lstStyle/>
        <a:p>
          <a:endParaRPr lang="pt-BR"/>
        </a:p>
      </dgm:t>
    </dgm:pt>
    <dgm:pt modelId="{0E538CB9-1EB9-4579-BF65-014FC19F6CCE}">
      <dgm:prSet/>
      <dgm:spPr/>
      <dgm:t>
        <a:bodyPr/>
        <a:lstStyle/>
        <a:p>
          <a:pPr rtl="0"/>
          <a:r>
            <a:rPr lang="pt-BR" smtClean="0"/>
            <a:t>O C# possui regras técnicas muito parecidas a respeito da nomenclatura das variáveis. O nome de uma variável:</a:t>
          </a:r>
          <a:endParaRPr lang="pt-BR"/>
        </a:p>
      </dgm:t>
    </dgm:pt>
    <dgm:pt modelId="{84519841-5DB9-405A-8FAA-624A94399F0C}" type="parTrans" cxnId="{6081F826-630F-48A2-8F60-A51E3AE9287F}">
      <dgm:prSet/>
      <dgm:spPr/>
      <dgm:t>
        <a:bodyPr/>
        <a:lstStyle/>
        <a:p>
          <a:endParaRPr lang="pt-BR"/>
        </a:p>
      </dgm:t>
    </dgm:pt>
    <dgm:pt modelId="{55736D2B-CBE6-4261-9B4F-79C984076AE7}" type="sibTrans" cxnId="{6081F826-630F-48A2-8F60-A51E3AE9287F}">
      <dgm:prSet/>
      <dgm:spPr/>
      <dgm:t>
        <a:bodyPr/>
        <a:lstStyle/>
        <a:p>
          <a:endParaRPr lang="pt-BR"/>
        </a:p>
      </dgm:t>
    </dgm:pt>
    <dgm:pt modelId="{5FAA7787-23BD-4DE7-B7FB-2E60FA8B67FE}">
      <dgm:prSet/>
      <dgm:spPr/>
      <dgm:t>
        <a:bodyPr/>
        <a:lstStyle/>
        <a:p>
          <a:pPr rtl="0"/>
          <a:r>
            <a:rPr lang="pt-BR" smtClean="0"/>
            <a:t>Não deve começar com um dígito;</a:t>
          </a:r>
          <a:endParaRPr lang="pt-BR"/>
        </a:p>
      </dgm:t>
    </dgm:pt>
    <dgm:pt modelId="{CF2FF24A-638E-4E4F-AF82-BAA2341FFE96}" type="parTrans" cxnId="{52345E69-F5AE-4E35-B886-A50F430752CB}">
      <dgm:prSet/>
      <dgm:spPr/>
      <dgm:t>
        <a:bodyPr/>
        <a:lstStyle/>
        <a:p>
          <a:endParaRPr lang="pt-BR"/>
        </a:p>
      </dgm:t>
    </dgm:pt>
    <dgm:pt modelId="{3D97D9C7-302C-4C1C-A1B4-BDE744E925E2}" type="sibTrans" cxnId="{52345E69-F5AE-4E35-B886-A50F430752CB}">
      <dgm:prSet/>
      <dgm:spPr/>
      <dgm:t>
        <a:bodyPr/>
        <a:lstStyle/>
        <a:p>
          <a:endParaRPr lang="pt-BR"/>
        </a:p>
      </dgm:t>
    </dgm:pt>
    <dgm:pt modelId="{E9C64D07-CF11-49FA-925F-8F0E53363A9B}">
      <dgm:prSet/>
      <dgm:spPr/>
      <dgm:t>
        <a:bodyPr/>
        <a:lstStyle/>
        <a:p>
          <a:pPr rtl="0"/>
          <a:r>
            <a:rPr lang="pt-BR" smtClean="0"/>
            <a:t>Não pode ser igual a uma palavra reservada;</a:t>
          </a:r>
          <a:endParaRPr lang="pt-BR"/>
        </a:p>
      </dgm:t>
    </dgm:pt>
    <dgm:pt modelId="{38F790EA-0F57-41B9-A96F-E1F00E3DF156}" type="parTrans" cxnId="{1BDE8F08-F01C-4057-AFB7-E2683A558526}">
      <dgm:prSet/>
      <dgm:spPr/>
      <dgm:t>
        <a:bodyPr/>
        <a:lstStyle/>
        <a:p>
          <a:endParaRPr lang="pt-BR"/>
        </a:p>
      </dgm:t>
    </dgm:pt>
    <dgm:pt modelId="{3E37B8A3-75E7-4856-95EA-A473AFE8DD34}" type="sibTrans" cxnId="{1BDE8F08-F01C-4057-AFB7-E2683A558526}">
      <dgm:prSet/>
      <dgm:spPr/>
      <dgm:t>
        <a:bodyPr/>
        <a:lstStyle/>
        <a:p>
          <a:endParaRPr lang="pt-BR"/>
        </a:p>
      </dgm:t>
    </dgm:pt>
    <dgm:pt modelId="{45E1931A-C8DD-4718-990E-1F3A8FF4DC39}">
      <dgm:prSet/>
      <dgm:spPr/>
      <dgm:t>
        <a:bodyPr/>
        <a:lstStyle/>
        <a:p>
          <a:pPr rtl="0"/>
          <a:r>
            <a:rPr lang="pt-BR" smtClean="0"/>
            <a:t>Não pode conter espaço(s);</a:t>
          </a:r>
          <a:endParaRPr lang="pt-BR"/>
        </a:p>
      </dgm:t>
    </dgm:pt>
    <dgm:pt modelId="{64E175B1-996C-4C4D-B547-93EF48856194}" type="parTrans" cxnId="{C90BC826-16E5-4483-A2C3-DCAE28794662}">
      <dgm:prSet/>
      <dgm:spPr/>
      <dgm:t>
        <a:bodyPr/>
        <a:lstStyle/>
        <a:p>
          <a:endParaRPr lang="pt-BR"/>
        </a:p>
      </dgm:t>
    </dgm:pt>
    <dgm:pt modelId="{D619DF54-078D-46D6-8C54-79FC3BCBA540}" type="sibTrans" cxnId="{C90BC826-16E5-4483-A2C3-DCAE28794662}">
      <dgm:prSet/>
      <dgm:spPr/>
      <dgm:t>
        <a:bodyPr/>
        <a:lstStyle/>
        <a:p>
          <a:endParaRPr lang="pt-BR"/>
        </a:p>
      </dgm:t>
    </dgm:pt>
    <dgm:pt modelId="{484F2774-64B1-4D61-BD96-186226EE8DFE}">
      <dgm:prSet/>
      <dgm:spPr/>
      <dgm:t>
        <a:bodyPr/>
        <a:lstStyle/>
        <a:p>
          <a:pPr rtl="0"/>
          <a:r>
            <a:rPr lang="pt-BR" smtClean="0"/>
            <a:t>Pode ser uma palavra de qualquer tamanho;</a:t>
          </a:r>
          <a:endParaRPr lang="pt-BR"/>
        </a:p>
      </dgm:t>
    </dgm:pt>
    <dgm:pt modelId="{2C04B530-A0A2-4B0C-AB61-CF83C5B5943C}" type="parTrans" cxnId="{A18C279B-C8D3-4640-A738-179F2F077570}">
      <dgm:prSet/>
      <dgm:spPr/>
      <dgm:t>
        <a:bodyPr/>
        <a:lstStyle/>
        <a:p>
          <a:endParaRPr lang="pt-BR"/>
        </a:p>
      </dgm:t>
    </dgm:pt>
    <dgm:pt modelId="{C2E095C8-F3A0-47AB-9D09-7DA32874BA07}" type="sibTrans" cxnId="{A18C279B-C8D3-4640-A738-179F2F077570}">
      <dgm:prSet/>
      <dgm:spPr/>
      <dgm:t>
        <a:bodyPr/>
        <a:lstStyle/>
        <a:p>
          <a:endParaRPr lang="pt-BR"/>
        </a:p>
      </dgm:t>
    </dgm:pt>
    <dgm:pt modelId="{23D8BBD7-642D-45AE-AF55-40B4AD09F9A5}">
      <dgm:prSet/>
      <dgm:spPr/>
      <dgm:t>
        <a:bodyPr/>
        <a:lstStyle/>
        <a:p>
          <a:pPr rtl="0"/>
          <a:r>
            <a:rPr lang="pt-BR" smtClean="0"/>
            <a:t>Pode conter letras, dígitos e </a:t>
          </a:r>
          <a:r>
            <a:rPr lang="pt-BR" b="1" smtClean="0"/>
            <a:t>_ </a:t>
          </a:r>
          <a:r>
            <a:rPr lang="pt-BR" smtClean="0"/>
            <a:t>(underscore).</a:t>
          </a:r>
          <a:endParaRPr lang="pt-BR"/>
        </a:p>
      </dgm:t>
    </dgm:pt>
    <dgm:pt modelId="{BA153FCE-085B-48BF-BD87-52CC34C02ADA}" type="parTrans" cxnId="{E77C1BAA-D8C4-417A-91C9-42A1B81FD685}">
      <dgm:prSet/>
      <dgm:spPr/>
      <dgm:t>
        <a:bodyPr/>
        <a:lstStyle/>
        <a:p>
          <a:endParaRPr lang="pt-BR"/>
        </a:p>
      </dgm:t>
    </dgm:pt>
    <dgm:pt modelId="{40E4B022-72BD-4CF9-AE66-A94C89CB2FB6}" type="sibTrans" cxnId="{E77C1BAA-D8C4-417A-91C9-42A1B81FD685}">
      <dgm:prSet/>
      <dgm:spPr/>
      <dgm:t>
        <a:bodyPr/>
        <a:lstStyle/>
        <a:p>
          <a:endParaRPr lang="pt-BR"/>
        </a:p>
      </dgm:t>
    </dgm:pt>
    <dgm:pt modelId="{A2FB77F7-5B1D-4ED2-91A1-D5365865DA23}" type="pres">
      <dgm:prSet presAssocID="{4DDF9491-7B1B-42DB-82D2-8BD8C05AFA69}" presName="Name0" presStyleCnt="0">
        <dgm:presLayoutVars>
          <dgm:dir/>
          <dgm:animLvl val="lvl"/>
          <dgm:resizeHandles val="exact"/>
        </dgm:presLayoutVars>
      </dgm:prSet>
      <dgm:spPr/>
      <dgm:t>
        <a:bodyPr/>
        <a:lstStyle/>
        <a:p>
          <a:endParaRPr lang="pt-BR"/>
        </a:p>
      </dgm:t>
    </dgm:pt>
    <dgm:pt modelId="{13E50FA5-BD0B-4571-8988-6AF2327664FA}" type="pres">
      <dgm:prSet presAssocID="{14DBE6CC-89FD-4BAA-809B-BF9261FC148D}" presName="composite" presStyleCnt="0"/>
      <dgm:spPr/>
    </dgm:pt>
    <dgm:pt modelId="{112CBFF4-4080-45FD-AF3A-37612321DF4B}" type="pres">
      <dgm:prSet presAssocID="{14DBE6CC-89FD-4BAA-809B-BF9261FC148D}" presName="parTx" presStyleLbl="alignNode1" presStyleIdx="0" presStyleCnt="1">
        <dgm:presLayoutVars>
          <dgm:chMax val="0"/>
          <dgm:chPref val="0"/>
          <dgm:bulletEnabled val="1"/>
        </dgm:presLayoutVars>
      </dgm:prSet>
      <dgm:spPr/>
      <dgm:t>
        <a:bodyPr/>
        <a:lstStyle/>
        <a:p>
          <a:endParaRPr lang="pt-BR"/>
        </a:p>
      </dgm:t>
    </dgm:pt>
    <dgm:pt modelId="{E9708178-415B-4D25-83F2-50B79A053715}" type="pres">
      <dgm:prSet presAssocID="{14DBE6CC-89FD-4BAA-809B-BF9261FC148D}" presName="desTx" presStyleLbl="alignAccFollowNode1" presStyleIdx="0" presStyleCnt="1">
        <dgm:presLayoutVars>
          <dgm:bulletEnabled val="1"/>
        </dgm:presLayoutVars>
      </dgm:prSet>
      <dgm:spPr/>
      <dgm:t>
        <a:bodyPr/>
        <a:lstStyle/>
        <a:p>
          <a:endParaRPr lang="pt-BR"/>
        </a:p>
      </dgm:t>
    </dgm:pt>
  </dgm:ptLst>
  <dgm:cxnLst>
    <dgm:cxn modelId="{8836471D-C5CE-469D-931A-B6B1BF8D505B}" type="presOf" srcId="{0E538CB9-1EB9-4579-BF65-014FC19F6CCE}" destId="{E9708178-415B-4D25-83F2-50B79A053715}" srcOrd="0" destOrd="0" presId="urn:microsoft.com/office/officeart/2005/8/layout/hList1"/>
    <dgm:cxn modelId="{E286BDF5-79BD-4813-9F6D-451977D774E0}" type="presOf" srcId="{484F2774-64B1-4D61-BD96-186226EE8DFE}" destId="{E9708178-415B-4D25-83F2-50B79A053715}" srcOrd="0" destOrd="4" presId="urn:microsoft.com/office/officeart/2005/8/layout/hList1"/>
    <dgm:cxn modelId="{9DBC8382-215A-43FA-B93A-746D4D5DA897}" type="presOf" srcId="{23D8BBD7-642D-45AE-AF55-40B4AD09F9A5}" destId="{E9708178-415B-4D25-83F2-50B79A053715}" srcOrd="0" destOrd="5" presId="urn:microsoft.com/office/officeart/2005/8/layout/hList1"/>
    <dgm:cxn modelId="{F7AE3729-6345-46C6-8136-B5EAED02A155}" type="presOf" srcId="{5FAA7787-23BD-4DE7-B7FB-2E60FA8B67FE}" destId="{E9708178-415B-4D25-83F2-50B79A053715}" srcOrd="0" destOrd="1" presId="urn:microsoft.com/office/officeart/2005/8/layout/hList1"/>
    <dgm:cxn modelId="{A18C279B-C8D3-4640-A738-179F2F077570}" srcId="{0E538CB9-1EB9-4579-BF65-014FC19F6CCE}" destId="{484F2774-64B1-4D61-BD96-186226EE8DFE}" srcOrd="3" destOrd="0" parTransId="{2C04B530-A0A2-4B0C-AB61-CF83C5B5943C}" sibTransId="{C2E095C8-F3A0-47AB-9D09-7DA32874BA07}"/>
    <dgm:cxn modelId="{E77C1BAA-D8C4-417A-91C9-42A1B81FD685}" srcId="{0E538CB9-1EB9-4579-BF65-014FC19F6CCE}" destId="{23D8BBD7-642D-45AE-AF55-40B4AD09F9A5}" srcOrd="4" destOrd="0" parTransId="{BA153FCE-085B-48BF-BD87-52CC34C02ADA}" sibTransId="{40E4B022-72BD-4CF9-AE66-A94C89CB2FB6}"/>
    <dgm:cxn modelId="{7070B967-4CE7-4F0F-A649-E8B3484EC7FF}" type="presOf" srcId="{4DDF9491-7B1B-42DB-82D2-8BD8C05AFA69}" destId="{A2FB77F7-5B1D-4ED2-91A1-D5365865DA23}" srcOrd="0" destOrd="0" presId="urn:microsoft.com/office/officeart/2005/8/layout/hList1"/>
    <dgm:cxn modelId="{7EA7A9A9-09BF-407A-B299-5D43E8F6EA1A}" srcId="{4DDF9491-7B1B-42DB-82D2-8BD8C05AFA69}" destId="{14DBE6CC-89FD-4BAA-809B-BF9261FC148D}" srcOrd="0" destOrd="0" parTransId="{F85BF7D6-D8C0-40ED-B128-4049D977F0AE}" sibTransId="{D6033976-D6BF-4AFE-96A3-432862E65C83}"/>
    <dgm:cxn modelId="{19171660-6B50-41F1-87BE-80CC2AEC1B50}" type="presOf" srcId="{E9C64D07-CF11-49FA-925F-8F0E53363A9B}" destId="{E9708178-415B-4D25-83F2-50B79A053715}" srcOrd="0" destOrd="2" presId="urn:microsoft.com/office/officeart/2005/8/layout/hList1"/>
    <dgm:cxn modelId="{1BDE8F08-F01C-4057-AFB7-E2683A558526}" srcId="{0E538CB9-1EB9-4579-BF65-014FC19F6CCE}" destId="{E9C64D07-CF11-49FA-925F-8F0E53363A9B}" srcOrd="1" destOrd="0" parTransId="{38F790EA-0F57-41B9-A96F-E1F00E3DF156}" sibTransId="{3E37B8A3-75E7-4856-95EA-A473AFE8DD34}"/>
    <dgm:cxn modelId="{DB88CA60-5519-40B3-B11A-7C56A1632D93}" type="presOf" srcId="{14DBE6CC-89FD-4BAA-809B-BF9261FC148D}" destId="{112CBFF4-4080-45FD-AF3A-37612321DF4B}" srcOrd="0" destOrd="0" presId="urn:microsoft.com/office/officeart/2005/8/layout/hList1"/>
    <dgm:cxn modelId="{52345E69-F5AE-4E35-B886-A50F430752CB}" srcId="{0E538CB9-1EB9-4579-BF65-014FC19F6CCE}" destId="{5FAA7787-23BD-4DE7-B7FB-2E60FA8B67FE}" srcOrd="0" destOrd="0" parTransId="{CF2FF24A-638E-4E4F-AF82-BAA2341FFE96}" sibTransId="{3D97D9C7-302C-4C1C-A1B4-BDE744E925E2}"/>
    <dgm:cxn modelId="{FD004476-2879-4390-969C-669B120AAACA}" type="presOf" srcId="{45E1931A-C8DD-4718-990E-1F3A8FF4DC39}" destId="{E9708178-415B-4D25-83F2-50B79A053715}" srcOrd="0" destOrd="3" presId="urn:microsoft.com/office/officeart/2005/8/layout/hList1"/>
    <dgm:cxn modelId="{C90BC826-16E5-4483-A2C3-DCAE28794662}" srcId="{0E538CB9-1EB9-4579-BF65-014FC19F6CCE}" destId="{45E1931A-C8DD-4718-990E-1F3A8FF4DC39}" srcOrd="2" destOrd="0" parTransId="{64E175B1-996C-4C4D-B547-93EF48856194}" sibTransId="{D619DF54-078D-46D6-8C54-79FC3BCBA540}"/>
    <dgm:cxn modelId="{6081F826-630F-48A2-8F60-A51E3AE9287F}" srcId="{14DBE6CC-89FD-4BAA-809B-BF9261FC148D}" destId="{0E538CB9-1EB9-4579-BF65-014FC19F6CCE}" srcOrd="0" destOrd="0" parTransId="{84519841-5DB9-405A-8FAA-624A94399F0C}" sibTransId="{55736D2B-CBE6-4261-9B4F-79C984076AE7}"/>
    <dgm:cxn modelId="{C6021FEA-8AB6-4C88-88C9-DFDDE64F1481}" type="presParOf" srcId="{A2FB77F7-5B1D-4ED2-91A1-D5365865DA23}" destId="{13E50FA5-BD0B-4571-8988-6AF2327664FA}" srcOrd="0" destOrd="0" presId="urn:microsoft.com/office/officeart/2005/8/layout/hList1"/>
    <dgm:cxn modelId="{21B09CAE-D7F2-43FE-978E-56203B45E7F1}" type="presParOf" srcId="{13E50FA5-BD0B-4571-8988-6AF2327664FA}" destId="{112CBFF4-4080-45FD-AF3A-37612321DF4B}" srcOrd="0" destOrd="0" presId="urn:microsoft.com/office/officeart/2005/8/layout/hList1"/>
    <dgm:cxn modelId="{43D525E5-C5B9-40AA-AFC8-31B80C8AB38F}" type="presParOf" srcId="{13E50FA5-BD0B-4571-8988-6AF2327664FA}" destId="{E9708178-415B-4D25-83F2-50B79A05371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4DDF9491-7B1B-42DB-82D2-8BD8C05AFA6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t-BR"/>
        </a:p>
      </dgm:t>
    </dgm:pt>
    <dgm:pt modelId="{14DBE6CC-89FD-4BAA-809B-BF9261FC148D}">
      <dgm:prSet/>
      <dgm:spPr>
        <a:solidFill>
          <a:srgbClr val="0070C0"/>
        </a:solidFill>
        <a:ln>
          <a:solidFill>
            <a:srgbClr val="0070C0"/>
          </a:solidFill>
        </a:ln>
      </dgm:spPr>
      <dgm:t>
        <a:bodyPr/>
        <a:lstStyle/>
        <a:p>
          <a:pPr rtl="0"/>
          <a:r>
            <a:rPr lang="pt-BR" b="1" dirty="0" smtClean="0"/>
            <a:t>Cuidado!</a:t>
          </a:r>
          <a:endParaRPr lang="pt-BR" dirty="0"/>
        </a:p>
      </dgm:t>
    </dgm:pt>
    <dgm:pt modelId="{F85BF7D6-D8C0-40ED-B128-4049D977F0AE}" type="parTrans" cxnId="{7EA7A9A9-09BF-407A-B299-5D43E8F6EA1A}">
      <dgm:prSet/>
      <dgm:spPr/>
      <dgm:t>
        <a:bodyPr/>
        <a:lstStyle/>
        <a:p>
          <a:endParaRPr lang="pt-BR"/>
        </a:p>
      </dgm:t>
    </dgm:pt>
    <dgm:pt modelId="{D6033976-D6BF-4AFE-96A3-432862E65C83}" type="sibTrans" cxnId="{7EA7A9A9-09BF-407A-B299-5D43E8F6EA1A}">
      <dgm:prSet/>
      <dgm:spPr/>
      <dgm:t>
        <a:bodyPr/>
        <a:lstStyle/>
        <a:p>
          <a:endParaRPr lang="pt-BR"/>
        </a:p>
      </dgm:t>
    </dgm:pt>
    <dgm:pt modelId="{0E538CB9-1EB9-4579-BF65-014FC19F6CCE}">
      <dgm:prSet/>
      <dgm:spPr/>
      <dgm:t>
        <a:bodyPr/>
        <a:lstStyle/>
        <a:p>
          <a:pPr rtl="0"/>
          <a:r>
            <a:rPr lang="pt-BR" dirty="0" smtClean="0"/>
            <a:t>Ao renomear uma variável, aparecerá uma opção. Que significam: “Você deseja renomear todas as variáveis Marcos para Marco?” Caso você queria, essa poção clique em “</a:t>
          </a:r>
          <a:r>
            <a:rPr lang="pt-BR" dirty="0" err="1" smtClean="0"/>
            <a:t>Rename</a:t>
          </a:r>
          <a:r>
            <a:rPr lang="pt-BR" dirty="0" smtClean="0"/>
            <a:t> ‘Marcos’ </a:t>
          </a:r>
          <a:r>
            <a:rPr lang="pt-BR" dirty="0" err="1" smtClean="0"/>
            <a:t>to</a:t>
          </a:r>
          <a:r>
            <a:rPr lang="pt-BR" dirty="0" smtClean="0"/>
            <a:t> ‘Marco’”. </a:t>
          </a:r>
          <a:endParaRPr lang="pt-BR" dirty="0"/>
        </a:p>
      </dgm:t>
    </dgm:pt>
    <dgm:pt modelId="{84519841-5DB9-405A-8FAA-624A94399F0C}" type="parTrans" cxnId="{6081F826-630F-48A2-8F60-A51E3AE9287F}">
      <dgm:prSet/>
      <dgm:spPr/>
      <dgm:t>
        <a:bodyPr/>
        <a:lstStyle/>
        <a:p>
          <a:endParaRPr lang="pt-BR"/>
        </a:p>
      </dgm:t>
    </dgm:pt>
    <dgm:pt modelId="{55736D2B-CBE6-4261-9B4F-79C984076AE7}" type="sibTrans" cxnId="{6081F826-630F-48A2-8F60-A51E3AE9287F}">
      <dgm:prSet/>
      <dgm:spPr/>
      <dgm:t>
        <a:bodyPr/>
        <a:lstStyle/>
        <a:p>
          <a:endParaRPr lang="pt-BR"/>
        </a:p>
      </dgm:t>
    </dgm:pt>
    <dgm:pt modelId="{A2FB77F7-5B1D-4ED2-91A1-D5365865DA23}" type="pres">
      <dgm:prSet presAssocID="{4DDF9491-7B1B-42DB-82D2-8BD8C05AFA69}" presName="Name0" presStyleCnt="0">
        <dgm:presLayoutVars>
          <dgm:dir/>
          <dgm:animLvl val="lvl"/>
          <dgm:resizeHandles val="exact"/>
        </dgm:presLayoutVars>
      </dgm:prSet>
      <dgm:spPr/>
      <dgm:t>
        <a:bodyPr/>
        <a:lstStyle/>
        <a:p>
          <a:endParaRPr lang="pt-BR"/>
        </a:p>
      </dgm:t>
    </dgm:pt>
    <dgm:pt modelId="{13E50FA5-BD0B-4571-8988-6AF2327664FA}" type="pres">
      <dgm:prSet presAssocID="{14DBE6CC-89FD-4BAA-809B-BF9261FC148D}" presName="composite" presStyleCnt="0"/>
      <dgm:spPr/>
    </dgm:pt>
    <dgm:pt modelId="{112CBFF4-4080-45FD-AF3A-37612321DF4B}" type="pres">
      <dgm:prSet presAssocID="{14DBE6CC-89FD-4BAA-809B-BF9261FC148D}" presName="parTx" presStyleLbl="alignNode1" presStyleIdx="0" presStyleCnt="1">
        <dgm:presLayoutVars>
          <dgm:chMax val="0"/>
          <dgm:chPref val="0"/>
          <dgm:bulletEnabled val="1"/>
        </dgm:presLayoutVars>
      </dgm:prSet>
      <dgm:spPr/>
      <dgm:t>
        <a:bodyPr/>
        <a:lstStyle/>
        <a:p>
          <a:endParaRPr lang="pt-BR"/>
        </a:p>
      </dgm:t>
    </dgm:pt>
    <dgm:pt modelId="{E9708178-415B-4D25-83F2-50B79A053715}" type="pres">
      <dgm:prSet presAssocID="{14DBE6CC-89FD-4BAA-809B-BF9261FC148D}" presName="desTx" presStyleLbl="alignAccFollowNode1" presStyleIdx="0" presStyleCnt="1" custLinFactNeighborX="-1124" custLinFactNeighborY="-7257">
        <dgm:presLayoutVars>
          <dgm:bulletEnabled val="1"/>
        </dgm:presLayoutVars>
      </dgm:prSet>
      <dgm:spPr/>
      <dgm:t>
        <a:bodyPr/>
        <a:lstStyle/>
        <a:p>
          <a:endParaRPr lang="pt-BR"/>
        </a:p>
      </dgm:t>
    </dgm:pt>
  </dgm:ptLst>
  <dgm:cxnLst>
    <dgm:cxn modelId="{462D1FFA-7AE4-4E76-B0C7-BDCF60714ED0}" type="presOf" srcId="{4DDF9491-7B1B-42DB-82D2-8BD8C05AFA69}" destId="{A2FB77F7-5B1D-4ED2-91A1-D5365865DA23}" srcOrd="0" destOrd="0" presId="urn:microsoft.com/office/officeart/2005/8/layout/hList1"/>
    <dgm:cxn modelId="{7EA7A9A9-09BF-407A-B299-5D43E8F6EA1A}" srcId="{4DDF9491-7B1B-42DB-82D2-8BD8C05AFA69}" destId="{14DBE6CC-89FD-4BAA-809B-BF9261FC148D}" srcOrd="0" destOrd="0" parTransId="{F85BF7D6-D8C0-40ED-B128-4049D977F0AE}" sibTransId="{D6033976-D6BF-4AFE-96A3-432862E65C83}"/>
    <dgm:cxn modelId="{6081F826-630F-48A2-8F60-A51E3AE9287F}" srcId="{14DBE6CC-89FD-4BAA-809B-BF9261FC148D}" destId="{0E538CB9-1EB9-4579-BF65-014FC19F6CCE}" srcOrd="0" destOrd="0" parTransId="{84519841-5DB9-405A-8FAA-624A94399F0C}" sibTransId="{55736D2B-CBE6-4261-9B4F-79C984076AE7}"/>
    <dgm:cxn modelId="{86246AA6-93B4-421C-A57F-604CA2DF6195}" type="presOf" srcId="{14DBE6CC-89FD-4BAA-809B-BF9261FC148D}" destId="{112CBFF4-4080-45FD-AF3A-37612321DF4B}" srcOrd="0" destOrd="0" presId="urn:microsoft.com/office/officeart/2005/8/layout/hList1"/>
    <dgm:cxn modelId="{FD364BFE-BE4A-4ED8-8351-11B121A45AC0}" type="presOf" srcId="{0E538CB9-1EB9-4579-BF65-014FC19F6CCE}" destId="{E9708178-415B-4D25-83F2-50B79A053715}" srcOrd="0" destOrd="0" presId="urn:microsoft.com/office/officeart/2005/8/layout/hList1"/>
    <dgm:cxn modelId="{89F9A3A0-EE52-4780-A6F3-5B1EDF16469D}" type="presParOf" srcId="{A2FB77F7-5B1D-4ED2-91A1-D5365865DA23}" destId="{13E50FA5-BD0B-4571-8988-6AF2327664FA}" srcOrd="0" destOrd="0" presId="urn:microsoft.com/office/officeart/2005/8/layout/hList1"/>
    <dgm:cxn modelId="{1CC28759-39F2-417E-B195-182CFBD7AB38}" type="presParOf" srcId="{13E50FA5-BD0B-4571-8988-6AF2327664FA}" destId="{112CBFF4-4080-45FD-AF3A-37612321DF4B}" srcOrd="0" destOrd="0" presId="urn:microsoft.com/office/officeart/2005/8/layout/hList1"/>
    <dgm:cxn modelId="{D23495DC-8E99-4B2B-BBF6-005A5C98D531}" type="presParOf" srcId="{13E50FA5-BD0B-4571-8988-6AF2327664FA}" destId="{E9708178-415B-4D25-83F2-50B79A05371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4DDF9491-7B1B-42DB-82D2-8BD8C05AFA6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t-BR"/>
        </a:p>
      </dgm:t>
    </dgm:pt>
    <dgm:pt modelId="{14DBE6CC-89FD-4BAA-809B-BF9261FC148D}">
      <dgm:prSet/>
      <dgm:spPr>
        <a:solidFill>
          <a:srgbClr val="6D297F"/>
        </a:solidFill>
        <a:ln>
          <a:solidFill>
            <a:srgbClr val="6D297F"/>
          </a:solidFill>
        </a:ln>
      </dgm:spPr>
      <dgm:t>
        <a:bodyPr/>
        <a:lstStyle/>
        <a:p>
          <a:pPr rtl="0"/>
          <a:r>
            <a:rPr lang="pt-BR" b="1" dirty="0" smtClean="0"/>
            <a:t>Cuidado!</a:t>
          </a:r>
          <a:endParaRPr lang="pt-BR" dirty="0"/>
        </a:p>
      </dgm:t>
    </dgm:pt>
    <dgm:pt modelId="{F85BF7D6-D8C0-40ED-B128-4049D977F0AE}" type="parTrans" cxnId="{7EA7A9A9-09BF-407A-B299-5D43E8F6EA1A}">
      <dgm:prSet/>
      <dgm:spPr/>
      <dgm:t>
        <a:bodyPr/>
        <a:lstStyle/>
        <a:p>
          <a:endParaRPr lang="pt-BR"/>
        </a:p>
      </dgm:t>
    </dgm:pt>
    <dgm:pt modelId="{D6033976-D6BF-4AFE-96A3-432862E65C83}" type="sibTrans" cxnId="{7EA7A9A9-09BF-407A-B299-5D43E8F6EA1A}">
      <dgm:prSet/>
      <dgm:spPr/>
      <dgm:t>
        <a:bodyPr/>
        <a:lstStyle/>
        <a:p>
          <a:endParaRPr lang="pt-BR"/>
        </a:p>
      </dgm:t>
    </dgm:pt>
    <dgm:pt modelId="{0E538CB9-1EB9-4579-BF65-014FC19F6CCE}">
      <dgm:prSet/>
      <dgm:spPr/>
      <dgm:t>
        <a:bodyPr/>
        <a:lstStyle/>
        <a:p>
          <a:pPr algn="just" rtl="0"/>
          <a:r>
            <a:rPr lang="pt-BR" dirty="0" smtClean="0"/>
            <a:t>Então por que cuidado? É comum termos nomes da variáveis iguais, tanto variável local como global inclusive em outros exercícios. Para isso existe a outra opção que mostra o valores que serão mudados. Essa opção diz o seguinte, renomeie mas mostre quais variáveis serão mudadas, ou seja a opção: “</a:t>
          </a:r>
          <a:r>
            <a:rPr lang="pt-BR" dirty="0" err="1" smtClean="0"/>
            <a:t>Rename</a:t>
          </a:r>
          <a:r>
            <a:rPr lang="pt-BR" dirty="0" smtClean="0"/>
            <a:t> </a:t>
          </a:r>
          <a:r>
            <a:rPr lang="pt-BR" dirty="0" err="1" smtClean="0"/>
            <a:t>with</a:t>
          </a:r>
          <a:r>
            <a:rPr lang="pt-BR" dirty="0" smtClean="0"/>
            <a:t> </a:t>
          </a:r>
          <a:r>
            <a:rPr lang="pt-BR" dirty="0" err="1" smtClean="0"/>
            <a:t>preview</a:t>
          </a:r>
          <a:r>
            <a:rPr lang="pt-BR" dirty="0" smtClean="0"/>
            <a:t>”:</a:t>
          </a:r>
          <a:endParaRPr lang="pt-BR" dirty="0"/>
        </a:p>
      </dgm:t>
    </dgm:pt>
    <dgm:pt modelId="{84519841-5DB9-405A-8FAA-624A94399F0C}" type="parTrans" cxnId="{6081F826-630F-48A2-8F60-A51E3AE9287F}">
      <dgm:prSet/>
      <dgm:spPr/>
      <dgm:t>
        <a:bodyPr/>
        <a:lstStyle/>
        <a:p>
          <a:endParaRPr lang="pt-BR"/>
        </a:p>
      </dgm:t>
    </dgm:pt>
    <dgm:pt modelId="{55736D2B-CBE6-4261-9B4F-79C984076AE7}" type="sibTrans" cxnId="{6081F826-630F-48A2-8F60-A51E3AE9287F}">
      <dgm:prSet/>
      <dgm:spPr/>
      <dgm:t>
        <a:bodyPr/>
        <a:lstStyle/>
        <a:p>
          <a:endParaRPr lang="pt-BR"/>
        </a:p>
      </dgm:t>
    </dgm:pt>
    <dgm:pt modelId="{A2FB77F7-5B1D-4ED2-91A1-D5365865DA23}" type="pres">
      <dgm:prSet presAssocID="{4DDF9491-7B1B-42DB-82D2-8BD8C05AFA69}" presName="Name0" presStyleCnt="0">
        <dgm:presLayoutVars>
          <dgm:dir/>
          <dgm:animLvl val="lvl"/>
          <dgm:resizeHandles val="exact"/>
        </dgm:presLayoutVars>
      </dgm:prSet>
      <dgm:spPr/>
      <dgm:t>
        <a:bodyPr/>
        <a:lstStyle/>
        <a:p>
          <a:endParaRPr lang="pt-BR"/>
        </a:p>
      </dgm:t>
    </dgm:pt>
    <dgm:pt modelId="{13E50FA5-BD0B-4571-8988-6AF2327664FA}" type="pres">
      <dgm:prSet presAssocID="{14DBE6CC-89FD-4BAA-809B-BF9261FC148D}" presName="composite" presStyleCnt="0"/>
      <dgm:spPr/>
    </dgm:pt>
    <dgm:pt modelId="{112CBFF4-4080-45FD-AF3A-37612321DF4B}" type="pres">
      <dgm:prSet presAssocID="{14DBE6CC-89FD-4BAA-809B-BF9261FC148D}" presName="parTx" presStyleLbl="alignNode1" presStyleIdx="0" presStyleCnt="1">
        <dgm:presLayoutVars>
          <dgm:chMax val="0"/>
          <dgm:chPref val="0"/>
          <dgm:bulletEnabled val="1"/>
        </dgm:presLayoutVars>
      </dgm:prSet>
      <dgm:spPr/>
      <dgm:t>
        <a:bodyPr/>
        <a:lstStyle/>
        <a:p>
          <a:endParaRPr lang="pt-BR"/>
        </a:p>
      </dgm:t>
    </dgm:pt>
    <dgm:pt modelId="{E9708178-415B-4D25-83F2-50B79A053715}" type="pres">
      <dgm:prSet presAssocID="{14DBE6CC-89FD-4BAA-809B-BF9261FC148D}" presName="desTx" presStyleLbl="alignAccFollowNode1" presStyleIdx="0" presStyleCnt="1" custLinFactNeighborX="-1124" custLinFactNeighborY="-7257">
        <dgm:presLayoutVars>
          <dgm:bulletEnabled val="1"/>
        </dgm:presLayoutVars>
      </dgm:prSet>
      <dgm:spPr/>
      <dgm:t>
        <a:bodyPr/>
        <a:lstStyle/>
        <a:p>
          <a:endParaRPr lang="pt-BR"/>
        </a:p>
      </dgm:t>
    </dgm:pt>
  </dgm:ptLst>
  <dgm:cxnLst>
    <dgm:cxn modelId="{61651C33-ED2D-4B45-8C53-2DD4C154A88A}" type="presOf" srcId="{0E538CB9-1EB9-4579-BF65-014FC19F6CCE}" destId="{E9708178-415B-4D25-83F2-50B79A053715}" srcOrd="0" destOrd="0" presId="urn:microsoft.com/office/officeart/2005/8/layout/hList1"/>
    <dgm:cxn modelId="{99D5C0FB-A893-4617-828D-55C2A462CA5F}" type="presOf" srcId="{4DDF9491-7B1B-42DB-82D2-8BD8C05AFA69}" destId="{A2FB77F7-5B1D-4ED2-91A1-D5365865DA23}" srcOrd="0" destOrd="0" presId="urn:microsoft.com/office/officeart/2005/8/layout/hList1"/>
    <dgm:cxn modelId="{7EA7A9A9-09BF-407A-B299-5D43E8F6EA1A}" srcId="{4DDF9491-7B1B-42DB-82D2-8BD8C05AFA69}" destId="{14DBE6CC-89FD-4BAA-809B-BF9261FC148D}" srcOrd="0" destOrd="0" parTransId="{F85BF7D6-D8C0-40ED-B128-4049D977F0AE}" sibTransId="{D6033976-D6BF-4AFE-96A3-432862E65C83}"/>
    <dgm:cxn modelId="{6B7C60EE-117C-40F6-8C33-775CB3D6DDA3}" type="presOf" srcId="{14DBE6CC-89FD-4BAA-809B-BF9261FC148D}" destId="{112CBFF4-4080-45FD-AF3A-37612321DF4B}" srcOrd="0" destOrd="0" presId="urn:microsoft.com/office/officeart/2005/8/layout/hList1"/>
    <dgm:cxn modelId="{6081F826-630F-48A2-8F60-A51E3AE9287F}" srcId="{14DBE6CC-89FD-4BAA-809B-BF9261FC148D}" destId="{0E538CB9-1EB9-4579-BF65-014FC19F6CCE}" srcOrd="0" destOrd="0" parTransId="{84519841-5DB9-405A-8FAA-624A94399F0C}" sibTransId="{55736D2B-CBE6-4261-9B4F-79C984076AE7}"/>
    <dgm:cxn modelId="{5D139A4D-4230-4C23-AEB2-7D67B3C6543A}" type="presParOf" srcId="{A2FB77F7-5B1D-4ED2-91A1-D5365865DA23}" destId="{13E50FA5-BD0B-4571-8988-6AF2327664FA}" srcOrd="0" destOrd="0" presId="urn:microsoft.com/office/officeart/2005/8/layout/hList1"/>
    <dgm:cxn modelId="{D74B5105-30BD-4CD0-BE97-F2816A42F926}" type="presParOf" srcId="{13E50FA5-BD0B-4571-8988-6AF2327664FA}" destId="{112CBFF4-4080-45FD-AF3A-37612321DF4B}" srcOrd="0" destOrd="0" presId="urn:microsoft.com/office/officeart/2005/8/layout/hList1"/>
    <dgm:cxn modelId="{02B0E8AB-BCE2-416C-865D-06C66D81D640}" type="presParOf" srcId="{13E50FA5-BD0B-4571-8988-6AF2327664FA}" destId="{E9708178-415B-4D25-83F2-50B79A05371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9807FDF3-0E6D-42B1-B903-D1CFC3E6C8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AE873BAA-D998-4217-ABD9-0B55051A8D97}">
      <dgm:prSet/>
      <dgm:spPr>
        <a:solidFill>
          <a:srgbClr val="00B050"/>
        </a:solidFill>
      </dgm:spPr>
      <dgm:t>
        <a:bodyPr/>
        <a:lstStyle/>
        <a:p>
          <a:pPr rtl="0"/>
          <a:r>
            <a:rPr lang="pt-BR" b="1" dirty="0" smtClean="0"/>
            <a:t>Formatação</a:t>
          </a:r>
          <a:endParaRPr lang="pt-BR" dirty="0"/>
        </a:p>
      </dgm:t>
    </dgm:pt>
    <dgm:pt modelId="{0571CFBE-F725-41CE-ABCB-D592754ADF47}" type="parTrans" cxnId="{DC6A1F54-99E5-4C39-874E-AA8038B1EFD8}">
      <dgm:prSet/>
      <dgm:spPr/>
      <dgm:t>
        <a:bodyPr/>
        <a:lstStyle/>
        <a:p>
          <a:endParaRPr lang="pt-BR"/>
        </a:p>
      </dgm:t>
    </dgm:pt>
    <dgm:pt modelId="{407E4278-ADDF-463C-807B-723735CC1B53}" type="sibTrans" cxnId="{DC6A1F54-99E5-4C39-874E-AA8038B1EFD8}">
      <dgm:prSet/>
      <dgm:spPr/>
      <dgm:t>
        <a:bodyPr/>
        <a:lstStyle/>
        <a:p>
          <a:endParaRPr lang="pt-BR"/>
        </a:p>
      </dgm:t>
    </dgm:pt>
    <dgm:pt modelId="{DCD461D9-0CC3-4673-A14E-0562014DAC00}">
      <dgm:prSet/>
      <dgm:spPr/>
      <dgm:t>
        <a:bodyPr/>
        <a:lstStyle/>
        <a:p>
          <a:pPr rtl="0"/>
          <a:r>
            <a:rPr lang="pt-BR" dirty="0" smtClean="0"/>
            <a:t>Considere uma variável que armazena o preço de um produto. Geralmente, preços possuem casas decimais. Dessa forma, devemos escolher um tipo que permita o armazenamento de números reais. Por exemplo, podemos escolher o tipo </a:t>
          </a:r>
          <a:r>
            <a:rPr lang="pt-BR" dirty="0" err="1" smtClean="0"/>
            <a:t>double</a:t>
          </a:r>
          <a:r>
            <a:rPr lang="pt-BR" dirty="0" smtClean="0"/>
            <a:t> no C#. Veja os exemplos a seguir.</a:t>
          </a:r>
          <a:endParaRPr lang="pt-BR" dirty="0"/>
        </a:p>
      </dgm:t>
    </dgm:pt>
    <dgm:pt modelId="{7B80760E-C36D-4061-9CD8-7B0464A808B0}" type="parTrans" cxnId="{067231C4-1602-43C7-B455-E0A8B1AAF141}">
      <dgm:prSet/>
      <dgm:spPr/>
      <dgm:t>
        <a:bodyPr/>
        <a:lstStyle/>
        <a:p>
          <a:endParaRPr lang="pt-BR"/>
        </a:p>
      </dgm:t>
    </dgm:pt>
    <dgm:pt modelId="{1DC653EA-6008-4E2D-9330-4FDE1FE1A5D3}" type="sibTrans" cxnId="{067231C4-1602-43C7-B455-E0A8B1AAF141}">
      <dgm:prSet/>
      <dgm:spPr/>
      <dgm:t>
        <a:bodyPr/>
        <a:lstStyle/>
        <a:p>
          <a:endParaRPr lang="pt-BR"/>
        </a:p>
      </dgm:t>
    </dgm:pt>
    <dgm:pt modelId="{85822781-B21A-4220-AD06-EECE736B1B33}" type="pres">
      <dgm:prSet presAssocID="{9807FDF3-0E6D-42B1-B903-D1CFC3E6C874}" presName="linear" presStyleCnt="0">
        <dgm:presLayoutVars>
          <dgm:animLvl val="lvl"/>
          <dgm:resizeHandles val="exact"/>
        </dgm:presLayoutVars>
      </dgm:prSet>
      <dgm:spPr/>
      <dgm:t>
        <a:bodyPr/>
        <a:lstStyle/>
        <a:p>
          <a:endParaRPr lang="pt-BR"/>
        </a:p>
      </dgm:t>
    </dgm:pt>
    <dgm:pt modelId="{E6AD83C0-5ACE-4A90-9F0D-33D16EBFB8D7}" type="pres">
      <dgm:prSet presAssocID="{AE873BAA-D998-4217-ABD9-0B55051A8D97}" presName="parentText" presStyleLbl="node1" presStyleIdx="0" presStyleCnt="1">
        <dgm:presLayoutVars>
          <dgm:chMax val="0"/>
          <dgm:bulletEnabled val="1"/>
        </dgm:presLayoutVars>
      </dgm:prSet>
      <dgm:spPr/>
      <dgm:t>
        <a:bodyPr/>
        <a:lstStyle/>
        <a:p>
          <a:endParaRPr lang="pt-BR"/>
        </a:p>
      </dgm:t>
    </dgm:pt>
    <dgm:pt modelId="{44A5214A-C759-4DA8-8CC0-401679761249}" type="pres">
      <dgm:prSet presAssocID="{AE873BAA-D998-4217-ABD9-0B55051A8D97}" presName="childText" presStyleLbl="revTx" presStyleIdx="0" presStyleCnt="1">
        <dgm:presLayoutVars>
          <dgm:bulletEnabled val="1"/>
        </dgm:presLayoutVars>
      </dgm:prSet>
      <dgm:spPr/>
      <dgm:t>
        <a:bodyPr/>
        <a:lstStyle/>
        <a:p>
          <a:endParaRPr lang="pt-BR"/>
        </a:p>
      </dgm:t>
    </dgm:pt>
  </dgm:ptLst>
  <dgm:cxnLst>
    <dgm:cxn modelId="{E71D0141-FF2F-47F4-84B6-D98BF8FDB89E}" type="presOf" srcId="{AE873BAA-D998-4217-ABD9-0B55051A8D97}" destId="{E6AD83C0-5ACE-4A90-9F0D-33D16EBFB8D7}" srcOrd="0" destOrd="0" presId="urn:microsoft.com/office/officeart/2005/8/layout/vList2"/>
    <dgm:cxn modelId="{DC6A1F54-99E5-4C39-874E-AA8038B1EFD8}" srcId="{9807FDF3-0E6D-42B1-B903-D1CFC3E6C874}" destId="{AE873BAA-D998-4217-ABD9-0B55051A8D97}" srcOrd="0" destOrd="0" parTransId="{0571CFBE-F725-41CE-ABCB-D592754ADF47}" sibTransId="{407E4278-ADDF-463C-807B-723735CC1B53}"/>
    <dgm:cxn modelId="{067231C4-1602-43C7-B455-E0A8B1AAF141}" srcId="{AE873BAA-D998-4217-ABD9-0B55051A8D97}" destId="{DCD461D9-0CC3-4673-A14E-0562014DAC00}" srcOrd="0" destOrd="0" parTransId="{7B80760E-C36D-4061-9CD8-7B0464A808B0}" sibTransId="{1DC653EA-6008-4E2D-9330-4FDE1FE1A5D3}"/>
    <dgm:cxn modelId="{DE748F54-1D15-4B10-A646-93A29644AECD}" type="presOf" srcId="{DCD461D9-0CC3-4673-A14E-0562014DAC00}" destId="{44A5214A-C759-4DA8-8CC0-401679761249}" srcOrd="0" destOrd="0" presId="urn:microsoft.com/office/officeart/2005/8/layout/vList2"/>
    <dgm:cxn modelId="{D809D4B6-B02D-4C89-95AD-D26740B835FF}" type="presOf" srcId="{9807FDF3-0E6D-42B1-B903-D1CFC3E6C874}" destId="{85822781-B21A-4220-AD06-EECE736B1B33}" srcOrd="0" destOrd="0" presId="urn:microsoft.com/office/officeart/2005/8/layout/vList2"/>
    <dgm:cxn modelId="{CA2E3F72-ED84-4F0A-BC73-AEE3C343FB64}" type="presParOf" srcId="{85822781-B21A-4220-AD06-EECE736B1B33}" destId="{E6AD83C0-5ACE-4A90-9F0D-33D16EBFB8D7}" srcOrd="0" destOrd="0" presId="urn:microsoft.com/office/officeart/2005/8/layout/vList2"/>
    <dgm:cxn modelId="{06BECEA5-7C41-49F7-9DCA-2F8C3B774D50}" type="presParOf" srcId="{85822781-B21A-4220-AD06-EECE736B1B33}" destId="{44A5214A-C759-4DA8-8CC0-401679761249}"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9807FDF3-0E6D-42B1-B903-D1CFC3E6C8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AE873BAA-D998-4217-ABD9-0B55051A8D97}">
      <dgm:prSet/>
      <dgm:spPr>
        <a:solidFill>
          <a:schemeClr val="bg2">
            <a:lumMod val="25000"/>
          </a:schemeClr>
        </a:solidFill>
      </dgm:spPr>
      <dgm:t>
        <a:bodyPr/>
        <a:lstStyle/>
        <a:p>
          <a:pPr rtl="0"/>
          <a:r>
            <a:rPr lang="pt-BR" b="1" dirty="0" smtClean="0"/>
            <a:t>Formatação</a:t>
          </a:r>
          <a:endParaRPr lang="pt-BR" dirty="0"/>
        </a:p>
      </dgm:t>
    </dgm:pt>
    <dgm:pt modelId="{0571CFBE-F725-41CE-ABCB-D592754ADF47}" type="parTrans" cxnId="{DC6A1F54-99E5-4C39-874E-AA8038B1EFD8}">
      <dgm:prSet/>
      <dgm:spPr/>
      <dgm:t>
        <a:bodyPr/>
        <a:lstStyle/>
        <a:p>
          <a:endParaRPr lang="pt-BR"/>
        </a:p>
      </dgm:t>
    </dgm:pt>
    <dgm:pt modelId="{407E4278-ADDF-463C-807B-723735CC1B53}" type="sibTrans" cxnId="{DC6A1F54-99E5-4C39-874E-AA8038B1EFD8}">
      <dgm:prSet/>
      <dgm:spPr/>
      <dgm:t>
        <a:bodyPr/>
        <a:lstStyle/>
        <a:p>
          <a:endParaRPr lang="pt-BR"/>
        </a:p>
      </dgm:t>
    </dgm:pt>
    <dgm:pt modelId="{DCD461D9-0CC3-4673-A14E-0562014DAC00}">
      <dgm:prSet/>
      <dgm:spPr/>
      <dgm:t>
        <a:bodyPr/>
        <a:lstStyle/>
        <a:p>
          <a:pPr rtl="0"/>
          <a:r>
            <a:rPr lang="pt-BR" dirty="0" smtClean="0"/>
            <a:t>Nos exemplos anteriores, os preços dos produtos foram gerados aleatoriamente. Com alta probabilidade, esses valores possuirão mais do que duas casas decimais. Contudo, provavelmente, seria mais conveniente exibir os preços apenas com três casas decimais. Isso pode ser feito facilmente em C# através das máscaras de formatação(:F3).</a:t>
          </a:r>
          <a:endParaRPr lang="pt-BR" dirty="0"/>
        </a:p>
      </dgm:t>
    </dgm:pt>
    <dgm:pt modelId="{7B80760E-C36D-4061-9CD8-7B0464A808B0}" type="parTrans" cxnId="{067231C4-1602-43C7-B455-E0A8B1AAF141}">
      <dgm:prSet/>
      <dgm:spPr/>
      <dgm:t>
        <a:bodyPr/>
        <a:lstStyle/>
        <a:p>
          <a:endParaRPr lang="pt-BR"/>
        </a:p>
      </dgm:t>
    </dgm:pt>
    <dgm:pt modelId="{1DC653EA-6008-4E2D-9330-4FDE1FE1A5D3}" type="sibTrans" cxnId="{067231C4-1602-43C7-B455-E0A8B1AAF141}">
      <dgm:prSet/>
      <dgm:spPr/>
      <dgm:t>
        <a:bodyPr/>
        <a:lstStyle/>
        <a:p>
          <a:endParaRPr lang="pt-BR"/>
        </a:p>
      </dgm:t>
    </dgm:pt>
    <dgm:pt modelId="{85822781-B21A-4220-AD06-EECE736B1B33}" type="pres">
      <dgm:prSet presAssocID="{9807FDF3-0E6D-42B1-B903-D1CFC3E6C874}" presName="linear" presStyleCnt="0">
        <dgm:presLayoutVars>
          <dgm:animLvl val="lvl"/>
          <dgm:resizeHandles val="exact"/>
        </dgm:presLayoutVars>
      </dgm:prSet>
      <dgm:spPr/>
      <dgm:t>
        <a:bodyPr/>
        <a:lstStyle/>
        <a:p>
          <a:endParaRPr lang="pt-BR"/>
        </a:p>
      </dgm:t>
    </dgm:pt>
    <dgm:pt modelId="{E6AD83C0-5ACE-4A90-9F0D-33D16EBFB8D7}" type="pres">
      <dgm:prSet presAssocID="{AE873BAA-D998-4217-ABD9-0B55051A8D97}" presName="parentText" presStyleLbl="node1" presStyleIdx="0" presStyleCnt="1">
        <dgm:presLayoutVars>
          <dgm:chMax val="0"/>
          <dgm:bulletEnabled val="1"/>
        </dgm:presLayoutVars>
      </dgm:prSet>
      <dgm:spPr/>
      <dgm:t>
        <a:bodyPr/>
        <a:lstStyle/>
        <a:p>
          <a:endParaRPr lang="pt-BR"/>
        </a:p>
      </dgm:t>
    </dgm:pt>
    <dgm:pt modelId="{44A5214A-C759-4DA8-8CC0-401679761249}" type="pres">
      <dgm:prSet presAssocID="{AE873BAA-D998-4217-ABD9-0B55051A8D97}" presName="childText" presStyleLbl="revTx" presStyleIdx="0" presStyleCnt="1">
        <dgm:presLayoutVars>
          <dgm:bulletEnabled val="1"/>
        </dgm:presLayoutVars>
      </dgm:prSet>
      <dgm:spPr/>
      <dgm:t>
        <a:bodyPr/>
        <a:lstStyle/>
        <a:p>
          <a:endParaRPr lang="pt-BR"/>
        </a:p>
      </dgm:t>
    </dgm:pt>
  </dgm:ptLst>
  <dgm:cxnLst>
    <dgm:cxn modelId="{DE2DD8FC-A8CF-4EF6-9656-FE9845DDC03B}" type="presOf" srcId="{9807FDF3-0E6D-42B1-B903-D1CFC3E6C874}" destId="{85822781-B21A-4220-AD06-EECE736B1B33}" srcOrd="0" destOrd="0" presId="urn:microsoft.com/office/officeart/2005/8/layout/vList2"/>
    <dgm:cxn modelId="{BF68043F-B7C4-444E-B462-DB1041BE72FC}" type="presOf" srcId="{DCD461D9-0CC3-4673-A14E-0562014DAC00}" destId="{44A5214A-C759-4DA8-8CC0-401679761249}" srcOrd="0" destOrd="0" presId="urn:microsoft.com/office/officeart/2005/8/layout/vList2"/>
    <dgm:cxn modelId="{DC6A1F54-99E5-4C39-874E-AA8038B1EFD8}" srcId="{9807FDF3-0E6D-42B1-B903-D1CFC3E6C874}" destId="{AE873BAA-D998-4217-ABD9-0B55051A8D97}" srcOrd="0" destOrd="0" parTransId="{0571CFBE-F725-41CE-ABCB-D592754ADF47}" sibTransId="{407E4278-ADDF-463C-807B-723735CC1B53}"/>
    <dgm:cxn modelId="{067231C4-1602-43C7-B455-E0A8B1AAF141}" srcId="{AE873BAA-D998-4217-ABD9-0B55051A8D97}" destId="{DCD461D9-0CC3-4673-A14E-0562014DAC00}" srcOrd="0" destOrd="0" parTransId="{7B80760E-C36D-4061-9CD8-7B0464A808B0}" sibTransId="{1DC653EA-6008-4E2D-9330-4FDE1FE1A5D3}"/>
    <dgm:cxn modelId="{9ABA5671-3C97-46A9-8E57-1A0D74DBC349}" type="presOf" srcId="{AE873BAA-D998-4217-ABD9-0B55051A8D97}" destId="{E6AD83C0-5ACE-4A90-9F0D-33D16EBFB8D7}" srcOrd="0" destOrd="0" presId="urn:microsoft.com/office/officeart/2005/8/layout/vList2"/>
    <dgm:cxn modelId="{17B0761F-5C7B-4515-A546-497653348602}" type="presParOf" srcId="{85822781-B21A-4220-AD06-EECE736B1B33}" destId="{E6AD83C0-5ACE-4A90-9F0D-33D16EBFB8D7}" srcOrd="0" destOrd="0" presId="urn:microsoft.com/office/officeart/2005/8/layout/vList2"/>
    <dgm:cxn modelId="{EA052BC7-A169-4CE7-819E-7C1539325FB2}" type="presParOf" srcId="{85822781-B21A-4220-AD06-EECE736B1B33}" destId="{44A5214A-C759-4DA8-8CC0-401679761249}"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9807FDF3-0E6D-42B1-B903-D1CFC3E6C8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AE873BAA-D998-4217-ABD9-0B55051A8D97}">
      <dgm:prSet/>
      <dgm:spPr>
        <a:solidFill>
          <a:schemeClr val="tx1"/>
        </a:solidFill>
      </dgm:spPr>
      <dgm:t>
        <a:bodyPr/>
        <a:lstStyle/>
        <a:p>
          <a:pPr rtl="0"/>
          <a:r>
            <a:rPr lang="pt-BR" b="1" dirty="0" smtClean="0"/>
            <a:t>Formatação</a:t>
          </a:r>
          <a:endParaRPr lang="pt-BR" dirty="0"/>
        </a:p>
      </dgm:t>
    </dgm:pt>
    <dgm:pt modelId="{0571CFBE-F725-41CE-ABCB-D592754ADF47}" type="parTrans" cxnId="{DC6A1F54-99E5-4C39-874E-AA8038B1EFD8}">
      <dgm:prSet/>
      <dgm:spPr/>
      <dgm:t>
        <a:bodyPr/>
        <a:lstStyle/>
        <a:p>
          <a:endParaRPr lang="pt-BR"/>
        </a:p>
      </dgm:t>
    </dgm:pt>
    <dgm:pt modelId="{407E4278-ADDF-463C-807B-723735CC1B53}" type="sibTrans" cxnId="{DC6A1F54-99E5-4C39-874E-AA8038B1EFD8}">
      <dgm:prSet/>
      <dgm:spPr/>
      <dgm:t>
        <a:bodyPr/>
        <a:lstStyle/>
        <a:p>
          <a:endParaRPr lang="pt-BR"/>
        </a:p>
      </dgm:t>
    </dgm:pt>
    <dgm:pt modelId="{DCD461D9-0CC3-4673-A14E-0562014DAC00}">
      <dgm:prSet/>
      <dgm:spPr/>
      <dgm:t>
        <a:bodyPr/>
        <a:lstStyle/>
        <a:p>
          <a:pPr rtl="0"/>
          <a:r>
            <a:rPr lang="pt-BR" dirty="0" smtClean="0"/>
            <a:t>Podemos inserir diversos parâmetros nas máscaras de formatação. Em C#, cada parâmetro deve ser indicado com as chaves e o seu índice “{índice}”.</a:t>
          </a:r>
          <a:endParaRPr lang="pt-BR" dirty="0"/>
        </a:p>
      </dgm:t>
    </dgm:pt>
    <dgm:pt modelId="{7B80760E-C36D-4061-9CD8-7B0464A808B0}" type="parTrans" cxnId="{067231C4-1602-43C7-B455-E0A8B1AAF141}">
      <dgm:prSet/>
      <dgm:spPr/>
      <dgm:t>
        <a:bodyPr/>
        <a:lstStyle/>
        <a:p>
          <a:endParaRPr lang="pt-BR"/>
        </a:p>
      </dgm:t>
    </dgm:pt>
    <dgm:pt modelId="{1DC653EA-6008-4E2D-9330-4FDE1FE1A5D3}" type="sibTrans" cxnId="{067231C4-1602-43C7-B455-E0A8B1AAF141}">
      <dgm:prSet/>
      <dgm:spPr/>
      <dgm:t>
        <a:bodyPr/>
        <a:lstStyle/>
        <a:p>
          <a:endParaRPr lang="pt-BR"/>
        </a:p>
      </dgm:t>
    </dgm:pt>
    <dgm:pt modelId="{85822781-B21A-4220-AD06-EECE736B1B33}" type="pres">
      <dgm:prSet presAssocID="{9807FDF3-0E6D-42B1-B903-D1CFC3E6C874}" presName="linear" presStyleCnt="0">
        <dgm:presLayoutVars>
          <dgm:animLvl val="lvl"/>
          <dgm:resizeHandles val="exact"/>
        </dgm:presLayoutVars>
      </dgm:prSet>
      <dgm:spPr/>
      <dgm:t>
        <a:bodyPr/>
        <a:lstStyle/>
        <a:p>
          <a:endParaRPr lang="pt-BR"/>
        </a:p>
      </dgm:t>
    </dgm:pt>
    <dgm:pt modelId="{E6AD83C0-5ACE-4A90-9F0D-33D16EBFB8D7}" type="pres">
      <dgm:prSet presAssocID="{AE873BAA-D998-4217-ABD9-0B55051A8D97}" presName="parentText" presStyleLbl="node1" presStyleIdx="0" presStyleCnt="1">
        <dgm:presLayoutVars>
          <dgm:chMax val="0"/>
          <dgm:bulletEnabled val="1"/>
        </dgm:presLayoutVars>
      </dgm:prSet>
      <dgm:spPr/>
      <dgm:t>
        <a:bodyPr/>
        <a:lstStyle/>
        <a:p>
          <a:endParaRPr lang="pt-BR"/>
        </a:p>
      </dgm:t>
    </dgm:pt>
    <dgm:pt modelId="{44A5214A-C759-4DA8-8CC0-401679761249}" type="pres">
      <dgm:prSet presAssocID="{AE873BAA-D998-4217-ABD9-0B55051A8D97}" presName="childText" presStyleLbl="revTx" presStyleIdx="0" presStyleCnt="1">
        <dgm:presLayoutVars>
          <dgm:bulletEnabled val="1"/>
        </dgm:presLayoutVars>
      </dgm:prSet>
      <dgm:spPr/>
      <dgm:t>
        <a:bodyPr/>
        <a:lstStyle/>
        <a:p>
          <a:endParaRPr lang="pt-BR"/>
        </a:p>
      </dgm:t>
    </dgm:pt>
  </dgm:ptLst>
  <dgm:cxnLst>
    <dgm:cxn modelId="{DC6A1F54-99E5-4C39-874E-AA8038B1EFD8}" srcId="{9807FDF3-0E6D-42B1-B903-D1CFC3E6C874}" destId="{AE873BAA-D998-4217-ABD9-0B55051A8D97}" srcOrd="0" destOrd="0" parTransId="{0571CFBE-F725-41CE-ABCB-D592754ADF47}" sibTransId="{407E4278-ADDF-463C-807B-723735CC1B53}"/>
    <dgm:cxn modelId="{067231C4-1602-43C7-B455-E0A8B1AAF141}" srcId="{AE873BAA-D998-4217-ABD9-0B55051A8D97}" destId="{DCD461D9-0CC3-4673-A14E-0562014DAC00}" srcOrd="0" destOrd="0" parTransId="{7B80760E-C36D-4061-9CD8-7B0464A808B0}" sibTransId="{1DC653EA-6008-4E2D-9330-4FDE1FE1A5D3}"/>
    <dgm:cxn modelId="{4BBC3480-6B65-4306-AC83-B8C9FA6F98A0}" type="presOf" srcId="{AE873BAA-D998-4217-ABD9-0B55051A8D97}" destId="{E6AD83C0-5ACE-4A90-9F0D-33D16EBFB8D7}" srcOrd="0" destOrd="0" presId="urn:microsoft.com/office/officeart/2005/8/layout/vList2"/>
    <dgm:cxn modelId="{0580C5BC-599C-4375-B0FF-BD892042911C}" type="presOf" srcId="{DCD461D9-0CC3-4673-A14E-0562014DAC00}" destId="{44A5214A-C759-4DA8-8CC0-401679761249}" srcOrd="0" destOrd="0" presId="urn:microsoft.com/office/officeart/2005/8/layout/vList2"/>
    <dgm:cxn modelId="{AC6D49F0-1685-4D6D-A6A6-E3562F9324FC}" type="presOf" srcId="{9807FDF3-0E6D-42B1-B903-D1CFC3E6C874}" destId="{85822781-B21A-4220-AD06-EECE736B1B33}" srcOrd="0" destOrd="0" presId="urn:microsoft.com/office/officeart/2005/8/layout/vList2"/>
    <dgm:cxn modelId="{205BB404-8A25-43BA-A69D-B309572F8D41}" type="presParOf" srcId="{85822781-B21A-4220-AD06-EECE736B1B33}" destId="{E6AD83C0-5ACE-4A90-9F0D-33D16EBFB8D7}" srcOrd="0" destOrd="0" presId="urn:microsoft.com/office/officeart/2005/8/layout/vList2"/>
    <dgm:cxn modelId="{FA9B827F-FAA6-4EFC-8EC6-0218E60B198E}" type="presParOf" srcId="{85822781-B21A-4220-AD06-EECE736B1B33}" destId="{44A5214A-C759-4DA8-8CC0-401679761249}"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E214FF-CF89-4EBD-9DF4-15D533EA747D}"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pt-BR"/>
        </a:p>
      </dgm:t>
    </dgm:pt>
    <dgm:pt modelId="{7FAED4E7-5BDB-415A-AFE7-A6386268ED72}">
      <dgm:prSet/>
      <dgm:spPr/>
      <dgm:t>
        <a:bodyPr/>
        <a:lstStyle/>
        <a:p>
          <a:pPr rtl="0"/>
          <a:r>
            <a:rPr lang="pt-BR" smtClean="0"/>
            <a:t>Comandos básicos do C#</a:t>
          </a:r>
          <a:endParaRPr lang="pt-BR"/>
        </a:p>
      </dgm:t>
    </dgm:pt>
    <dgm:pt modelId="{76405AF3-6F28-4794-90BA-5C17CF539681}" type="parTrans" cxnId="{A19190BE-45DE-47D9-8FE6-ECCE211E571F}">
      <dgm:prSet/>
      <dgm:spPr/>
      <dgm:t>
        <a:bodyPr/>
        <a:lstStyle/>
        <a:p>
          <a:endParaRPr lang="pt-BR"/>
        </a:p>
      </dgm:t>
    </dgm:pt>
    <dgm:pt modelId="{9DEA32AB-332C-48B9-9614-55F44BB4CD2F}" type="sibTrans" cxnId="{A19190BE-45DE-47D9-8FE6-ECCE211E571F}">
      <dgm:prSet/>
      <dgm:spPr/>
      <dgm:t>
        <a:bodyPr/>
        <a:lstStyle/>
        <a:p>
          <a:endParaRPr lang="pt-BR"/>
        </a:p>
      </dgm:t>
    </dgm:pt>
    <dgm:pt modelId="{1872D36F-8E67-4AC7-B05C-6A67CAF39F59}">
      <dgm:prSet/>
      <dgm:spPr/>
      <dgm:t>
        <a:bodyPr/>
        <a:lstStyle/>
        <a:p>
          <a:pPr rtl="0"/>
          <a:r>
            <a:rPr lang="pt-BR" smtClean="0"/>
            <a:t>Comentários</a:t>
          </a:r>
          <a:endParaRPr lang="pt-BR"/>
        </a:p>
      </dgm:t>
    </dgm:pt>
    <dgm:pt modelId="{DEEAE196-2C4D-492D-A45E-C9D3BDEC78F9}" type="parTrans" cxnId="{859EA225-00E6-4020-B37D-B8C7102089BD}">
      <dgm:prSet/>
      <dgm:spPr/>
      <dgm:t>
        <a:bodyPr/>
        <a:lstStyle/>
        <a:p>
          <a:endParaRPr lang="pt-BR"/>
        </a:p>
      </dgm:t>
    </dgm:pt>
    <dgm:pt modelId="{465DB315-487C-424F-B30E-45E37B9AC90B}" type="sibTrans" cxnId="{859EA225-00E6-4020-B37D-B8C7102089BD}">
      <dgm:prSet/>
      <dgm:spPr/>
      <dgm:t>
        <a:bodyPr/>
        <a:lstStyle/>
        <a:p>
          <a:endParaRPr lang="pt-BR"/>
        </a:p>
      </dgm:t>
    </dgm:pt>
    <dgm:pt modelId="{FDD3A3B2-6861-4D57-914C-075755BB89F3}">
      <dgm:prSet/>
      <dgm:spPr/>
      <dgm:t>
        <a:bodyPr/>
        <a:lstStyle/>
        <a:p>
          <a:pPr rtl="0"/>
          <a:r>
            <a:rPr lang="pt-BR" dirty="0" smtClean="0"/>
            <a:t>Podemos acrescentar comentários no código fonte. Geralmente, eles são utilizados para explicar a lógica do programa. Os compiladores ignoram os comentários inseridos no código fonte. Portanto, no código de máquina gerado pela compilação do código fonte, os comentários não são inseridos.</a:t>
          </a:r>
          <a:endParaRPr lang="pt-BR" dirty="0"/>
        </a:p>
      </dgm:t>
    </dgm:pt>
    <dgm:pt modelId="{8947581D-3AE4-4E85-8E28-1E1F6B9A19EA}" type="parTrans" cxnId="{521C77F4-CAE4-4E68-AE85-BA8932FCFE75}">
      <dgm:prSet/>
      <dgm:spPr/>
      <dgm:t>
        <a:bodyPr/>
        <a:lstStyle/>
        <a:p>
          <a:endParaRPr lang="pt-BR"/>
        </a:p>
      </dgm:t>
    </dgm:pt>
    <dgm:pt modelId="{4FAC802E-9452-476C-B966-E6B59F4F7CCD}" type="sibTrans" cxnId="{521C77F4-CAE4-4E68-AE85-BA8932FCFE75}">
      <dgm:prSet/>
      <dgm:spPr/>
      <dgm:t>
        <a:bodyPr/>
        <a:lstStyle/>
        <a:p>
          <a:endParaRPr lang="pt-BR"/>
        </a:p>
      </dgm:t>
    </dgm:pt>
    <dgm:pt modelId="{EED8FFBA-B0C2-4FBB-93FC-7DD18DAF226F}" type="pres">
      <dgm:prSet presAssocID="{A1E214FF-CF89-4EBD-9DF4-15D533EA747D}" presName="Name0" presStyleCnt="0">
        <dgm:presLayoutVars>
          <dgm:dir/>
          <dgm:animLvl val="lvl"/>
          <dgm:resizeHandles val="exact"/>
        </dgm:presLayoutVars>
      </dgm:prSet>
      <dgm:spPr/>
      <dgm:t>
        <a:bodyPr/>
        <a:lstStyle/>
        <a:p>
          <a:endParaRPr lang="pt-BR"/>
        </a:p>
      </dgm:t>
    </dgm:pt>
    <dgm:pt modelId="{8C88DEEB-B2C3-4B17-9E62-3F5750065473}" type="pres">
      <dgm:prSet presAssocID="{7FAED4E7-5BDB-415A-AFE7-A6386268ED72}" presName="linNode" presStyleCnt="0"/>
      <dgm:spPr/>
    </dgm:pt>
    <dgm:pt modelId="{0C46D17D-E48A-4894-B0AD-08817A018CAD}" type="pres">
      <dgm:prSet presAssocID="{7FAED4E7-5BDB-415A-AFE7-A6386268ED72}" presName="parentText" presStyleLbl="node1" presStyleIdx="0" presStyleCnt="1">
        <dgm:presLayoutVars>
          <dgm:chMax val="1"/>
          <dgm:bulletEnabled val="1"/>
        </dgm:presLayoutVars>
      </dgm:prSet>
      <dgm:spPr/>
      <dgm:t>
        <a:bodyPr/>
        <a:lstStyle/>
        <a:p>
          <a:endParaRPr lang="pt-BR"/>
        </a:p>
      </dgm:t>
    </dgm:pt>
    <dgm:pt modelId="{BFA28B56-603F-4419-AF53-EC45B8289C7C}" type="pres">
      <dgm:prSet presAssocID="{7FAED4E7-5BDB-415A-AFE7-A6386268ED72}" presName="descendantText" presStyleLbl="alignAccFollowNode1" presStyleIdx="0" presStyleCnt="1">
        <dgm:presLayoutVars>
          <dgm:bulletEnabled val="1"/>
        </dgm:presLayoutVars>
      </dgm:prSet>
      <dgm:spPr/>
      <dgm:t>
        <a:bodyPr/>
        <a:lstStyle/>
        <a:p>
          <a:endParaRPr lang="pt-BR"/>
        </a:p>
      </dgm:t>
    </dgm:pt>
  </dgm:ptLst>
  <dgm:cxnLst>
    <dgm:cxn modelId="{859EA225-00E6-4020-B37D-B8C7102089BD}" srcId="{7FAED4E7-5BDB-415A-AFE7-A6386268ED72}" destId="{1872D36F-8E67-4AC7-B05C-6A67CAF39F59}" srcOrd="0" destOrd="0" parTransId="{DEEAE196-2C4D-492D-A45E-C9D3BDEC78F9}" sibTransId="{465DB315-487C-424F-B30E-45E37B9AC90B}"/>
    <dgm:cxn modelId="{BDCE5C46-037C-414A-9768-B80B065E35E5}" type="presOf" srcId="{1872D36F-8E67-4AC7-B05C-6A67CAF39F59}" destId="{BFA28B56-603F-4419-AF53-EC45B8289C7C}" srcOrd="0" destOrd="0" presId="urn:microsoft.com/office/officeart/2005/8/layout/vList5"/>
    <dgm:cxn modelId="{2EE57DBD-92C9-4CCB-A545-7BCC139DDC48}" type="presOf" srcId="{A1E214FF-CF89-4EBD-9DF4-15D533EA747D}" destId="{EED8FFBA-B0C2-4FBB-93FC-7DD18DAF226F}" srcOrd="0" destOrd="0" presId="urn:microsoft.com/office/officeart/2005/8/layout/vList5"/>
    <dgm:cxn modelId="{521C77F4-CAE4-4E68-AE85-BA8932FCFE75}" srcId="{1872D36F-8E67-4AC7-B05C-6A67CAF39F59}" destId="{FDD3A3B2-6861-4D57-914C-075755BB89F3}" srcOrd="0" destOrd="0" parTransId="{8947581D-3AE4-4E85-8E28-1E1F6B9A19EA}" sibTransId="{4FAC802E-9452-476C-B966-E6B59F4F7CCD}"/>
    <dgm:cxn modelId="{72E6886F-E59B-4E12-AE15-6F804980D7AC}" type="presOf" srcId="{FDD3A3B2-6861-4D57-914C-075755BB89F3}" destId="{BFA28B56-603F-4419-AF53-EC45B8289C7C}" srcOrd="0" destOrd="1" presId="urn:microsoft.com/office/officeart/2005/8/layout/vList5"/>
    <dgm:cxn modelId="{A19190BE-45DE-47D9-8FE6-ECCE211E571F}" srcId="{A1E214FF-CF89-4EBD-9DF4-15D533EA747D}" destId="{7FAED4E7-5BDB-415A-AFE7-A6386268ED72}" srcOrd="0" destOrd="0" parTransId="{76405AF3-6F28-4794-90BA-5C17CF539681}" sibTransId="{9DEA32AB-332C-48B9-9614-55F44BB4CD2F}"/>
    <dgm:cxn modelId="{A1F5FEF3-6104-45F5-BB4F-FDDD9E613D37}" type="presOf" srcId="{7FAED4E7-5BDB-415A-AFE7-A6386268ED72}" destId="{0C46D17D-E48A-4894-B0AD-08817A018CAD}" srcOrd="0" destOrd="0" presId="urn:microsoft.com/office/officeart/2005/8/layout/vList5"/>
    <dgm:cxn modelId="{C6C99973-46AE-4D53-85DE-AB103FCB0CB6}" type="presParOf" srcId="{EED8FFBA-B0C2-4FBB-93FC-7DD18DAF226F}" destId="{8C88DEEB-B2C3-4B17-9E62-3F5750065473}" srcOrd="0" destOrd="0" presId="urn:microsoft.com/office/officeart/2005/8/layout/vList5"/>
    <dgm:cxn modelId="{FD512DEC-BC2F-4A92-80DB-84BCDC1EB33A}" type="presParOf" srcId="{8C88DEEB-B2C3-4B17-9E62-3F5750065473}" destId="{0C46D17D-E48A-4894-B0AD-08817A018CAD}" srcOrd="0" destOrd="0" presId="urn:microsoft.com/office/officeart/2005/8/layout/vList5"/>
    <dgm:cxn modelId="{2C4F28D8-EBE1-4F34-BC9C-013CBD9F1579}" type="presParOf" srcId="{8C88DEEB-B2C3-4B17-9E62-3F5750065473}" destId="{BFA28B56-603F-4419-AF53-EC45B8289C7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9807FDF3-0E6D-42B1-B903-D1CFC3E6C8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AE873BAA-D998-4217-ABD9-0B55051A8D97}">
      <dgm:prSet/>
      <dgm:spPr>
        <a:solidFill>
          <a:srgbClr val="002060"/>
        </a:solidFill>
      </dgm:spPr>
      <dgm:t>
        <a:bodyPr/>
        <a:lstStyle/>
        <a:p>
          <a:pPr rtl="0"/>
          <a:r>
            <a:rPr lang="pt-BR" b="1" dirty="0" smtClean="0"/>
            <a:t>Formatação</a:t>
          </a:r>
          <a:endParaRPr lang="pt-BR" dirty="0"/>
        </a:p>
      </dgm:t>
    </dgm:pt>
    <dgm:pt modelId="{0571CFBE-F725-41CE-ABCB-D592754ADF47}" type="parTrans" cxnId="{DC6A1F54-99E5-4C39-874E-AA8038B1EFD8}">
      <dgm:prSet/>
      <dgm:spPr/>
      <dgm:t>
        <a:bodyPr/>
        <a:lstStyle/>
        <a:p>
          <a:endParaRPr lang="pt-BR"/>
        </a:p>
      </dgm:t>
    </dgm:pt>
    <dgm:pt modelId="{407E4278-ADDF-463C-807B-723735CC1B53}" type="sibTrans" cxnId="{DC6A1F54-99E5-4C39-874E-AA8038B1EFD8}">
      <dgm:prSet/>
      <dgm:spPr/>
      <dgm:t>
        <a:bodyPr/>
        <a:lstStyle/>
        <a:p>
          <a:endParaRPr lang="pt-BR"/>
        </a:p>
      </dgm:t>
    </dgm:pt>
    <dgm:pt modelId="{DCD461D9-0CC3-4673-A14E-0562014DAC00}">
      <dgm:prSet/>
      <dgm:spPr/>
      <dgm:t>
        <a:bodyPr/>
        <a:lstStyle/>
        <a:p>
          <a:pPr rtl="0"/>
          <a:r>
            <a:rPr lang="pt-BR" dirty="0" smtClean="0"/>
            <a:t>No exemplo, o trecho “{0}” indica onde o primeiro parâmetro deve ser inserido. Já o trecho “{1:D}” indica que o segundo parâmetro é um número inteiro. Por fim, o trecho “{2:F2}” indica que o terceiro parâmetro é um número real formatado com duas casas decimais.</a:t>
          </a:r>
          <a:endParaRPr lang="pt-BR" dirty="0"/>
        </a:p>
      </dgm:t>
    </dgm:pt>
    <dgm:pt modelId="{7B80760E-C36D-4061-9CD8-7B0464A808B0}" type="parTrans" cxnId="{067231C4-1602-43C7-B455-E0A8B1AAF141}">
      <dgm:prSet/>
      <dgm:spPr/>
      <dgm:t>
        <a:bodyPr/>
        <a:lstStyle/>
        <a:p>
          <a:endParaRPr lang="pt-BR"/>
        </a:p>
      </dgm:t>
    </dgm:pt>
    <dgm:pt modelId="{1DC653EA-6008-4E2D-9330-4FDE1FE1A5D3}" type="sibTrans" cxnId="{067231C4-1602-43C7-B455-E0A8B1AAF141}">
      <dgm:prSet/>
      <dgm:spPr/>
      <dgm:t>
        <a:bodyPr/>
        <a:lstStyle/>
        <a:p>
          <a:endParaRPr lang="pt-BR"/>
        </a:p>
      </dgm:t>
    </dgm:pt>
    <dgm:pt modelId="{85822781-B21A-4220-AD06-EECE736B1B33}" type="pres">
      <dgm:prSet presAssocID="{9807FDF3-0E6D-42B1-B903-D1CFC3E6C874}" presName="linear" presStyleCnt="0">
        <dgm:presLayoutVars>
          <dgm:animLvl val="lvl"/>
          <dgm:resizeHandles val="exact"/>
        </dgm:presLayoutVars>
      </dgm:prSet>
      <dgm:spPr/>
      <dgm:t>
        <a:bodyPr/>
        <a:lstStyle/>
        <a:p>
          <a:endParaRPr lang="pt-BR"/>
        </a:p>
      </dgm:t>
    </dgm:pt>
    <dgm:pt modelId="{E6AD83C0-5ACE-4A90-9F0D-33D16EBFB8D7}" type="pres">
      <dgm:prSet presAssocID="{AE873BAA-D998-4217-ABD9-0B55051A8D97}" presName="parentText" presStyleLbl="node1" presStyleIdx="0" presStyleCnt="1">
        <dgm:presLayoutVars>
          <dgm:chMax val="0"/>
          <dgm:bulletEnabled val="1"/>
        </dgm:presLayoutVars>
      </dgm:prSet>
      <dgm:spPr/>
      <dgm:t>
        <a:bodyPr/>
        <a:lstStyle/>
        <a:p>
          <a:endParaRPr lang="pt-BR"/>
        </a:p>
      </dgm:t>
    </dgm:pt>
    <dgm:pt modelId="{44A5214A-C759-4DA8-8CC0-401679761249}" type="pres">
      <dgm:prSet presAssocID="{AE873BAA-D998-4217-ABD9-0B55051A8D97}" presName="childText" presStyleLbl="revTx" presStyleIdx="0" presStyleCnt="1">
        <dgm:presLayoutVars>
          <dgm:bulletEnabled val="1"/>
        </dgm:presLayoutVars>
      </dgm:prSet>
      <dgm:spPr/>
      <dgm:t>
        <a:bodyPr/>
        <a:lstStyle/>
        <a:p>
          <a:endParaRPr lang="pt-BR"/>
        </a:p>
      </dgm:t>
    </dgm:pt>
  </dgm:ptLst>
  <dgm:cxnLst>
    <dgm:cxn modelId="{DC6A1F54-99E5-4C39-874E-AA8038B1EFD8}" srcId="{9807FDF3-0E6D-42B1-B903-D1CFC3E6C874}" destId="{AE873BAA-D998-4217-ABD9-0B55051A8D97}" srcOrd="0" destOrd="0" parTransId="{0571CFBE-F725-41CE-ABCB-D592754ADF47}" sibTransId="{407E4278-ADDF-463C-807B-723735CC1B53}"/>
    <dgm:cxn modelId="{067231C4-1602-43C7-B455-E0A8B1AAF141}" srcId="{AE873BAA-D998-4217-ABD9-0B55051A8D97}" destId="{DCD461D9-0CC3-4673-A14E-0562014DAC00}" srcOrd="0" destOrd="0" parTransId="{7B80760E-C36D-4061-9CD8-7B0464A808B0}" sibTransId="{1DC653EA-6008-4E2D-9330-4FDE1FE1A5D3}"/>
    <dgm:cxn modelId="{C218FA8E-90F3-48C8-A964-E11A2E93D6F3}" type="presOf" srcId="{AE873BAA-D998-4217-ABD9-0B55051A8D97}" destId="{E6AD83C0-5ACE-4A90-9F0D-33D16EBFB8D7}" srcOrd="0" destOrd="0" presId="urn:microsoft.com/office/officeart/2005/8/layout/vList2"/>
    <dgm:cxn modelId="{86CF69C7-57A0-4B21-BFDC-DAC1B7F714C6}" type="presOf" srcId="{DCD461D9-0CC3-4673-A14E-0562014DAC00}" destId="{44A5214A-C759-4DA8-8CC0-401679761249}" srcOrd="0" destOrd="0" presId="urn:microsoft.com/office/officeart/2005/8/layout/vList2"/>
    <dgm:cxn modelId="{54AEC9A2-A2BC-4425-8C7F-858A66F055D5}" type="presOf" srcId="{9807FDF3-0E6D-42B1-B903-D1CFC3E6C874}" destId="{85822781-B21A-4220-AD06-EECE736B1B33}" srcOrd="0" destOrd="0" presId="urn:microsoft.com/office/officeart/2005/8/layout/vList2"/>
    <dgm:cxn modelId="{957DCACA-AA85-40E1-9EA0-18D9CFDE5B1F}" type="presParOf" srcId="{85822781-B21A-4220-AD06-EECE736B1B33}" destId="{E6AD83C0-5ACE-4A90-9F0D-33D16EBFB8D7}" srcOrd="0" destOrd="0" presId="urn:microsoft.com/office/officeart/2005/8/layout/vList2"/>
    <dgm:cxn modelId="{31FE996E-2031-4AD7-A14F-40E4C760059A}" type="presParOf" srcId="{85822781-B21A-4220-AD06-EECE736B1B33}" destId="{44A5214A-C759-4DA8-8CC0-401679761249}"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9807FDF3-0E6D-42B1-B903-D1CFC3E6C8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AE873BAA-D998-4217-ABD9-0B55051A8D97}">
      <dgm:prSet/>
      <dgm:spPr>
        <a:solidFill>
          <a:srgbClr val="FF0000"/>
        </a:solidFill>
      </dgm:spPr>
      <dgm:t>
        <a:bodyPr/>
        <a:lstStyle/>
        <a:p>
          <a:pPr rtl="0"/>
          <a:r>
            <a:rPr lang="pt-BR" b="1" dirty="0" smtClean="0"/>
            <a:t>Três tipos de erros de programação</a:t>
          </a:r>
          <a:endParaRPr lang="pt-BR" dirty="0"/>
        </a:p>
      </dgm:t>
    </dgm:pt>
    <dgm:pt modelId="{0571CFBE-F725-41CE-ABCB-D592754ADF47}" type="parTrans" cxnId="{DC6A1F54-99E5-4C39-874E-AA8038B1EFD8}">
      <dgm:prSet/>
      <dgm:spPr/>
      <dgm:t>
        <a:bodyPr/>
        <a:lstStyle/>
        <a:p>
          <a:endParaRPr lang="pt-BR"/>
        </a:p>
      </dgm:t>
    </dgm:pt>
    <dgm:pt modelId="{407E4278-ADDF-463C-807B-723735CC1B53}" type="sibTrans" cxnId="{DC6A1F54-99E5-4C39-874E-AA8038B1EFD8}">
      <dgm:prSet/>
      <dgm:spPr/>
      <dgm:t>
        <a:bodyPr/>
        <a:lstStyle/>
        <a:p>
          <a:endParaRPr lang="pt-BR"/>
        </a:p>
      </dgm:t>
    </dgm:pt>
    <dgm:pt modelId="{DCD461D9-0CC3-4673-A14E-0562014DAC00}">
      <dgm:prSet/>
      <dgm:spPr/>
      <dgm:t>
        <a:bodyPr/>
        <a:lstStyle/>
        <a:p>
          <a:pPr rtl="0"/>
          <a:r>
            <a:rPr lang="pt-BR" dirty="0" smtClean="0"/>
            <a:t>Mesmo os programadores mais experientes cometem erros, e saber como depurar um aplicativo e encontrar esses erros é uma parte importante da programação. Antes de saber sobre o processo de depuração, no entanto, isso ajuda a saber os tipos de erros que você precisará localizar e corrigir.</a:t>
          </a:r>
          <a:endParaRPr lang="pt-BR" dirty="0"/>
        </a:p>
      </dgm:t>
    </dgm:pt>
    <dgm:pt modelId="{7B80760E-C36D-4061-9CD8-7B0464A808B0}" type="parTrans" cxnId="{067231C4-1602-43C7-B455-E0A8B1AAF141}">
      <dgm:prSet/>
      <dgm:spPr/>
      <dgm:t>
        <a:bodyPr/>
        <a:lstStyle/>
        <a:p>
          <a:endParaRPr lang="pt-BR"/>
        </a:p>
      </dgm:t>
    </dgm:pt>
    <dgm:pt modelId="{1DC653EA-6008-4E2D-9330-4FDE1FE1A5D3}" type="sibTrans" cxnId="{067231C4-1602-43C7-B455-E0A8B1AAF141}">
      <dgm:prSet/>
      <dgm:spPr/>
      <dgm:t>
        <a:bodyPr/>
        <a:lstStyle/>
        <a:p>
          <a:endParaRPr lang="pt-BR"/>
        </a:p>
      </dgm:t>
    </dgm:pt>
    <dgm:pt modelId="{85822781-B21A-4220-AD06-EECE736B1B33}" type="pres">
      <dgm:prSet presAssocID="{9807FDF3-0E6D-42B1-B903-D1CFC3E6C874}" presName="linear" presStyleCnt="0">
        <dgm:presLayoutVars>
          <dgm:animLvl val="lvl"/>
          <dgm:resizeHandles val="exact"/>
        </dgm:presLayoutVars>
      </dgm:prSet>
      <dgm:spPr/>
      <dgm:t>
        <a:bodyPr/>
        <a:lstStyle/>
        <a:p>
          <a:endParaRPr lang="pt-BR"/>
        </a:p>
      </dgm:t>
    </dgm:pt>
    <dgm:pt modelId="{E6AD83C0-5ACE-4A90-9F0D-33D16EBFB8D7}" type="pres">
      <dgm:prSet presAssocID="{AE873BAA-D998-4217-ABD9-0B55051A8D97}" presName="parentText" presStyleLbl="node1" presStyleIdx="0" presStyleCnt="1">
        <dgm:presLayoutVars>
          <dgm:chMax val="0"/>
          <dgm:bulletEnabled val="1"/>
        </dgm:presLayoutVars>
      </dgm:prSet>
      <dgm:spPr/>
      <dgm:t>
        <a:bodyPr/>
        <a:lstStyle/>
        <a:p>
          <a:endParaRPr lang="pt-BR"/>
        </a:p>
      </dgm:t>
    </dgm:pt>
    <dgm:pt modelId="{44A5214A-C759-4DA8-8CC0-401679761249}" type="pres">
      <dgm:prSet presAssocID="{AE873BAA-D998-4217-ABD9-0B55051A8D97}" presName="childText" presStyleLbl="revTx" presStyleIdx="0" presStyleCnt="1">
        <dgm:presLayoutVars>
          <dgm:bulletEnabled val="1"/>
        </dgm:presLayoutVars>
      </dgm:prSet>
      <dgm:spPr/>
      <dgm:t>
        <a:bodyPr/>
        <a:lstStyle/>
        <a:p>
          <a:endParaRPr lang="pt-BR"/>
        </a:p>
      </dgm:t>
    </dgm:pt>
  </dgm:ptLst>
  <dgm:cxnLst>
    <dgm:cxn modelId="{44A33106-1E93-4484-86F5-5FF49B3CCBE9}" type="presOf" srcId="{9807FDF3-0E6D-42B1-B903-D1CFC3E6C874}" destId="{85822781-B21A-4220-AD06-EECE736B1B33}" srcOrd="0" destOrd="0" presId="urn:microsoft.com/office/officeart/2005/8/layout/vList2"/>
    <dgm:cxn modelId="{05372265-02A5-4C74-BF51-38ECF49F5C7E}" type="presOf" srcId="{AE873BAA-D998-4217-ABD9-0B55051A8D97}" destId="{E6AD83C0-5ACE-4A90-9F0D-33D16EBFB8D7}" srcOrd="0" destOrd="0" presId="urn:microsoft.com/office/officeart/2005/8/layout/vList2"/>
    <dgm:cxn modelId="{2F53CA0A-F639-4AF4-9C60-EB762B98F7E3}" type="presOf" srcId="{DCD461D9-0CC3-4673-A14E-0562014DAC00}" destId="{44A5214A-C759-4DA8-8CC0-401679761249}" srcOrd="0" destOrd="0" presId="urn:microsoft.com/office/officeart/2005/8/layout/vList2"/>
    <dgm:cxn modelId="{DC6A1F54-99E5-4C39-874E-AA8038B1EFD8}" srcId="{9807FDF3-0E6D-42B1-B903-D1CFC3E6C874}" destId="{AE873BAA-D998-4217-ABD9-0B55051A8D97}" srcOrd="0" destOrd="0" parTransId="{0571CFBE-F725-41CE-ABCB-D592754ADF47}" sibTransId="{407E4278-ADDF-463C-807B-723735CC1B53}"/>
    <dgm:cxn modelId="{067231C4-1602-43C7-B455-E0A8B1AAF141}" srcId="{AE873BAA-D998-4217-ABD9-0B55051A8D97}" destId="{DCD461D9-0CC3-4673-A14E-0562014DAC00}" srcOrd="0" destOrd="0" parTransId="{7B80760E-C36D-4061-9CD8-7B0464A808B0}" sibTransId="{1DC653EA-6008-4E2D-9330-4FDE1FE1A5D3}"/>
    <dgm:cxn modelId="{D6202ABB-5166-4314-AD49-BCFB0827D0A8}" type="presParOf" srcId="{85822781-B21A-4220-AD06-EECE736B1B33}" destId="{E6AD83C0-5ACE-4A90-9F0D-33D16EBFB8D7}" srcOrd="0" destOrd="0" presId="urn:microsoft.com/office/officeart/2005/8/layout/vList2"/>
    <dgm:cxn modelId="{06184A74-6A52-4003-A8C0-631D7010ADE1}" type="presParOf" srcId="{85822781-B21A-4220-AD06-EECE736B1B33}" destId="{44A5214A-C759-4DA8-8CC0-401679761249}"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C039AC62-0F98-4C4E-9B67-0E149B069198}"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pt-BR"/>
        </a:p>
      </dgm:t>
    </dgm:pt>
    <dgm:pt modelId="{9FC4C409-EFF2-4B55-B9BA-1860E56F84B2}">
      <dgm:prSet/>
      <dgm:spPr>
        <a:solidFill>
          <a:srgbClr val="C00000"/>
        </a:solidFill>
      </dgm:spPr>
      <dgm:t>
        <a:bodyPr/>
        <a:lstStyle/>
        <a:p>
          <a:pPr rtl="0"/>
          <a:r>
            <a:rPr lang="pt-BR" dirty="0" smtClean="0"/>
            <a:t>Erros de compilação</a:t>
          </a:r>
          <a:endParaRPr lang="pt-BR" dirty="0"/>
        </a:p>
      </dgm:t>
    </dgm:pt>
    <dgm:pt modelId="{1AB97823-D67D-4A96-A21F-47ADF7C3A40A}" type="parTrans" cxnId="{3A50EE04-B77E-439B-95AC-8B4CEAA1554D}">
      <dgm:prSet/>
      <dgm:spPr/>
      <dgm:t>
        <a:bodyPr/>
        <a:lstStyle/>
        <a:p>
          <a:endParaRPr lang="pt-BR"/>
        </a:p>
      </dgm:t>
    </dgm:pt>
    <dgm:pt modelId="{910727F0-74CC-4BDE-A328-8D578C36F8CF}" type="sibTrans" cxnId="{3A50EE04-B77E-439B-95AC-8B4CEAA1554D}">
      <dgm:prSet/>
      <dgm:spPr/>
      <dgm:t>
        <a:bodyPr/>
        <a:lstStyle/>
        <a:p>
          <a:endParaRPr lang="pt-BR"/>
        </a:p>
      </dgm:t>
    </dgm:pt>
    <dgm:pt modelId="{2E21BF1A-4802-404D-AEA4-BDE79A4ACBAF}">
      <dgm:prSet/>
      <dgm:spPr/>
      <dgm:t>
        <a:bodyPr/>
        <a:lstStyle/>
        <a:p>
          <a:pPr rtl="0"/>
          <a:r>
            <a:rPr lang="pt-BR" dirty="0" smtClean="0"/>
            <a:t>Também conhecido como erros de compilador, são erros que impedem seu programa de executar. Quando você pressionar F5 para executar um programa, C# compila o código em um idioma binário que o computador compreende. Se o compilador C# encontra código que ele não entende, ele emite um erro de compilador.</a:t>
          </a:r>
          <a:endParaRPr lang="pt-BR" dirty="0"/>
        </a:p>
      </dgm:t>
    </dgm:pt>
    <dgm:pt modelId="{A401BF96-EFE3-4733-864D-5FBBD06F0C84}" type="parTrans" cxnId="{71148805-ABE7-40C2-BEA9-6A51C020C043}">
      <dgm:prSet/>
      <dgm:spPr/>
      <dgm:t>
        <a:bodyPr/>
        <a:lstStyle/>
        <a:p>
          <a:endParaRPr lang="pt-BR"/>
        </a:p>
      </dgm:t>
    </dgm:pt>
    <dgm:pt modelId="{697DC3ED-A0B0-4008-B8FE-D4EC9F0B2ECC}" type="sibTrans" cxnId="{71148805-ABE7-40C2-BEA9-6A51C020C043}">
      <dgm:prSet/>
      <dgm:spPr/>
      <dgm:t>
        <a:bodyPr/>
        <a:lstStyle/>
        <a:p>
          <a:endParaRPr lang="pt-BR"/>
        </a:p>
      </dgm:t>
    </dgm:pt>
    <dgm:pt modelId="{CFE8C65A-4F40-4080-9C98-197A8EAC7E9B}" type="pres">
      <dgm:prSet presAssocID="{C039AC62-0F98-4C4E-9B67-0E149B069198}" presName="linear" presStyleCnt="0">
        <dgm:presLayoutVars>
          <dgm:animLvl val="lvl"/>
          <dgm:resizeHandles val="exact"/>
        </dgm:presLayoutVars>
      </dgm:prSet>
      <dgm:spPr/>
      <dgm:t>
        <a:bodyPr/>
        <a:lstStyle/>
        <a:p>
          <a:endParaRPr lang="pt-BR"/>
        </a:p>
      </dgm:t>
    </dgm:pt>
    <dgm:pt modelId="{EBA2758D-C78E-4648-AC52-12CBC4919612}" type="pres">
      <dgm:prSet presAssocID="{9FC4C409-EFF2-4B55-B9BA-1860E56F84B2}" presName="parentText" presStyleLbl="node1" presStyleIdx="0" presStyleCnt="1">
        <dgm:presLayoutVars>
          <dgm:chMax val="0"/>
          <dgm:bulletEnabled val="1"/>
        </dgm:presLayoutVars>
      </dgm:prSet>
      <dgm:spPr/>
      <dgm:t>
        <a:bodyPr/>
        <a:lstStyle/>
        <a:p>
          <a:endParaRPr lang="pt-BR"/>
        </a:p>
      </dgm:t>
    </dgm:pt>
    <dgm:pt modelId="{E3E26314-09E2-4D08-B294-3620764BD000}" type="pres">
      <dgm:prSet presAssocID="{9FC4C409-EFF2-4B55-B9BA-1860E56F84B2}" presName="childText" presStyleLbl="revTx" presStyleIdx="0" presStyleCnt="1">
        <dgm:presLayoutVars>
          <dgm:bulletEnabled val="1"/>
        </dgm:presLayoutVars>
      </dgm:prSet>
      <dgm:spPr/>
      <dgm:t>
        <a:bodyPr/>
        <a:lstStyle/>
        <a:p>
          <a:endParaRPr lang="pt-BR"/>
        </a:p>
      </dgm:t>
    </dgm:pt>
  </dgm:ptLst>
  <dgm:cxnLst>
    <dgm:cxn modelId="{AC72114F-1D17-415F-A6CA-7C1A8F71E0EC}" type="presOf" srcId="{9FC4C409-EFF2-4B55-B9BA-1860E56F84B2}" destId="{EBA2758D-C78E-4648-AC52-12CBC4919612}" srcOrd="0" destOrd="0" presId="urn:microsoft.com/office/officeart/2005/8/layout/vList2"/>
    <dgm:cxn modelId="{8C77F1F8-4BE1-419E-B6AB-0193836FF391}" type="presOf" srcId="{2E21BF1A-4802-404D-AEA4-BDE79A4ACBAF}" destId="{E3E26314-09E2-4D08-B294-3620764BD000}" srcOrd="0" destOrd="0" presId="urn:microsoft.com/office/officeart/2005/8/layout/vList2"/>
    <dgm:cxn modelId="{71148805-ABE7-40C2-BEA9-6A51C020C043}" srcId="{9FC4C409-EFF2-4B55-B9BA-1860E56F84B2}" destId="{2E21BF1A-4802-404D-AEA4-BDE79A4ACBAF}" srcOrd="0" destOrd="0" parTransId="{A401BF96-EFE3-4733-864D-5FBBD06F0C84}" sibTransId="{697DC3ED-A0B0-4008-B8FE-D4EC9F0B2ECC}"/>
    <dgm:cxn modelId="{3A50EE04-B77E-439B-95AC-8B4CEAA1554D}" srcId="{C039AC62-0F98-4C4E-9B67-0E149B069198}" destId="{9FC4C409-EFF2-4B55-B9BA-1860E56F84B2}" srcOrd="0" destOrd="0" parTransId="{1AB97823-D67D-4A96-A21F-47ADF7C3A40A}" sibTransId="{910727F0-74CC-4BDE-A328-8D578C36F8CF}"/>
    <dgm:cxn modelId="{5A7E6778-35D5-42A0-8598-D922C214CDB0}" type="presOf" srcId="{C039AC62-0F98-4C4E-9B67-0E149B069198}" destId="{CFE8C65A-4F40-4080-9C98-197A8EAC7E9B}" srcOrd="0" destOrd="0" presId="urn:microsoft.com/office/officeart/2005/8/layout/vList2"/>
    <dgm:cxn modelId="{F218BAFE-AE6E-45FC-ACCC-4A08FB8F98B9}" type="presParOf" srcId="{CFE8C65A-4F40-4080-9C98-197A8EAC7E9B}" destId="{EBA2758D-C78E-4648-AC52-12CBC4919612}" srcOrd="0" destOrd="0" presId="urn:microsoft.com/office/officeart/2005/8/layout/vList2"/>
    <dgm:cxn modelId="{C623F27A-8A1A-4C69-A09E-B3BD5CBF86FE}" type="presParOf" srcId="{CFE8C65A-4F40-4080-9C98-197A8EAC7E9B}" destId="{E3E26314-09E2-4D08-B294-3620764BD000}"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C039AC62-0F98-4C4E-9B67-0E149B069198}"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pt-BR"/>
        </a:p>
      </dgm:t>
    </dgm:pt>
    <dgm:pt modelId="{9FC4C409-EFF2-4B55-B9BA-1860E56F84B2}">
      <dgm:prSet/>
      <dgm:spPr>
        <a:solidFill>
          <a:srgbClr val="FF0000"/>
        </a:solidFill>
      </dgm:spPr>
      <dgm:t>
        <a:bodyPr/>
        <a:lstStyle/>
        <a:p>
          <a:pPr rtl="0"/>
          <a:r>
            <a:rPr lang="pt-BR" dirty="0" smtClean="0"/>
            <a:t>Erros de execução</a:t>
          </a:r>
          <a:endParaRPr lang="pt-BR" dirty="0"/>
        </a:p>
      </dgm:t>
    </dgm:pt>
    <dgm:pt modelId="{1AB97823-D67D-4A96-A21F-47ADF7C3A40A}" type="parTrans" cxnId="{3A50EE04-B77E-439B-95AC-8B4CEAA1554D}">
      <dgm:prSet/>
      <dgm:spPr/>
      <dgm:t>
        <a:bodyPr/>
        <a:lstStyle/>
        <a:p>
          <a:endParaRPr lang="pt-BR"/>
        </a:p>
      </dgm:t>
    </dgm:pt>
    <dgm:pt modelId="{910727F0-74CC-4BDE-A328-8D578C36F8CF}" type="sibTrans" cxnId="{3A50EE04-B77E-439B-95AC-8B4CEAA1554D}">
      <dgm:prSet/>
      <dgm:spPr/>
      <dgm:t>
        <a:bodyPr/>
        <a:lstStyle/>
        <a:p>
          <a:endParaRPr lang="pt-BR"/>
        </a:p>
      </dgm:t>
    </dgm:pt>
    <dgm:pt modelId="{2E21BF1A-4802-404D-AEA4-BDE79A4ACBAF}">
      <dgm:prSet/>
      <dgm:spPr/>
      <dgm:t>
        <a:bodyPr/>
        <a:lstStyle/>
        <a:p>
          <a:pPr rtl="0"/>
          <a:r>
            <a:rPr lang="pt-BR" dirty="0" smtClean="0"/>
            <a:t>Erros em tempo de execução são erros que ocorrem enquanto o programa é executado. Elas normalmente ocorrem quando o programa tenta uma operação que é impossível executar. Um exemplo disso é a divisão por zero. </a:t>
          </a:r>
          <a:endParaRPr lang="pt-BR" dirty="0"/>
        </a:p>
      </dgm:t>
    </dgm:pt>
    <dgm:pt modelId="{A401BF96-EFE3-4733-864D-5FBBD06F0C84}" type="parTrans" cxnId="{71148805-ABE7-40C2-BEA9-6A51C020C043}">
      <dgm:prSet/>
      <dgm:spPr/>
      <dgm:t>
        <a:bodyPr/>
        <a:lstStyle/>
        <a:p>
          <a:endParaRPr lang="pt-BR"/>
        </a:p>
      </dgm:t>
    </dgm:pt>
    <dgm:pt modelId="{697DC3ED-A0B0-4008-B8FE-D4EC9F0B2ECC}" type="sibTrans" cxnId="{71148805-ABE7-40C2-BEA9-6A51C020C043}">
      <dgm:prSet/>
      <dgm:spPr/>
      <dgm:t>
        <a:bodyPr/>
        <a:lstStyle/>
        <a:p>
          <a:endParaRPr lang="pt-BR"/>
        </a:p>
      </dgm:t>
    </dgm:pt>
    <dgm:pt modelId="{BB910AFB-E3FF-4B15-8A55-BF706FEA8C3D}">
      <dgm:prSet/>
      <dgm:spPr/>
      <dgm:t>
        <a:bodyPr/>
        <a:lstStyle/>
        <a:p>
          <a:endParaRPr lang="pt-BR" dirty="0" smtClean="0"/>
        </a:p>
      </dgm:t>
    </dgm:pt>
    <dgm:pt modelId="{0F96EBB4-DA31-41DC-8905-9AF522752B3B}" type="parTrans" cxnId="{CA98CC31-52A2-4C16-9A4B-B7DAC16FB710}">
      <dgm:prSet/>
      <dgm:spPr/>
      <dgm:t>
        <a:bodyPr/>
        <a:lstStyle/>
        <a:p>
          <a:endParaRPr lang="pt-BR"/>
        </a:p>
      </dgm:t>
    </dgm:pt>
    <dgm:pt modelId="{278A7517-AA53-4212-824B-8643F7E7C18B}" type="sibTrans" cxnId="{CA98CC31-52A2-4C16-9A4B-B7DAC16FB710}">
      <dgm:prSet/>
      <dgm:spPr/>
      <dgm:t>
        <a:bodyPr/>
        <a:lstStyle/>
        <a:p>
          <a:endParaRPr lang="pt-BR"/>
        </a:p>
      </dgm:t>
    </dgm:pt>
    <dgm:pt modelId="{CFE8C65A-4F40-4080-9C98-197A8EAC7E9B}" type="pres">
      <dgm:prSet presAssocID="{C039AC62-0F98-4C4E-9B67-0E149B069198}" presName="linear" presStyleCnt="0">
        <dgm:presLayoutVars>
          <dgm:animLvl val="lvl"/>
          <dgm:resizeHandles val="exact"/>
        </dgm:presLayoutVars>
      </dgm:prSet>
      <dgm:spPr/>
      <dgm:t>
        <a:bodyPr/>
        <a:lstStyle/>
        <a:p>
          <a:endParaRPr lang="pt-BR"/>
        </a:p>
      </dgm:t>
    </dgm:pt>
    <dgm:pt modelId="{EBA2758D-C78E-4648-AC52-12CBC4919612}" type="pres">
      <dgm:prSet presAssocID="{9FC4C409-EFF2-4B55-B9BA-1860E56F84B2}" presName="parentText" presStyleLbl="node1" presStyleIdx="0" presStyleCnt="1">
        <dgm:presLayoutVars>
          <dgm:chMax val="0"/>
          <dgm:bulletEnabled val="1"/>
        </dgm:presLayoutVars>
      </dgm:prSet>
      <dgm:spPr/>
      <dgm:t>
        <a:bodyPr/>
        <a:lstStyle/>
        <a:p>
          <a:endParaRPr lang="pt-BR"/>
        </a:p>
      </dgm:t>
    </dgm:pt>
    <dgm:pt modelId="{E3E26314-09E2-4D08-B294-3620764BD000}" type="pres">
      <dgm:prSet presAssocID="{9FC4C409-EFF2-4B55-B9BA-1860E56F84B2}" presName="childText" presStyleLbl="revTx" presStyleIdx="0" presStyleCnt="1">
        <dgm:presLayoutVars>
          <dgm:bulletEnabled val="1"/>
        </dgm:presLayoutVars>
      </dgm:prSet>
      <dgm:spPr/>
      <dgm:t>
        <a:bodyPr/>
        <a:lstStyle/>
        <a:p>
          <a:endParaRPr lang="pt-BR"/>
        </a:p>
      </dgm:t>
    </dgm:pt>
  </dgm:ptLst>
  <dgm:cxnLst>
    <dgm:cxn modelId="{71148805-ABE7-40C2-BEA9-6A51C020C043}" srcId="{9FC4C409-EFF2-4B55-B9BA-1860E56F84B2}" destId="{2E21BF1A-4802-404D-AEA4-BDE79A4ACBAF}" srcOrd="0" destOrd="0" parTransId="{A401BF96-EFE3-4733-864D-5FBBD06F0C84}" sibTransId="{697DC3ED-A0B0-4008-B8FE-D4EC9F0B2ECC}"/>
    <dgm:cxn modelId="{90E78314-DB46-48A1-9A82-5A77EAD31AEF}" type="presOf" srcId="{9FC4C409-EFF2-4B55-B9BA-1860E56F84B2}" destId="{EBA2758D-C78E-4648-AC52-12CBC4919612}" srcOrd="0" destOrd="0" presId="urn:microsoft.com/office/officeart/2005/8/layout/vList2"/>
    <dgm:cxn modelId="{283D981F-67F5-4A95-A2B0-455A7F86106B}" type="presOf" srcId="{BB910AFB-E3FF-4B15-8A55-BF706FEA8C3D}" destId="{E3E26314-09E2-4D08-B294-3620764BD000}" srcOrd="0" destOrd="1" presId="urn:microsoft.com/office/officeart/2005/8/layout/vList2"/>
    <dgm:cxn modelId="{30CC46CE-8BAA-4185-8072-3A4DE97F8B51}" type="presOf" srcId="{C039AC62-0F98-4C4E-9B67-0E149B069198}" destId="{CFE8C65A-4F40-4080-9C98-197A8EAC7E9B}" srcOrd="0" destOrd="0" presId="urn:microsoft.com/office/officeart/2005/8/layout/vList2"/>
    <dgm:cxn modelId="{3A50EE04-B77E-439B-95AC-8B4CEAA1554D}" srcId="{C039AC62-0F98-4C4E-9B67-0E149B069198}" destId="{9FC4C409-EFF2-4B55-B9BA-1860E56F84B2}" srcOrd="0" destOrd="0" parTransId="{1AB97823-D67D-4A96-A21F-47ADF7C3A40A}" sibTransId="{910727F0-74CC-4BDE-A328-8D578C36F8CF}"/>
    <dgm:cxn modelId="{CA98CC31-52A2-4C16-9A4B-B7DAC16FB710}" srcId="{9FC4C409-EFF2-4B55-B9BA-1860E56F84B2}" destId="{BB910AFB-E3FF-4B15-8A55-BF706FEA8C3D}" srcOrd="1" destOrd="0" parTransId="{0F96EBB4-DA31-41DC-8905-9AF522752B3B}" sibTransId="{278A7517-AA53-4212-824B-8643F7E7C18B}"/>
    <dgm:cxn modelId="{594F1088-E1A7-4DC5-81F4-EA61161A1FD1}" type="presOf" srcId="{2E21BF1A-4802-404D-AEA4-BDE79A4ACBAF}" destId="{E3E26314-09E2-4D08-B294-3620764BD000}" srcOrd="0" destOrd="0" presId="urn:microsoft.com/office/officeart/2005/8/layout/vList2"/>
    <dgm:cxn modelId="{44610298-200E-4EB0-86A8-82E7786B59FA}" type="presParOf" srcId="{CFE8C65A-4F40-4080-9C98-197A8EAC7E9B}" destId="{EBA2758D-C78E-4648-AC52-12CBC4919612}" srcOrd="0" destOrd="0" presId="urn:microsoft.com/office/officeart/2005/8/layout/vList2"/>
    <dgm:cxn modelId="{C5719997-4051-4525-868A-EF2EE203B399}" type="presParOf" srcId="{CFE8C65A-4F40-4080-9C98-197A8EAC7E9B}" destId="{E3E26314-09E2-4D08-B294-3620764BD000}"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C039AC62-0F98-4C4E-9B67-0E149B069198}"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pt-BR"/>
        </a:p>
      </dgm:t>
    </dgm:pt>
    <dgm:pt modelId="{9FC4C409-EFF2-4B55-B9BA-1860E56F84B2}">
      <dgm:prSet/>
      <dgm:spPr>
        <a:solidFill>
          <a:srgbClr val="FF0000"/>
        </a:solidFill>
      </dgm:spPr>
      <dgm:t>
        <a:bodyPr/>
        <a:lstStyle/>
        <a:p>
          <a:pPr rtl="0"/>
          <a:r>
            <a:rPr lang="pt-BR" dirty="0" smtClean="0"/>
            <a:t>Erros de lógica</a:t>
          </a:r>
          <a:endParaRPr lang="pt-BR" dirty="0"/>
        </a:p>
      </dgm:t>
    </dgm:pt>
    <dgm:pt modelId="{1AB97823-D67D-4A96-A21F-47ADF7C3A40A}" type="parTrans" cxnId="{3A50EE04-B77E-439B-95AC-8B4CEAA1554D}">
      <dgm:prSet/>
      <dgm:spPr/>
      <dgm:t>
        <a:bodyPr/>
        <a:lstStyle/>
        <a:p>
          <a:endParaRPr lang="pt-BR"/>
        </a:p>
      </dgm:t>
    </dgm:pt>
    <dgm:pt modelId="{910727F0-74CC-4BDE-A328-8D578C36F8CF}" type="sibTrans" cxnId="{3A50EE04-B77E-439B-95AC-8B4CEAA1554D}">
      <dgm:prSet/>
      <dgm:spPr/>
      <dgm:t>
        <a:bodyPr/>
        <a:lstStyle/>
        <a:p>
          <a:endParaRPr lang="pt-BR"/>
        </a:p>
      </dgm:t>
    </dgm:pt>
    <dgm:pt modelId="{2E21BF1A-4802-404D-AEA4-BDE79A4ACBAF}">
      <dgm:prSet/>
      <dgm:spPr/>
      <dgm:t>
        <a:bodyPr/>
        <a:lstStyle/>
        <a:p>
          <a:pPr rtl="0"/>
          <a:r>
            <a:rPr lang="pt-BR" dirty="0" smtClean="0"/>
            <a:t>Erros lógicos são erros que impedem seu programa de fazer o que você pretendia fazer. Seu código pode ser compilado e executado sem erros, mas o resultado de uma operação pode produzir um resultado que você não esperava.</a:t>
          </a:r>
          <a:endParaRPr lang="pt-BR" dirty="0"/>
        </a:p>
      </dgm:t>
    </dgm:pt>
    <dgm:pt modelId="{A401BF96-EFE3-4733-864D-5FBBD06F0C84}" type="parTrans" cxnId="{71148805-ABE7-40C2-BEA9-6A51C020C043}">
      <dgm:prSet/>
      <dgm:spPr/>
      <dgm:t>
        <a:bodyPr/>
        <a:lstStyle/>
        <a:p>
          <a:endParaRPr lang="pt-BR"/>
        </a:p>
      </dgm:t>
    </dgm:pt>
    <dgm:pt modelId="{697DC3ED-A0B0-4008-B8FE-D4EC9F0B2ECC}" type="sibTrans" cxnId="{71148805-ABE7-40C2-BEA9-6A51C020C043}">
      <dgm:prSet/>
      <dgm:spPr/>
      <dgm:t>
        <a:bodyPr/>
        <a:lstStyle/>
        <a:p>
          <a:endParaRPr lang="pt-BR"/>
        </a:p>
      </dgm:t>
    </dgm:pt>
    <dgm:pt modelId="{BB910AFB-E3FF-4B15-8A55-BF706FEA8C3D}">
      <dgm:prSet/>
      <dgm:spPr/>
      <dgm:t>
        <a:bodyPr/>
        <a:lstStyle/>
        <a:p>
          <a:endParaRPr lang="pt-BR" dirty="0" smtClean="0"/>
        </a:p>
      </dgm:t>
    </dgm:pt>
    <dgm:pt modelId="{0F96EBB4-DA31-41DC-8905-9AF522752B3B}" type="parTrans" cxnId="{CA98CC31-52A2-4C16-9A4B-B7DAC16FB710}">
      <dgm:prSet/>
      <dgm:spPr/>
      <dgm:t>
        <a:bodyPr/>
        <a:lstStyle/>
        <a:p>
          <a:endParaRPr lang="pt-BR"/>
        </a:p>
      </dgm:t>
    </dgm:pt>
    <dgm:pt modelId="{278A7517-AA53-4212-824B-8643F7E7C18B}" type="sibTrans" cxnId="{CA98CC31-52A2-4C16-9A4B-B7DAC16FB710}">
      <dgm:prSet/>
      <dgm:spPr/>
      <dgm:t>
        <a:bodyPr/>
        <a:lstStyle/>
        <a:p>
          <a:endParaRPr lang="pt-BR"/>
        </a:p>
      </dgm:t>
    </dgm:pt>
    <dgm:pt modelId="{CFE8C65A-4F40-4080-9C98-197A8EAC7E9B}" type="pres">
      <dgm:prSet presAssocID="{C039AC62-0F98-4C4E-9B67-0E149B069198}" presName="linear" presStyleCnt="0">
        <dgm:presLayoutVars>
          <dgm:animLvl val="lvl"/>
          <dgm:resizeHandles val="exact"/>
        </dgm:presLayoutVars>
      </dgm:prSet>
      <dgm:spPr/>
      <dgm:t>
        <a:bodyPr/>
        <a:lstStyle/>
        <a:p>
          <a:endParaRPr lang="pt-BR"/>
        </a:p>
      </dgm:t>
    </dgm:pt>
    <dgm:pt modelId="{EBA2758D-C78E-4648-AC52-12CBC4919612}" type="pres">
      <dgm:prSet presAssocID="{9FC4C409-EFF2-4B55-B9BA-1860E56F84B2}" presName="parentText" presStyleLbl="node1" presStyleIdx="0" presStyleCnt="1">
        <dgm:presLayoutVars>
          <dgm:chMax val="0"/>
          <dgm:bulletEnabled val="1"/>
        </dgm:presLayoutVars>
      </dgm:prSet>
      <dgm:spPr/>
      <dgm:t>
        <a:bodyPr/>
        <a:lstStyle/>
        <a:p>
          <a:endParaRPr lang="pt-BR"/>
        </a:p>
      </dgm:t>
    </dgm:pt>
    <dgm:pt modelId="{E3E26314-09E2-4D08-B294-3620764BD000}" type="pres">
      <dgm:prSet presAssocID="{9FC4C409-EFF2-4B55-B9BA-1860E56F84B2}" presName="childText" presStyleLbl="revTx" presStyleIdx="0" presStyleCnt="1">
        <dgm:presLayoutVars>
          <dgm:bulletEnabled val="1"/>
        </dgm:presLayoutVars>
      </dgm:prSet>
      <dgm:spPr/>
      <dgm:t>
        <a:bodyPr/>
        <a:lstStyle/>
        <a:p>
          <a:endParaRPr lang="pt-BR"/>
        </a:p>
      </dgm:t>
    </dgm:pt>
  </dgm:ptLst>
  <dgm:cxnLst>
    <dgm:cxn modelId="{0A814201-E137-488C-AE9E-BBB577F85AF8}" type="presOf" srcId="{C039AC62-0F98-4C4E-9B67-0E149B069198}" destId="{CFE8C65A-4F40-4080-9C98-197A8EAC7E9B}" srcOrd="0" destOrd="0" presId="urn:microsoft.com/office/officeart/2005/8/layout/vList2"/>
    <dgm:cxn modelId="{71148805-ABE7-40C2-BEA9-6A51C020C043}" srcId="{9FC4C409-EFF2-4B55-B9BA-1860E56F84B2}" destId="{2E21BF1A-4802-404D-AEA4-BDE79A4ACBAF}" srcOrd="0" destOrd="0" parTransId="{A401BF96-EFE3-4733-864D-5FBBD06F0C84}" sibTransId="{697DC3ED-A0B0-4008-B8FE-D4EC9F0B2ECC}"/>
    <dgm:cxn modelId="{E0050841-12F9-4149-88AC-C6019D8B2132}" type="presOf" srcId="{BB910AFB-E3FF-4B15-8A55-BF706FEA8C3D}" destId="{E3E26314-09E2-4D08-B294-3620764BD000}" srcOrd="0" destOrd="1" presId="urn:microsoft.com/office/officeart/2005/8/layout/vList2"/>
    <dgm:cxn modelId="{9779AE93-50E4-4E3D-851E-41B0ED2F199E}" type="presOf" srcId="{9FC4C409-EFF2-4B55-B9BA-1860E56F84B2}" destId="{EBA2758D-C78E-4648-AC52-12CBC4919612}" srcOrd="0" destOrd="0" presId="urn:microsoft.com/office/officeart/2005/8/layout/vList2"/>
    <dgm:cxn modelId="{43C6070A-D023-48B5-A68B-E154D82DEFA2}" type="presOf" srcId="{2E21BF1A-4802-404D-AEA4-BDE79A4ACBAF}" destId="{E3E26314-09E2-4D08-B294-3620764BD000}" srcOrd="0" destOrd="0" presId="urn:microsoft.com/office/officeart/2005/8/layout/vList2"/>
    <dgm:cxn modelId="{3A50EE04-B77E-439B-95AC-8B4CEAA1554D}" srcId="{C039AC62-0F98-4C4E-9B67-0E149B069198}" destId="{9FC4C409-EFF2-4B55-B9BA-1860E56F84B2}" srcOrd="0" destOrd="0" parTransId="{1AB97823-D67D-4A96-A21F-47ADF7C3A40A}" sibTransId="{910727F0-74CC-4BDE-A328-8D578C36F8CF}"/>
    <dgm:cxn modelId="{CA98CC31-52A2-4C16-9A4B-B7DAC16FB710}" srcId="{9FC4C409-EFF2-4B55-B9BA-1860E56F84B2}" destId="{BB910AFB-E3FF-4B15-8A55-BF706FEA8C3D}" srcOrd="1" destOrd="0" parTransId="{0F96EBB4-DA31-41DC-8905-9AF522752B3B}" sibTransId="{278A7517-AA53-4212-824B-8643F7E7C18B}"/>
    <dgm:cxn modelId="{37ECFDB3-2393-47C1-9249-5C4BEA623D49}" type="presParOf" srcId="{CFE8C65A-4F40-4080-9C98-197A8EAC7E9B}" destId="{EBA2758D-C78E-4648-AC52-12CBC4919612}" srcOrd="0" destOrd="0" presId="urn:microsoft.com/office/officeart/2005/8/layout/vList2"/>
    <dgm:cxn modelId="{6CEA4BC2-A485-4069-823E-142AAF76B955}" type="presParOf" srcId="{CFE8C65A-4F40-4080-9C98-197A8EAC7E9B}" destId="{E3E26314-09E2-4D08-B294-3620764BD000}"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C039AC62-0F98-4C4E-9B67-0E149B069198}"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pt-BR"/>
        </a:p>
      </dgm:t>
    </dgm:pt>
    <dgm:pt modelId="{9FC4C409-EFF2-4B55-B9BA-1860E56F84B2}">
      <dgm:prSet/>
      <dgm:spPr>
        <a:solidFill>
          <a:srgbClr val="FF0000"/>
        </a:solidFill>
      </dgm:spPr>
      <dgm:t>
        <a:bodyPr/>
        <a:lstStyle/>
        <a:p>
          <a:pPr rtl="0"/>
          <a:r>
            <a:rPr lang="pt-BR" dirty="0" smtClean="0"/>
            <a:t>Erros de lógica</a:t>
          </a:r>
          <a:endParaRPr lang="pt-BR" dirty="0"/>
        </a:p>
      </dgm:t>
    </dgm:pt>
    <dgm:pt modelId="{1AB97823-D67D-4A96-A21F-47ADF7C3A40A}" type="parTrans" cxnId="{3A50EE04-B77E-439B-95AC-8B4CEAA1554D}">
      <dgm:prSet/>
      <dgm:spPr/>
      <dgm:t>
        <a:bodyPr/>
        <a:lstStyle/>
        <a:p>
          <a:endParaRPr lang="pt-BR"/>
        </a:p>
      </dgm:t>
    </dgm:pt>
    <dgm:pt modelId="{910727F0-74CC-4BDE-A328-8D578C36F8CF}" type="sibTrans" cxnId="{3A50EE04-B77E-439B-95AC-8B4CEAA1554D}">
      <dgm:prSet/>
      <dgm:spPr/>
      <dgm:t>
        <a:bodyPr/>
        <a:lstStyle/>
        <a:p>
          <a:endParaRPr lang="pt-BR"/>
        </a:p>
      </dgm:t>
    </dgm:pt>
    <dgm:pt modelId="{2E21BF1A-4802-404D-AEA4-BDE79A4ACBAF}">
      <dgm:prSet/>
      <dgm:spPr/>
      <dgm:t>
        <a:bodyPr/>
        <a:lstStyle/>
        <a:p>
          <a:pPr rtl="0"/>
          <a:r>
            <a:rPr lang="pt-BR" dirty="0" smtClean="0"/>
            <a:t>Os erros lógicos são o mais difícil localizar e corrigir, mas o C# possui as ferramentas que facilitam, também este trabalho de depuração. Você aprenderá a localizar e corrigir os erros lógicos no O que? Não era para fazer isso! Localizando erros de lógica.</a:t>
          </a:r>
          <a:endParaRPr lang="pt-BR" dirty="0"/>
        </a:p>
      </dgm:t>
    </dgm:pt>
    <dgm:pt modelId="{A401BF96-EFE3-4733-864D-5FBBD06F0C84}" type="parTrans" cxnId="{71148805-ABE7-40C2-BEA9-6A51C020C043}">
      <dgm:prSet/>
      <dgm:spPr/>
      <dgm:t>
        <a:bodyPr/>
        <a:lstStyle/>
        <a:p>
          <a:endParaRPr lang="pt-BR"/>
        </a:p>
      </dgm:t>
    </dgm:pt>
    <dgm:pt modelId="{697DC3ED-A0B0-4008-B8FE-D4EC9F0B2ECC}" type="sibTrans" cxnId="{71148805-ABE7-40C2-BEA9-6A51C020C043}">
      <dgm:prSet/>
      <dgm:spPr/>
      <dgm:t>
        <a:bodyPr/>
        <a:lstStyle/>
        <a:p>
          <a:endParaRPr lang="pt-BR"/>
        </a:p>
      </dgm:t>
    </dgm:pt>
    <dgm:pt modelId="{BB910AFB-E3FF-4B15-8A55-BF706FEA8C3D}">
      <dgm:prSet/>
      <dgm:spPr/>
      <dgm:t>
        <a:bodyPr/>
        <a:lstStyle/>
        <a:p>
          <a:endParaRPr lang="pt-BR" dirty="0" smtClean="0"/>
        </a:p>
      </dgm:t>
    </dgm:pt>
    <dgm:pt modelId="{0F96EBB4-DA31-41DC-8905-9AF522752B3B}" type="parTrans" cxnId="{CA98CC31-52A2-4C16-9A4B-B7DAC16FB710}">
      <dgm:prSet/>
      <dgm:spPr/>
      <dgm:t>
        <a:bodyPr/>
        <a:lstStyle/>
        <a:p>
          <a:endParaRPr lang="pt-BR"/>
        </a:p>
      </dgm:t>
    </dgm:pt>
    <dgm:pt modelId="{278A7517-AA53-4212-824B-8643F7E7C18B}" type="sibTrans" cxnId="{CA98CC31-52A2-4C16-9A4B-B7DAC16FB710}">
      <dgm:prSet/>
      <dgm:spPr/>
      <dgm:t>
        <a:bodyPr/>
        <a:lstStyle/>
        <a:p>
          <a:endParaRPr lang="pt-BR"/>
        </a:p>
      </dgm:t>
    </dgm:pt>
    <dgm:pt modelId="{CFE8C65A-4F40-4080-9C98-197A8EAC7E9B}" type="pres">
      <dgm:prSet presAssocID="{C039AC62-0F98-4C4E-9B67-0E149B069198}" presName="linear" presStyleCnt="0">
        <dgm:presLayoutVars>
          <dgm:animLvl val="lvl"/>
          <dgm:resizeHandles val="exact"/>
        </dgm:presLayoutVars>
      </dgm:prSet>
      <dgm:spPr/>
      <dgm:t>
        <a:bodyPr/>
        <a:lstStyle/>
        <a:p>
          <a:endParaRPr lang="pt-BR"/>
        </a:p>
      </dgm:t>
    </dgm:pt>
    <dgm:pt modelId="{EBA2758D-C78E-4648-AC52-12CBC4919612}" type="pres">
      <dgm:prSet presAssocID="{9FC4C409-EFF2-4B55-B9BA-1860E56F84B2}" presName="parentText" presStyleLbl="node1" presStyleIdx="0" presStyleCnt="1">
        <dgm:presLayoutVars>
          <dgm:chMax val="0"/>
          <dgm:bulletEnabled val="1"/>
        </dgm:presLayoutVars>
      </dgm:prSet>
      <dgm:spPr/>
      <dgm:t>
        <a:bodyPr/>
        <a:lstStyle/>
        <a:p>
          <a:endParaRPr lang="pt-BR"/>
        </a:p>
      </dgm:t>
    </dgm:pt>
    <dgm:pt modelId="{E3E26314-09E2-4D08-B294-3620764BD000}" type="pres">
      <dgm:prSet presAssocID="{9FC4C409-EFF2-4B55-B9BA-1860E56F84B2}" presName="childText" presStyleLbl="revTx" presStyleIdx="0" presStyleCnt="1">
        <dgm:presLayoutVars>
          <dgm:bulletEnabled val="1"/>
        </dgm:presLayoutVars>
      </dgm:prSet>
      <dgm:spPr/>
      <dgm:t>
        <a:bodyPr/>
        <a:lstStyle/>
        <a:p>
          <a:endParaRPr lang="pt-BR"/>
        </a:p>
      </dgm:t>
    </dgm:pt>
  </dgm:ptLst>
  <dgm:cxnLst>
    <dgm:cxn modelId="{45D93418-0EFD-4EE8-9FBE-3BCC6BEF9AC0}" type="presOf" srcId="{C039AC62-0F98-4C4E-9B67-0E149B069198}" destId="{CFE8C65A-4F40-4080-9C98-197A8EAC7E9B}" srcOrd="0" destOrd="0" presId="urn:microsoft.com/office/officeart/2005/8/layout/vList2"/>
    <dgm:cxn modelId="{71148805-ABE7-40C2-BEA9-6A51C020C043}" srcId="{9FC4C409-EFF2-4B55-B9BA-1860E56F84B2}" destId="{2E21BF1A-4802-404D-AEA4-BDE79A4ACBAF}" srcOrd="0" destOrd="0" parTransId="{A401BF96-EFE3-4733-864D-5FBBD06F0C84}" sibTransId="{697DC3ED-A0B0-4008-B8FE-D4EC9F0B2ECC}"/>
    <dgm:cxn modelId="{3A50EE04-B77E-439B-95AC-8B4CEAA1554D}" srcId="{C039AC62-0F98-4C4E-9B67-0E149B069198}" destId="{9FC4C409-EFF2-4B55-B9BA-1860E56F84B2}" srcOrd="0" destOrd="0" parTransId="{1AB97823-D67D-4A96-A21F-47ADF7C3A40A}" sibTransId="{910727F0-74CC-4BDE-A328-8D578C36F8CF}"/>
    <dgm:cxn modelId="{40ED1CE6-8A89-4D47-8DB0-CAF73CD488CC}" type="presOf" srcId="{9FC4C409-EFF2-4B55-B9BA-1860E56F84B2}" destId="{EBA2758D-C78E-4648-AC52-12CBC4919612}" srcOrd="0" destOrd="0" presId="urn:microsoft.com/office/officeart/2005/8/layout/vList2"/>
    <dgm:cxn modelId="{CA98CC31-52A2-4C16-9A4B-B7DAC16FB710}" srcId="{9FC4C409-EFF2-4B55-B9BA-1860E56F84B2}" destId="{BB910AFB-E3FF-4B15-8A55-BF706FEA8C3D}" srcOrd="1" destOrd="0" parTransId="{0F96EBB4-DA31-41DC-8905-9AF522752B3B}" sibTransId="{278A7517-AA53-4212-824B-8643F7E7C18B}"/>
    <dgm:cxn modelId="{783DD4E1-D1D5-4972-A5C8-1E8E9B2A9F34}" type="presOf" srcId="{2E21BF1A-4802-404D-AEA4-BDE79A4ACBAF}" destId="{E3E26314-09E2-4D08-B294-3620764BD000}" srcOrd="0" destOrd="0" presId="urn:microsoft.com/office/officeart/2005/8/layout/vList2"/>
    <dgm:cxn modelId="{A696097F-6C3A-45F1-8D32-1140B2347528}" type="presOf" srcId="{BB910AFB-E3FF-4B15-8A55-BF706FEA8C3D}" destId="{E3E26314-09E2-4D08-B294-3620764BD000}" srcOrd="0" destOrd="1" presId="urn:microsoft.com/office/officeart/2005/8/layout/vList2"/>
    <dgm:cxn modelId="{745C1FA5-4284-4283-8051-E6D9F0E9B625}" type="presParOf" srcId="{CFE8C65A-4F40-4080-9C98-197A8EAC7E9B}" destId="{EBA2758D-C78E-4648-AC52-12CBC4919612}" srcOrd="0" destOrd="0" presId="urn:microsoft.com/office/officeart/2005/8/layout/vList2"/>
    <dgm:cxn modelId="{B755B9E4-B663-425F-BFE7-55F039E05C7D}" type="presParOf" srcId="{CFE8C65A-4F40-4080-9C98-197A8EAC7E9B}" destId="{E3E26314-09E2-4D08-B294-3620764BD000}"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9807FDF3-0E6D-42B1-B903-D1CFC3E6C8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AE873BAA-D998-4217-ABD9-0B55051A8D97}">
      <dgm:prSet/>
      <dgm:spPr>
        <a:solidFill>
          <a:srgbClr val="FF0000"/>
        </a:solidFill>
      </dgm:spPr>
      <dgm:t>
        <a:bodyPr/>
        <a:lstStyle/>
        <a:p>
          <a:pPr rtl="0"/>
          <a:r>
            <a:rPr lang="pt-BR" b="1" smtClean="0"/>
            <a:t>Erro: Variáveis com nomes repetidos</a:t>
          </a:r>
          <a:endParaRPr lang="pt-BR"/>
        </a:p>
      </dgm:t>
    </dgm:pt>
    <dgm:pt modelId="{0571CFBE-F725-41CE-ABCB-D592754ADF47}" type="parTrans" cxnId="{DC6A1F54-99E5-4C39-874E-AA8038B1EFD8}">
      <dgm:prSet/>
      <dgm:spPr/>
      <dgm:t>
        <a:bodyPr/>
        <a:lstStyle/>
        <a:p>
          <a:endParaRPr lang="pt-BR"/>
        </a:p>
      </dgm:t>
    </dgm:pt>
    <dgm:pt modelId="{407E4278-ADDF-463C-807B-723735CC1B53}" type="sibTrans" cxnId="{DC6A1F54-99E5-4C39-874E-AA8038B1EFD8}">
      <dgm:prSet/>
      <dgm:spPr/>
      <dgm:t>
        <a:bodyPr/>
        <a:lstStyle/>
        <a:p>
          <a:endParaRPr lang="pt-BR"/>
        </a:p>
      </dgm:t>
    </dgm:pt>
    <dgm:pt modelId="{DCD461D9-0CC3-4673-A14E-0562014DAC00}">
      <dgm:prSet/>
      <dgm:spPr/>
      <dgm:t>
        <a:bodyPr/>
        <a:lstStyle/>
        <a:p>
          <a:pPr rtl="0"/>
          <a:r>
            <a:rPr lang="pt-BR" smtClean="0"/>
            <a:t>Um erro de compilação comum C# ocorre quando duas ou mais variáveis são declaradas com nome repetido em um mesmo bloco. Veja um exemplo de programa com esse problema.</a:t>
          </a:r>
          <a:endParaRPr lang="pt-BR"/>
        </a:p>
      </dgm:t>
    </dgm:pt>
    <dgm:pt modelId="{7B80760E-C36D-4061-9CD8-7B0464A808B0}" type="parTrans" cxnId="{067231C4-1602-43C7-B455-E0A8B1AAF141}">
      <dgm:prSet/>
      <dgm:spPr/>
      <dgm:t>
        <a:bodyPr/>
        <a:lstStyle/>
        <a:p>
          <a:endParaRPr lang="pt-BR"/>
        </a:p>
      </dgm:t>
    </dgm:pt>
    <dgm:pt modelId="{1DC653EA-6008-4E2D-9330-4FDE1FE1A5D3}" type="sibTrans" cxnId="{067231C4-1602-43C7-B455-E0A8B1AAF141}">
      <dgm:prSet/>
      <dgm:spPr/>
      <dgm:t>
        <a:bodyPr/>
        <a:lstStyle/>
        <a:p>
          <a:endParaRPr lang="pt-BR"/>
        </a:p>
      </dgm:t>
    </dgm:pt>
    <dgm:pt modelId="{85822781-B21A-4220-AD06-EECE736B1B33}" type="pres">
      <dgm:prSet presAssocID="{9807FDF3-0E6D-42B1-B903-D1CFC3E6C874}" presName="linear" presStyleCnt="0">
        <dgm:presLayoutVars>
          <dgm:animLvl val="lvl"/>
          <dgm:resizeHandles val="exact"/>
        </dgm:presLayoutVars>
      </dgm:prSet>
      <dgm:spPr/>
      <dgm:t>
        <a:bodyPr/>
        <a:lstStyle/>
        <a:p>
          <a:endParaRPr lang="pt-BR"/>
        </a:p>
      </dgm:t>
    </dgm:pt>
    <dgm:pt modelId="{E6AD83C0-5ACE-4A90-9F0D-33D16EBFB8D7}" type="pres">
      <dgm:prSet presAssocID="{AE873BAA-D998-4217-ABD9-0B55051A8D97}" presName="parentText" presStyleLbl="node1" presStyleIdx="0" presStyleCnt="1">
        <dgm:presLayoutVars>
          <dgm:chMax val="0"/>
          <dgm:bulletEnabled val="1"/>
        </dgm:presLayoutVars>
      </dgm:prSet>
      <dgm:spPr/>
      <dgm:t>
        <a:bodyPr/>
        <a:lstStyle/>
        <a:p>
          <a:endParaRPr lang="pt-BR"/>
        </a:p>
      </dgm:t>
    </dgm:pt>
    <dgm:pt modelId="{44A5214A-C759-4DA8-8CC0-401679761249}" type="pres">
      <dgm:prSet presAssocID="{AE873BAA-D998-4217-ABD9-0B55051A8D97}" presName="childText" presStyleLbl="revTx" presStyleIdx="0" presStyleCnt="1">
        <dgm:presLayoutVars>
          <dgm:bulletEnabled val="1"/>
        </dgm:presLayoutVars>
      </dgm:prSet>
      <dgm:spPr/>
      <dgm:t>
        <a:bodyPr/>
        <a:lstStyle/>
        <a:p>
          <a:endParaRPr lang="pt-BR"/>
        </a:p>
      </dgm:t>
    </dgm:pt>
  </dgm:ptLst>
  <dgm:cxnLst>
    <dgm:cxn modelId="{01014C8D-F882-4682-B2CA-FF0B8BB2F78B}" type="presOf" srcId="{9807FDF3-0E6D-42B1-B903-D1CFC3E6C874}" destId="{85822781-B21A-4220-AD06-EECE736B1B33}" srcOrd="0" destOrd="0" presId="urn:microsoft.com/office/officeart/2005/8/layout/vList2"/>
    <dgm:cxn modelId="{42225670-0CD9-4CCE-B846-0E8023836ED4}" type="presOf" srcId="{AE873BAA-D998-4217-ABD9-0B55051A8D97}" destId="{E6AD83C0-5ACE-4A90-9F0D-33D16EBFB8D7}" srcOrd="0" destOrd="0" presId="urn:microsoft.com/office/officeart/2005/8/layout/vList2"/>
    <dgm:cxn modelId="{DC6A1F54-99E5-4C39-874E-AA8038B1EFD8}" srcId="{9807FDF3-0E6D-42B1-B903-D1CFC3E6C874}" destId="{AE873BAA-D998-4217-ABD9-0B55051A8D97}" srcOrd="0" destOrd="0" parTransId="{0571CFBE-F725-41CE-ABCB-D592754ADF47}" sibTransId="{407E4278-ADDF-463C-807B-723735CC1B53}"/>
    <dgm:cxn modelId="{067231C4-1602-43C7-B455-E0A8B1AAF141}" srcId="{AE873BAA-D998-4217-ABD9-0B55051A8D97}" destId="{DCD461D9-0CC3-4673-A14E-0562014DAC00}" srcOrd="0" destOrd="0" parTransId="{7B80760E-C36D-4061-9CD8-7B0464A808B0}" sibTransId="{1DC653EA-6008-4E2D-9330-4FDE1FE1A5D3}"/>
    <dgm:cxn modelId="{D2B8BC52-355A-4E2F-9B0A-3EFC38E1C5BE}" type="presOf" srcId="{DCD461D9-0CC3-4673-A14E-0562014DAC00}" destId="{44A5214A-C759-4DA8-8CC0-401679761249}" srcOrd="0" destOrd="0" presId="urn:microsoft.com/office/officeart/2005/8/layout/vList2"/>
    <dgm:cxn modelId="{A91275B1-A00A-4F80-9628-25020712E0F7}" type="presParOf" srcId="{85822781-B21A-4220-AD06-EECE736B1B33}" destId="{E6AD83C0-5ACE-4A90-9F0D-33D16EBFB8D7}" srcOrd="0" destOrd="0" presId="urn:microsoft.com/office/officeart/2005/8/layout/vList2"/>
    <dgm:cxn modelId="{1E08761D-5C7E-4495-BC52-F4FA6020951F}" type="presParOf" srcId="{85822781-B21A-4220-AD06-EECE736B1B33}" destId="{44A5214A-C759-4DA8-8CC0-401679761249}"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9807FDF3-0E6D-42B1-B903-D1CFC3E6C8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AE873BAA-D998-4217-ABD9-0B55051A8D97}">
      <dgm:prSet/>
      <dgm:spPr>
        <a:solidFill>
          <a:srgbClr val="FF0000"/>
        </a:solidFill>
      </dgm:spPr>
      <dgm:t>
        <a:bodyPr/>
        <a:lstStyle/>
        <a:p>
          <a:pPr rtl="0"/>
          <a:r>
            <a:rPr lang="pt-BR" b="1" dirty="0" smtClean="0"/>
            <a:t>Erro: Esquecer a inicialização de uma variável local</a:t>
          </a:r>
          <a:endParaRPr lang="pt-BR" dirty="0"/>
        </a:p>
      </dgm:t>
    </dgm:pt>
    <dgm:pt modelId="{0571CFBE-F725-41CE-ABCB-D592754ADF47}" type="parTrans" cxnId="{DC6A1F54-99E5-4C39-874E-AA8038B1EFD8}">
      <dgm:prSet/>
      <dgm:spPr/>
      <dgm:t>
        <a:bodyPr/>
        <a:lstStyle/>
        <a:p>
          <a:endParaRPr lang="pt-BR"/>
        </a:p>
      </dgm:t>
    </dgm:pt>
    <dgm:pt modelId="{407E4278-ADDF-463C-807B-723735CC1B53}" type="sibTrans" cxnId="{DC6A1F54-99E5-4C39-874E-AA8038B1EFD8}">
      <dgm:prSet/>
      <dgm:spPr/>
      <dgm:t>
        <a:bodyPr/>
        <a:lstStyle/>
        <a:p>
          <a:endParaRPr lang="pt-BR"/>
        </a:p>
      </dgm:t>
    </dgm:pt>
    <dgm:pt modelId="{DCD461D9-0CC3-4673-A14E-0562014DAC00}">
      <dgm:prSet/>
      <dgm:spPr/>
      <dgm:t>
        <a:bodyPr/>
        <a:lstStyle/>
        <a:p>
          <a:pPr rtl="0"/>
          <a:r>
            <a:rPr lang="pt-BR" dirty="0" smtClean="0"/>
            <a:t>Outro erro de compilação comum ocorre quando utilizamos uma variável local não inicializada. Veja um exemplo de programa com esse problema.</a:t>
          </a:r>
          <a:endParaRPr lang="pt-BR" dirty="0"/>
        </a:p>
      </dgm:t>
    </dgm:pt>
    <dgm:pt modelId="{7B80760E-C36D-4061-9CD8-7B0464A808B0}" type="parTrans" cxnId="{067231C4-1602-43C7-B455-E0A8B1AAF141}">
      <dgm:prSet/>
      <dgm:spPr/>
      <dgm:t>
        <a:bodyPr/>
        <a:lstStyle/>
        <a:p>
          <a:endParaRPr lang="pt-BR"/>
        </a:p>
      </dgm:t>
    </dgm:pt>
    <dgm:pt modelId="{1DC653EA-6008-4E2D-9330-4FDE1FE1A5D3}" type="sibTrans" cxnId="{067231C4-1602-43C7-B455-E0A8B1AAF141}">
      <dgm:prSet/>
      <dgm:spPr/>
      <dgm:t>
        <a:bodyPr/>
        <a:lstStyle/>
        <a:p>
          <a:endParaRPr lang="pt-BR"/>
        </a:p>
      </dgm:t>
    </dgm:pt>
    <dgm:pt modelId="{85822781-B21A-4220-AD06-EECE736B1B33}" type="pres">
      <dgm:prSet presAssocID="{9807FDF3-0E6D-42B1-B903-D1CFC3E6C874}" presName="linear" presStyleCnt="0">
        <dgm:presLayoutVars>
          <dgm:animLvl val="lvl"/>
          <dgm:resizeHandles val="exact"/>
        </dgm:presLayoutVars>
      </dgm:prSet>
      <dgm:spPr/>
      <dgm:t>
        <a:bodyPr/>
        <a:lstStyle/>
        <a:p>
          <a:endParaRPr lang="pt-BR"/>
        </a:p>
      </dgm:t>
    </dgm:pt>
    <dgm:pt modelId="{E6AD83C0-5ACE-4A90-9F0D-33D16EBFB8D7}" type="pres">
      <dgm:prSet presAssocID="{AE873BAA-D998-4217-ABD9-0B55051A8D97}" presName="parentText" presStyleLbl="node1" presStyleIdx="0" presStyleCnt="1">
        <dgm:presLayoutVars>
          <dgm:chMax val="0"/>
          <dgm:bulletEnabled val="1"/>
        </dgm:presLayoutVars>
      </dgm:prSet>
      <dgm:spPr/>
      <dgm:t>
        <a:bodyPr/>
        <a:lstStyle/>
        <a:p>
          <a:endParaRPr lang="pt-BR"/>
        </a:p>
      </dgm:t>
    </dgm:pt>
    <dgm:pt modelId="{44A5214A-C759-4DA8-8CC0-401679761249}" type="pres">
      <dgm:prSet presAssocID="{AE873BAA-D998-4217-ABD9-0B55051A8D97}" presName="childText" presStyleLbl="revTx" presStyleIdx="0" presStyleCnt="1">
        <dgm:presLayoutVars>
          <dgm:bulletEnabled val="1"/>
        </dgm:presLayoutVars>
      </dgm:prSet>
      <dgm:spPr/>
      <dgm:t>
        <a:bodyPr/>
        <a:lstStyle/>
        <a:p>
          <a:endParaRPr lang="pt-BR"/>
        </a:p>
      </dgm:t>
    </dgm:pt>
  </dgm:ptLst>
  <dgm:cxnLst>
    <dgm:cxn modelId="{DFD90D22-C66D-499C-A24B-DA89518F1647}" type="presOf" srcId="{DCD461D9-0CC3-4673-A14E-0562014DAC00}" destId="{44A5214A-C759-4DA8-8CC0-401679761249}" srcOrd="0" destOrd="0" presId="urn:microsoft.com/office/officeart/2005/8/layout/vList2"/>
    <dgm:cxn modelId="{F5575831-CF55-469C-BF49-6257C3183D25}" type="presOf" srcId="{9807FDF3-0E6D-42B1-B903-D1CFC3E6C874}" destId="{85822781-B21A-4220-AD06-EECE736B1B33}" srcOrd="0" destOrd="0" presId="urn:microsoft.com/office/officeart/2005/8/layout/vList2"/>
    <dgm:cxn modelId="{DC6A1F54-99E5-4C39-874E-AA8038B1EFD8}" srcId="{9807FDF3-0E6D-42B1-B903-D1CFC3E6C874}" destId="{AE873BAA-D998-4217-ABD9-0B55051A8D97}" srcOrd="0" destOrd="0" parTransId="{0571CFBE-F725-41CE-ABCB-D592754ADF47}" sibTransId="{407E4278-ADDF-463C-807B-723735CC1B53}"/>
    <dgm:cxn modelId="{067231C4-1602-43C7-B455-E0A8B1AAF141}" srcId="{AE873BAA-D998-4217-ABD9-0B55051A8D97}" destId="{DCD461D9-0CC3-4673-A14E-0562014DAC00}" srcOrd="0" destOrd="0" parTransId="{7B80760E-C36D-4061-9CD8-7B0464A808B0}" sibTransId="{1DC653EA-6008-4E2D-9330-4FDE1FE1A5D3}"/>
    <dgm:cxn modelId="{222EF766-EC9F-40FF-9074-42B6B9EEB498}" type="presOf" srcId="{AE873BAA-D998-4217-ABD9-0B55051A8D97}" destId="{E6AD83C0-5ACE-4A90-9F0D-33D16EBFB8D7}" srcOrd="0" destOrd="0" presId="urn:microsoft.com/office/officeart/2005/8/layout/vList2"/>
    <dgm:cxn modelId="{78751932-3A9A-45B0-8BC0-55C1B43D4BBC}" type="presParOf" srcId="{85822781-B21A-4220-AD06-EECE736B1B33}" destId="{E6AD83C0-5ACE-4A90-9F0D-33D16EBFB8D7}" srcOrd="0" destOrd="0" presId="urn:microsoft.com/office/officeart/2005/8/layout/vList2"/>
    <dgm:cxn modelId="{A08A5B5B-DC07-46A2-AD2B-2BB2BFE28E8C}" type="presParOf" srcId="{85822781-B21A-4220-AD06-EECE736B1B33}" destId="{44A5214A-C759-4DA8-8CC0-401679761249}"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9807FDF3-0E6D-42B1-B903-D1CFC3E6C8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AE873BAA-D998-4217-ABD9-0B55051A8D97}">
      <dgm:prSet/>
      <dgm:spPr>
        <a:solidFill>
          <a:srgbClr val="FF0000"/>
        </a:solidFill>
      </dgm:spPr>
      <dgm:t>
        <a:bodyPr/>
        <a:lstStyle/>
        <a:p>
          <a:pPr rtl="0"/>
          <a:r>
            <a:rPr lang="pt-BR" b="1" dirty="0" smtClean="0"/>
            <a:t>Erro: Utilizar o separador decimal errado</a:t>
          </a:r>
          <a:endParaRPr lang="pt-BR" dirty="0"/>
        </a:p>
      </dgm:t>
    </dgm:pt>
    <dgm:pt modelId="{0571CFBE-F725-41CE-ABCB-D592754ADF47}" type="parTrans" cxnId="{DC6A1F54-99E5-4C39-874E-AA8038B1EFD8}">
      <dgm:prSet/>
      <dgm:spPr/>
      <dgm:t>
        <a:bodyPr/>
        <a:lstStyle/>
        <a:p>
          <a:endParaRPr lang="pt-BR"/>
        </a:p>
      </dgm:t>
    </dgm:pt>
    <dgm:pt modelId="{407E4278-ADDF-463C-807B-723735CC1B53}" type="sibTrans" cxnId="{DC6A1F54-99E5-4C39-874E-AA8038B1EFD8}">
      <dgm:prSet/>
      <dgm:spPr/>
      <dgm:t>
        <a:bodyPr/>
        <a:lstStyle/>
        <a:p>
          <a:endParaRPr lang="pt-BR"/>
        </a:p>
      </dgm:t>
    </dgm:pt>
    <dgm:pt modelId="{DCD461D9-0CC3-4673-A14E-0562014DAC00}">
      <dgm:prSet/>
      <dgm:spPr/>
      <dgm:t>
        <a:bodyPr/>
        <a:lstStyle/>
        <a:p>
          <a:pPr rtl="0"/>
          <a:r>
            <a:rPr lang="pt-BR" dirty="0" smtClean="0"/>
            <a:t>Outro erro de compilação comum no C# ocorre quando não utilizamos o separador decimal correto. Veja um exemplo de programa em Java com esse problema.</a:t>
          </a:r>
          <a:endParaRPr lang="pt-BR" dirty="0"/>
        </a:p>
      </dgm:t>
    </dgm:pt>
    <dgm:pt modelId="{7B80760E-C36D-4061-9CD8-7B0464A808B0}" type="parTrans" cxnId="{067231C4-1602-43C7-B455-E0A8B1AAF141}">
      <dgm:prSet/>
      <dgm:spPr/>
      <dgm:t>
        <a:bodyPr/>
        <a:lstStyle/>
        <a:p>
          <a:endParaRPr lang="pt-BR"/>
        </a:p>
      </dgm:t>
    </dgm:pt>
    <dgm:pt modelId="{1DC653EA-6008-4E2D-9330-4FDE1FE1A5D3}" type="sibTrans" cxnId="{067231C4-1602-43C7-B455-E0A8B1AAF141}">
      <dgm:prSet/>
      <dgm:spPr/>
      <dgm:t>
        <a:bodyPr/>
        <a:lstStyle/>
        <a:p>
          <a:endParaRPr lang="pt-BR"/>
        </a:p>
      </dgm:t>
    </dgm:pt>
    <dgm:pt modelId="{85822781-B21A-4220-AD06-EECE736B1B33}" type="pres">
      <dgm:prSet presAssocID="{9807FDF3-0E6D-42B1-B903-D1CFC3E6C874}" presName="linear" presStyleCnt="0">
        <dgm:presLayoutVars>
          <dgm:animLvl val="lvl"/>
          <dgm:resizeHandles val="exact"/>
        </dgm:presLayoutVars>
      </dgm:prSet>
      <dgm:spPr/>
      <dgm:t>
        <a:bodyPr/>
        <a:lstStyle/>
        <a:p>
          <a:endParaRPr lang="pt-BR"/>
        </a:p>
      </dgm:t>
    </dgm:pt>
    <dgm:pt modelId="{E6AD83C0-5ACE-4A90-9F0D-33D16EBFB8D7}" type="pres">
      <dgm:prSet presAssocID="{AE873BAA-D998-4217-ABD9-0B55051A8D97}" presName="parentText" presStyleLbl="node1" presStyleIdx="0" presStyleCnt="1">
        <dgm:presLayoutVars>
          <dgm:chMax val="0"/>
          <dgm:bulletEnabled val="1"/>
        </dgm:presLayoutVars>
      </dgm:prSet>
      <dgm:spPr/>
      <dgm:t>
        <a:bodyPr/>
        <a:lstStyle/>
        <a:p>
          <a:endParaRPr lang="pt-BR"/>
        </a:p>
      </dgm:t>
    </dgm:pt>
    <dgm:pt modelId="{44A5214A-C759-4DA8-8CC0-401679761249}" type="pres">
      <dgm:prSet presAssocID="{AE873BAA-D998-4217-ABD9-0B55051A8D97}" presName="childText" presStyleLbl="revTx" presStyleIdx="0" presStyleCnt="1">
        <dgm:presLayoutVars>
          <dgm:bulletEnabled val="1"/>
        </dgm:presLayoutVars>
      </dgm:prSet>
      <dgm:spPr/>
      <dgm:t>
        <a:bodyPr/>
        <a:lstStyle/>
        <a:p>
          <a:endParaRPr lang="pt-BR"/>
        </a:p>
      </dgm:t>
    </dgm:pt>
  </dgm:ptLst>
  <dgm:cxnLst>
    <dgm:cxn modelId="{BF2935DE-938E-45F3-AF38-2F80DB209A59}" type="presOf" srcId="{DCD461D9-0CC3-4673-A14E-0562014DAC00}" destId="{44A5214A-C759-4DA8-8CC0-401679761249}" srcOrd="0" destOrd="0" presId="urn:microsoft.com/office/officeart/2005/8/layout/vList2"/>
    <dgm:cxn modelId="{58D9AD35-8E9D-4A67-9901-220BCCC6EEF7}" type="presOf" srcId="{9807FDF3-0E6D-42B1-B903-D1CFC3E6C874}" destId="{85822781-B21A-4220-AD06-EECE736B1B33}" srcOrd="0" destOrd="0" presId="urn:microsoft.com/office/officeart/2005/8/layout/vList2"/>
    <dgm:cxn modelId="{DC6A1F54-99E5-4C39-874E-AA8038B1EFD8}" srcId="{9807FDF3-0E6D-42B1-B903-D1CFC3E6C874}" destId="{AE873BAA-D998-4217-ABD9-0B55051A8D97}" srcOrd="0" destOrd="0" parTransId="{0571CFBE-F725-41CE-ABCB-D592754ADF47}" sibTransId="{407E4278-ADDF-463C-807B-723735CC1B53}"/>
    <dgm:cxn modelId="{067231C4-1602-43C7-B455-E0A8B1AAF141}" srcId="{AE873BAA-D998-4217-ABD9-0B55051A8D97}" destId="{DCD461D9-0CC3-4673-A14E-0562014DAC00}" srcOrd="0" destOrd="0" parTransId="{7B80760E-C36D-4061-9CD8-7B0464A808B0}" sibTransId="{1DC653EA-6008-4E2D-9330-4FDE1FE1A5D3}"/>
    <dgm:cxn modelId="{2F690B96-53FE-4D35-9761-B1ED17222216}" type="presOf" srcId="{AE873BAA-D998-4217-ABD9-0B55051A8D97}" destId="{E6AD83C0-5ACE-4A90-9F0D-33D16EBFB8D7}" srcOrd="0" destOrd="0" presId="urn:microsoft.com/office/officeart/2005/8/layout/vList2"/>
    <dgm:cxn modelId="{1E5D0DA8-41AF-403C-BB37-A47D9C506736}" type="presParOf" srcId="{85822781-B21A-4220-AD06-EECE736B1B33}" destId="{E6AD83C0-5ACE-4A90-9F0D-33D16EBFB8D7}" srcOrd="0" destOrd="0" presId="urn:microsoft.com/office/officeart/2005/8/layout/vList2"/>
    <dgm:cxn modelId="{E06F2C8E-2A2C-41D8-848F-9ADC390DE083}" type="presParOf" srcId="{85822781-B21A-4220-AD06-EECE736B1B33}" destId="{44A5214A-C759-4DA8-8CC0-401679761249}"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9807FDF3-0E6D-42B1-B903-D1CFC3E6C8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AE873BAA-D998-4217-ABD9-0B55051A8D97}">
      <dgm:prSet/>
      <dgm:spPr>
        <a:solidFill>
          <a:srgbClr val="FF0000"/>
        </a:solidFill>
      </dgm:spPr>
      <dgm:t>
        <a:bodyPr/>
        <a:lstStyle/>
        <a:p>
          <a:pPr rtl="0"/>
          <a:r>
            <a:rPr lang="pt-BR" b="1" dirty="0" smtClean="0"/>
            <a:t>Erro: Valores incompatíveis com os tipos das variáveis</a:t>
          </a:r>
          <a:endParaRPr lang="pt-BR" dirty="0"/>
        </a:p>
      </dgm:t>
    </dgm:pt>
    <dgm:pt modelId="{0571CFBE-F725-41CE-ABCB-D592754ADF47}" type="parTrans" cxnId="{DC6A1F54-99E5-4C39-874E-AA8038B1EFD8}">
      <dgm:prSet/>
      <dgm:spPr/>
      <dgm:t>
        <a:bodyPr/>
        <a:lstStyle/>
        <a:p>
          <a:endParaRPr lang="pt-BR"/>
        </a:p>
      </dgm:t>
    </dgm:pt>
    <dgm:pt modelId="{407E4278-ADDF-463C-807B-723735CC1B53}" type="sibTrans" cxnId="{DC6A1F54-99E5-4C39-874E-AA8038B1EFD8}">
      <dgm:prSet/>
      <dgm:spPr/>
      <dgm:t>
        <a:bodyPr/>
        <a:lstStyle/>
        <a:p>
          <a:endParaRPr lang="pt-BR"/>
        </a:p>
      </dgm:t>
    </dgm:pt>
    <dgm:pt modelId="{DCD461D9-0CC3-4673-A14E-0562014DAC00}">
      <dgm:prSet/>
      <dgm:spPr/>
      <dgm:t>
        <a:bodyPr/>
        <a:lstStyle/>
        <a:p>
          <a:pPr rtl="0"/>
          <a:r>
            <a:rPr lang="pt-BR" dirty="0" smtClean="0"/>
            <a:t>Também é um erro de compilação comum em Java ou C# atribuir valores incompatíveis com os tipos das variáveis. Veja um exemplo de programa em Java com esse problema.</a:t>
          </a:r>
          <a:endParaRPr lang="pt-BR" dirty="0"/>
        </a:p>
      </dgm:t>
    </dgm:pt>
    <dgm:pt modelId="{7B80760E-C36D-4061-9CD8-7B0464A808B0}" type="parTrans" cxnId="{067231C4-1602-43C7-B455-E0A8B1AAF141}">
      <dgm:prSet/>
      <dgm:spPr/>
      <dgm:t>
        <a:bodyPr/>
        <a:lstStyle/>
        <a:p>
          <a:endParaRPr lang="pt-BR"/>
        </a:p>
      </dgm:t>
    </dgm:pt>
    <dgm:pt modelId="{1DC653EA-6008-4E2D-9330-4FDE1FE1A5D3}" type="sibTrans" cxnId="{067231C4-1602-43C7-B455-E0A8B1AAF141}">
      <dgm:prSet/>
      <dgm:spPr/>
      <dgm:t>
        <a:bodyPr/>
        <a:lstStyle/>
        <a:p>
          <a:endParaRPr lang="pt-BR"/>
        </a:p>
      </dgm:t>
    </dgm:pt>
    <dgm:pt modelId="{85822781-B21A-4220-AD06-EECE736B1B33}" type="pres">
      <dgm:prSet presAssocID="{9807FDF3-0E6D-42B1-B903-D1CFC3E6C874}" presName="linear" presStyleCnt="0">
        <dgm:presLayoutVars>
          <dgm:animLvl val="lvl"/>
          <dgm:resizeHandles val="exact"/>
        </dgm:presLayoutVars>
      </dgm:prSet>
      <dgm:spPr/>
      <dgm:t>
        <a:bodyPr/>
        <a:lstStyle/>
        <a:p>
          <a:endParaRPr lang="pt-BR"/>
        </a:p>
      </dgm:t>
    </dgm:pt>
    <dgm:pt modelId="{E6AD83C0-5ACE-4A90-9F0D-33D16EBFB8D7}" type="pres">
      <dgm:prSet presAssocID="{AE873BAA-D998-4217-ABD9-0B55051A8D97}" presName="parentText" presStyleLbl="node1" presStyleIdx="0" presStyleCnt="1">
        <dgm:presLayoutVars>
          <dgm:chMax val="0"/>
          <dgm:bulletEnabled val="1"/>
        </dgm:presLayoutVars>
      </dgm:prSet>
      <dgm:spPr/>
      <dgm:t>
        <a:bodyPr/>
        <a:lstStyle/>
        <a:p>
          <a:endParaRPr lang="pt-BR"/>
        </a:p>
      </dgm:t>
    </dgm:pt>
    <dgm:pt modelId="{44A5214A-C759-4DA8-8CC0-401679761249}" type="pres">
      <dgm:prSet presAssocID="{AE873BAA-D998-4217-ABD9-0B55051A8D97}" presName="childText" presStyleLbl="revTx" presStyleIdx="0" presStyleCnt="1">
        <dgm:presLayoutVars>
          <dgm:bulletEnabled val="1"/>
        </dgm:presLayoutVars>
      </dgm:prSet>
      <dgm:spPr/>
      <dgm:t>
        <a:bodyPr/>
        <a:lstStyle/>
        <a:p>
          <a:endParaRPr lang="pt-BR"/>
        </a:p>
      </dgm:t>
    </dgm:pt>
  </dgm:ptLst>
  <dgm:cxnLst>
    <dgm:cxn modelId="{AB33F7CB-09C9-4985-A5D8-5347CF36B33E}" type="presOf" srcId="{9807FDF3-0E6D-42B1-B903-D1CFC3E6C874}" destId="{85822781-B21A-4220-AD06-EECE736B1B33}" srcOrd="0" destOrd="0" presId="urn:microsoft.com/office/officeart/2005/8/layout/vList2"/>
    <dgm:cxn modelId="{DC6A1F54-99E5-4C39-874E-AA8038B1EFD8}" srcId="{9807FDF3-0E6D-42B1-B903-D1CFC3E6C874}" destId="{AE873BAA-D998-4217-ABD9-0B55051A8D97}" srcOrd="0" destOrd="0" parTransId="{0571CFBE-F725-41CE-ABCB-D592754ADF47}" sibTransId="{407E4278-ADDF-463C-807B-723735CC1B53}"/>
    <dgm:cxn modelId="{067231C4-1602-43C7-B455-E0A8B1AAF141}" srcId="{AE873BAA-D998-4217-ABD9-0B55051A8D97}" destId="{DCD461D9-0CC3-4673-A14E-0562014DAC00}" srcOrd="0" destOrd="0" parTransId="{7B80760E-C36D-4061-9CD8-7B0464A808B0}" sibTransId="{1DC653EA-6008-4E2D-9330-4FDE1FE1A5D3}"/>
    <dgm:cxn modelId="{51FB11FF-E39E-4364-A8C9-6DC5F4FFF6B5}" type="presOf" srcId="{AE873BAA-D998-4217-ABD9-0B55051A8D97}" destId="{E6AD83C0-5ACE-4A90-9F0D-33D16EBFB8D7}" srcOrd="0" destOrd="0" presId="urn:microsoft.com/office/officeart/2005/8/layout/vList2"/>
    <dgm:cxn modelId="{33203196-1BAE-4935-9945-8B6975489776}" type="presOf" srcId="{DCD461D9-0CC3-4673-A14E-0562014DAC00}" destId="{44A5214A-C759-4DA8-8CC0-401679761249}" srcOrd="0" destOrd="0" presId="urn:microsoft.com/office/officeart/2005/8/layout/vList2"/>
    <dgm:cxn modelId="{C6628B16-E9BF-45E8-9946-6EA283868039}" type="presParOf" srcId="{85822781-B21A-4220-AD06-EECE736B1B33}" destId="{E6AD83C0-5ACE-4A90-9F0D-33D16EBFB8D7}" srcOrd="0" destOrd="0" presId="urn:microsoft.com/office/officeart/2005/8/layout/vList2"/>
    <dgm:cxn modelId="{D61D0994-68A1-4FC9-90B1-8A08AF6C5969}" type="presParOf" srcId="{85822781-B21A-4220-AD06-EECE736B1B33}" destId="{44A5214A-C759-4DA8-8CC0-401679761249}"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9D93E7-0C81-434B-9FA7-B9A6B7ED9EB3}" type="doc">
      <dgm:prSet loTypeId="urn:microsoft.com/office/officeart/2005/8/layout/vList6" loCatId="list" qsTypeId="urn:microsoft.com/office/officeart/2005/8/quickstyle/simple1" qsCatId="simple" csTypeId="urn:microsoft.com/office/officeart/2005/8/colors/colorful1" csCatId="colorful"/>
      <dgm:spPr/>
      <dgm:t>
        <a:bodyPr/>
        <a:lstStyle/>
        <a:p>
          <a:endParaRPr lang="pt-BR"/>
        </a:p>
      </dgm:t>
    </dgm:pt>
    <dgm:pt modelId="{2D846AD7-BAEC-4E58-83DD-F960D375C8A1}">
      <dgm:prSet/>
      <dgm:spPr/>
      <dgm:t>
        <a:bodyPr/>
        <a:lstStyle/>
        <a:p>
          <a:pPr rtl="0"/>
          <a:r>
            <a:rPr lang="pt-BR" dirty="0" smtClean="0"/>
            <a:t>Comandos básicos do C#</a:t>
          </a:r>
          <a:endParaRPr lang="pt-BR" dirty="0"/>
        </a:p>
      </dgm:t>
    </dgm:pt>
    <dgm:pt modelId="{6B726C8C-25EC-4BDC-BC64-6B4F13563F10}" type="parTrans" cxnId="{5ADD9AE2-764E-4FB1-AA78-6DDAF6516F30}">
      <dgm:prSet/>
      <dgm:spPr/>
      <dgm:t>
        <a:bodyPr/>
        <a:lstStyle/>
        <a:p>
          <a:endParaRPr lang="pt-BR"/>
        </a:p>
      </dgm:t>
    </dgm:pt>
    <dgm:pt modelId="{2EE28555-BB20-4159-96BA-A9EEA2D6707D}" type="sibTrans" cxnId="{5ADD9AE2-764E-4FB1-AA78-6DDAF6516F30}">
      <dgm:prSet/>
      <dgm:spPr/>
      <dgm:t>
        <a:bodyPr/>
        <a:lstStyle/>
        <a:p>
          <a:endParaRPr lang="pt-BR"/>
        </a:p>
      </dgm:t>
    </dgm:pt>
    <dgm:pt modelId="{9E3433EB-EF58-4686-A0CF-38CBFC8EEB14}">
      <dgm:prSet/>
      <dgm:spPr/>
      <dgm:t>
        <a:bodyPr/>
        <a:lstStyle/>
        <a:p>
          <a:pPr rtl="0"/>
          <a:r>
            <a:rPr lang="pt-BR" smtClean="0"/>
            <a:t>Indentação</a:t>
          </a:r>
          <a:endParaRPr lang="pt-BR"/>
        </a:p>
      </dgm:t>
    </dgm:pt>
    <dgm:pt modelId="{431D6542-7708-47A3-B36D-2A3F52729342}" type="parTrans" cxnId="{8F93F219-9DA9-497A-8B2B-677F1D2F2AEF}">
      <dgm:prSet/>
      <dgm:spPr/>
      <dgm:t>
        <a:bodyPr/>
        <a:lstStyle/>
        <a:p>
          <a:endParaRPr lang="pt-BR"/>
        </a:p>
      </dgm:t>
    </dgm:pt>
    <dgm:pt modelId="{1514CBFE-25E4-4D25-9BA2-C23342B84B33}" type="sibTrans" cxnId="{8F93F219-9DA9-497A-8B2B-677F1D2F2AEF}">
      <dgm:prSet/>
      <dgm:spPr/>
      <dgm:t>
        <a:bodyPr/>
        <a:lstStyle/>
        <a:p>
          <a:endParaRPr lang="pt-BR"/>
        </a:p>
      </dgm:t>
    </dgm:pt>
    <dgm:pt modelId="{6D1643BC-91BE-432C-9E74-812D5565C2B2}">
      <dgm:prSet/>
      <dgm:spPr/>
      <dgm:t>
        <a:bodyPr/>
        <a:lstStyle/>
        <a:p>
          <a:pPr rtl="0"/>
          <a:r>
            <a:rPr lang="pt-BR" smtClean="0"/>
            <a:t>A organização do código fonte é fundamental para o entendimento da lógica de um programa. Cada linguagem de programação possui os seus próprios padrões de organização. Observe a organização padrão do código fonte na linguagem C#. É possível utilizar o comando: CTRL+K+D.</a:t>
          </a:r>
          <a:endParaRPr lang="pt-BR"/>
        </a:p>
      </dgm:t>
    </dgm:pt>
    <dgm:pt modelId="{E02A2673-134D-4782-B917-EE9838A109C3}" type="parTrans" cxnId="{30CC298E-635A-404B-959D-A1CD668A214A}">
      <dgm:prSet/>
      <dgm:spPr/>
      <dgm:t>
        <a:bodyPr/>
        <a:lstStyle/>
        <a:p>
          <a:endParaRPr lang="pt-BR"/>
        </a:p>
      </dgm:t>
    </dgm:pt>
    <dgm:pt modelId="{82B38138-3E38-451C-B031-FE65CA5201DB}" type="sibTrans" cxnId="{30CC298E-635A-404B-959D-A1CD668A214A}">
      <dgm:prSet/>
      <dgm:spPr/>
      <dgm:t>
        <a:bodyPr/>
        <a:lstStyle/>
        <a:p>
          <a:endParaRPr lang="pt-BR"/>
        </a:p>
      </dgm:t>
    </dgm:pt>
    <dgm:pt modelId="{CB2973AA-ADAD-4710-B743-F31414757BD7}" type="pres">
      <dgm:prSet presAssocID="{139D93E7-0C81-434B-9FA7-B9A6B7ED9EB3}" presName="Name0" presStyleCnt="0">
        <dgm:presLayoutVars>
          <dgm:dir/>
          <dgm:animLvl val="lvl"/>
          <dgm:resizeHandles/>
        </dgm:presLayoutVars>
      </dgm:prSet>
      <dgm:spPr/>
      <dgm:t>
        <a:bodyPr/>
        <a:lstStyle/>
        <a:p>
          <a:endParaRPr lang="pt-BR"/>
        </a:p>
      </dgm:t>
    </dgm:pt>
    <dgm:pt modelId="{27B6D8A3-7F74-4E5B-A01E-4C289D1F4D6E}" type="pres">
      <dgm:prSet presAssocID="{2D846AD7-BAEC-4E58-83DD-F960D375C8A1}" presName="linNode" presStyleCnt="0"/>
      <dgm:spPr/>
    </dgm:pt>
    <dgm:pt modelId="{67B1B14E-C2FC-49EC-AA4E-B3D4FBBD8FD2}" type="pres">
      <dgm:prSet presAssocID="{2D846AD7-BAEC-4E58-83DD-F960D375C8A1}" presName="parentShp" presStyleLbl="node1" presStyleIdx="0" presStyleCnt="1">
        <dgm:presLayoutVars>
          <dgm:bulletEnabled val="1"/>
        </dgm:presLayoutVars>
      </dgm:prSet>
      <dgm:spPr/>
      <dgm:t>
        <a:bodyPr/>
        <a:lstStyle/>
        <a:p>
          <a:endParaRPr lang="pt-BR"/>
        </a:p>
      </dgm:t>
    </dgm:pt>
    <dgm:pt modelId="{05A03211-9CBF-42B4-B82F-C43EA07C70D2}" type="pres">
      <dgm:prSet presAssocID="{2D846AD7-BAEC-4E58-83DD-F960D375C8A1}" presName="childShp" presStyleLbl="bgAccFollowNode1" presStyleIdx="0" presStyleCnt="1">
        <dgm:presLayoutVars>
          <dgm:bulletEnabled val="1"/>
        </dgm:presLayoutVars>
      </dgm:prSet>
      <dgm:spPr/>
      <dgm:t>
        <a:bodyPr/>
        <a:lstStyle/>
        <a:p>
          <a:endParaRPr lang="pt-BR"/>
        </a:p>
      </dgm:t>
    </dgm:pt>
  </dgm:ptLst>
  <dgm:cxnLst>
    <dgm:cxn modelId="{B5A30D8E-70F8-45CC-AD85-FF6C1FB77A48}" type="presOf" srcId="{2D846AD7-BAEC-4E58-83DD-F960D375C8A1}" destId="{67B1B14E-C2FC-49EC-AA4E-B3D4FBBD8FD2}" srcOrd="0" destOrd="0" presId="urn:microsoft.com/office/officeart/2005/8/layout/vList6"/>
    <dgm:cxn modelId="{5ADD9AE2-764E-4FB1-AA78-6DDAF6516F30}" srcId="{139D93E7-0C81-434B-9FA7-B9A6B7ED9EB3}" destId="{2D846AD7-BAEC-4E58-83DD-F960D375C8A1}" srcOrd="0" destOrd="0" parTransId="{6B726C8C-25EC-4BDC-BC64-6B4F13563F10}" sibTransId="{2EE28555-BB20-4159-96BA-A9EEA2D6707D}"/>
    <dgm:cxn modelId="{8F93F219-9DA9-497A-8B2B-677F1D2F2AEF}" srcId="{2D846AD7-BAEC-4E58-83DD-F960D375C8A1}" destId="{9E3433EB-EF58-4686-A0CF-38CBFC8EEB14}" srcOrd="0" destOrd="0" parTransId="{431D6542-7708-47A3-B36D-2A3F52729342}" sibTransId="{1514CBFE-25E4-4D25-9BA2-C23342B84B33}"/>
    <dgm:cxn modelId="{D0C74FDE-5CC9-4F1C-A985-8B016D382EA6}" type="presOf" srcId="{6D1643BC-91BE-432C-9E74-812D5565C2B2}" destId="{05A03211-9CBF-42B4-B82F-C43EA07C70D2}" srcOrd="0" destOrd="1" presId="urn:microsoft.com/office/officeart/2005/8/layout/vList6"/>
    <dgm:cxn modelId="{66B29084-62B7-4476-8FF5-7BE2D54BC668}" type="presOf" srcId="{9E3433EB-EF58-4686-A0CF-38CBFC8EEB14}" destId="{05A03211-9CBF-42B4-B82F-C43EA07C70D2}" srcOrd="0" destOrd="0" presId="urn:microsoft.com/office/officeart/2005/8/layout/vList6"/>
    <dgm:cxn modelId="{4D7355EF-49A0-4D5A-AEF4-2E62DDFDB20A}" type="presOf" srcId="{139D93E7-0C81-434B-9FA7-B9A6B7ED9EB3}" destId="{CB2973AA-ADAD-4710-B743-F31414757BD7}" srcOrd="0" destOrd="0" presId="urn:microsoft.com/office/officeart/2005/8/layout/vList6"/>
    <dgm:cxn modelId="{30CC298E-635A-404B-959D-A1CD668A214A}" srcId="{9E3433EB-EF58-4686-A0CF-38CBFC8EEB14}" destId="{6D1643BC-91BE-432C-9E74-812D5565C2B2}" srcOrd="0" destOrd="0" parTransId="{E02A2673-134D-4782-B917-EE9838A109C3}" sibTransId="{82B38138-3E38-451C-B031-FE65CA5201DB}"/>
    <dgm:cxn modelId="{878B90B5-5A23-4C0E-A227-D5A69F59EB35}" type="presParOf" srcId="{CB2973AA-ADAD-4710-B743-F31414757BD7}" destId="{27B6D8A3-7F74-4E5B-A01E-4C289D1F4D6E}" srcOrd="0" destOrd="0" presId="urn:microsoft.com/office/officeart/2005/8/layout/vList6"/>
    <dgm:cxn modelId="{2C933459-32F5-46C2-8858-3F2E7F0D905E}" type="presParOf" srcId="{27B6D8A3-7F74-4E5B-A01E-4C289D1F4D6E}" destId="{67B1B14E-C2FC-49EC-AA4E-B3D4FBBD8FD2}" srcOrd="0" destOrd="0" presId="urn:microsoft.com/office/officeart/2005/8/layout/vList6"/>
    <dgm:cxn modelId="{FFAD014A-671A-40C4-8FD5-3DDC4027F83B}" type="presParOf" srcId="{27B6D8A3-7F74-4E5B-A01E-4C289D1F4D6E}" destId="{05A03211-9CBF-42B4-B82F-C43EA07C70D2}"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4419073-3790-43C1-8903-840F0165FB9C}" type="doc">
      <dgm:prSet loTypeId="urn:microsoft.com/office/officeart/2005/8/layout/vList5" loCatId="list" qsTypeId="urn:microsoft.com/office/officeart/2005/8/quickstyle/simple1" qsCatId="simple" csTypeId="urn:microsoft.com/office/officeart/2005/8/colors/colorful5" csCatId="colorful"/>
      <dgm:spPr/>
      <dgm:t>
        <a:bodyPr/>
        <a:lstStyle/>
        <a:p>
          <a:endParaRPr lang="pt-BR"/>
        </a:p>
      </dgm:t>
    </dgm:pt>
    <dgm:pt modelId="{EF4DC523-D145-4F26-97B7-18BB2B1F24E2}">
      <dgm:prSet/>
      <dgm:spPr/>
      <dgm:t>
        <a:bodyPr/>
        <a:lstStyle/>
        <a:p>
          <a:pPr rtl="0"/>
          <a:r>
            <a:rPr lang="pt-BR" smtClean="0"/>
            <a:t>Comandos básicos do C#</a:t>
          </a:r>
          <a:endParaRPr lang="pt-BR"/>
        </a:p>
      </dgm:t>
    </dgm:pt>
    <dgm:pt modelId="{CE96D694-DFDF-4A17-B3AB-C3D19FAA653F}" type="parTrans" cxnId="{381648BF-C275-47E3-A4A9-6D291A5B2ECD}">
      <dgm:prSet/>
      <dgm:spPr/>
      <dgm:t>
        <a:bodyPr/>
        <a:lstStyle/>
        <a:p>
          <a:endParaRPr lang="pt-BR"/>
        </a:p>
      </dgm:t>
    </dgm:pt>
    <dgm:pt modelId="{F647BEAE-D52B-4168-B47B-D364EE5472C5}" type="sibTrans" cxnId="{381648BF-C275-47E3-A4A9-6D291A5B2ECD}">
      <dgm:prSet/>
      <dgm:spPr/>
      <dgm:t>
        <a:bodyPr/>
        <a:lstStyle/>
        <a:p>
          <a:endParaRPr lang="pt-BR"/>
        </a:p>
      </dgm:t>
    </dgm:pt>
    <dgm:pt modelId="{47D2C84D-2C15-41C5-BCC6-60EA624BD1BD}">
      <dgm:prSet/>
      <dgm:spPr/>
      <dgm:t>
        <a:bodyPr/>
        <a:lstStyle/>
        <a:p>
          <a:pPr rtl="0"/>
          <a:r>
            <a:rPr lang="pt-BR" dirty="0" smtClean="0"/>
            <a:t>Saída de dados</a:t>
          </a:r>
          <a:endParaRPr lang="pt-BR" dirty="0"/>
        </a:p>
      </dgm:t>
    </dgm:pt>
    <dgm:pt modelId="{0F29E0A6-3640-4633-8918-4392B876A949}" type="parTrans" cxnId="{3C4B8C98-2FED-4307-B89C-309A5E890D11}">
      <dgm:prSet/>
      <dgm:spPr/>
      <dgm:t>
        <a:bodyPr/>
        <a:lstStyle/>
        <a:p>
          <a:endParaRPr lang="pt-BR"/>
        </a:p>
      </dgm:t>
    </dgm:pt>
    <dgm:pt modelId="{E6A9B577-BE3A-4943-AB09-F63B3DFD5E21}" type="sibTrans" cxnId="{3C4B8C98-2FED-4307-B89C-309A5E890D11}">
      <dgm:prSet/>
      <dgm:spPr/>
      <dgm:t>
        <a:bodyPr/>
        <a:lstStyle/>
        <a:p>
          <a:endParaRPr lang="pt-BR"/>
        </a:p>
      </dgm:t>
    </dgm:pt>
    <dgm:pt modelId="{627D80B7-D453-44F8-A10B-3F1CF33B9753}">
      <dgm:prSet/>
      <dgm:spPr/>
      <dgm:t>
        <a:bodyPr/>
        <a:lstStyle/>
        <a:p>
          <a:pPr rtl="0"/>
          <a:r>
            <a:rPr lang="pt-BR" smtClean="0"/>
            <a:t>Você já aprendeu na unidade anterior como se cria um projeto no Visual Studio 2013, então crie uma solução como nome AulasDeCSharp e um projeto em ConsoleApplication como nome de ExemplosUnidade6. Em seguida vamos escrever as seguintes linhas de código no método principal Main. Como o exemplo abaixo:</a:t>
          </a:r>
          <a:endParaRPr lang="pt-BR"/>
        </a:p>
      </dgm:t>
    </dgm:pt>
    <dgm:pt modelId="{5D628427-3DDE-45FC-8755-D73E1B23CB2E}" type="parTrans" cxnId="{36B2C65B-BDF9-4AD5-B5D3-074E059D85FB}">
      <dgm:prSet/>
      <dgm:spPr/>
      <dgm:t>
        <a:bodyPr/>
        <a:lstStyle/>
        <a:p>
          <a:endParaRPr lang="pt-BR"/>
        </a:p>
      </dgm:t>
    </dgm:pt>
    <dgm:pt modelId="{EAF4EEA4-1DA8-4462-8B37-EB7A335D90FA}" type="sibTrans" cxnId="{36B2C65B-BDF9-4AD5-B5D3-074E059D85FB}">
      <dgm:prSet/>
      <dgm:spPr/>
      <dgm:t>
        <a:bodyPr/>
        <a:lstStyle/>
        <a:p>
          <a:endParaRPr lang="pt-BR"/>
        </a:p>
      </dgm:t>
    </dgm:pt>
    <dgm:pt modelId="{3F3E0A9B-B276-4DBC-8E42-FF0942336559}" type="pres">
      <dgm:prSet presAssocID="{94419073-3790-43C1-8903-840F0165FB9C}" presName="Name0" presStyleCnt="0">
        <dgm:presLayoutVars>
          <dgm:dir/>
          <dgm:animLvl val="lvl"/>
          <dgm:resizeHandles val="exact"/>
        </dgm:presLayoutVars>
      </dgm:prSet>
      <dgm:spPr/>
      <dgm:t>
        <a:bodyPr/>
        <a:lstStyle/>
        <a:p>
          <a:endParaRPr lang="pt-BR"/>
        </a:p>
      </dgm:t>
    </dgm:pt>
    <dgm:pt modelId="{D900CE3A-FCEF-49D9-B062-D4EC4FF10523}" type="pres">
      <dgm:prSet presAssocID="{EF4DC523-D145-4F26-97B7-18BB2B1F24E2}" presName="linNode" presStyleCnt="0"/>
      <dgm:spPr/>
    </dgm:pt>
    <dgm:pt modelId="{AA00F3D5-AA94-45E1-BC78-A00305AD4894}" type="pres">
      <dgm:prSet presAssocID="{EF4DC523-D145-4F26-97B7-18BB2B1F24E2}" presName="parentText" presStyleLbl="node1" presStyleIdx="0" presStyleCnt="1">
        <dgm:presLayoutVars>
          <dgm:chMax val="1"/>
          <dgm:bulletEnabled val="1"/>
        </dgm:presLayoutVars>
      </dgm:prSet>
      <dgm:spPr/>
      <dgm:t>
        <a:bodyPr/>
        <a:lstStyle/>
        <a:p>
          <a:endParaRPr lang="pt-BR"/>
        </a:p>
      </dgm:t>
    </dgm:pt>
    <dgm:pt modelId="{8F7E47BF-278B-490B-AE74-915BA945E95F}" type="pres">
      <dgm:prSet presAssocID="{EF4DC523-D145-4F26-97B7-18BB2B1F24E2}" presName="descendantText" presStyleLbl="alignAccFollowNode1" presStyleIdx="0" presStyleCnt="1">
        <dgm:presLayoutVars>
          <dgm:bulletEnabled val="1"/>
        </dgm:presLayoutVars>
      </dgm:prSet>
      <dgm:spPr/>
      <dgm:t>
        <a:bodyPr/>
        <a:lstStyle/>
        <a:p>
          <a:endParaRPr lang="pt-BR"/>
        </a:p>
      </dgm:t>
    </dgm:pt>
  </dgm:ptLst>
  <dgm:cxnLst>
    <dgm:cxn modelId="{FE1357D7-D55C-47DB-8E9B-2DA21CB8F461}" type="presOf" srcId="{94419073-3790-43C1-8903-840F0165FB9C}" destId="{3F3E0A9B-B276-4DBC-8E42-FF0942336559}" srcOrd="0" destOrd="0" presId="urn:microsoft.com/office/officeart/2005/8/layout/vList5"/>
    <dgm:cxn modelId="{A90B8CDB-E114-4828-9526-1A89808675F6}" type="presOf" srcId="{EF4DC523-D145-4F26-97B7-18BB2B1F24E2}" destId="{AA00F3D5-AA94-45E1-BC78-A00305AD4894}" srcOrd="0" destOrd="0" presId="urn:microsoft.com/office/officeart/2005/8/layout/vList5"/>
    <dgm:cxn modelId="{29599EE0-CF85-4ACF-96A6-F09F46767EC5}" type="presOf" srcId="{627D80B7-D453-44F8-A10B-3F1CF33B9753}" destId="{8F7E47BF-278B-490B-AE74-915BA945E95F}" srcOrd="0" destOrd="1" presId="urn:microsoft.com/office/officeart/2005/8/layout/vList5"/>
    <dgm:cxn modelId="{381648BF-C275-47E3-A4A9-6D291A5B2ECD}" srcId="{94419073-3790-43C1-8903-840F0165FB9C}" destId="{EF4DC523-D145-4F26-97B7-18BB2B1F24E2}" srcOrd="0" destOrd="0" parTransId="{CE96D694-DFDF-4A17-B3AB-C3D19FAA653F}" sibTransId="{F647BEAE-D52B-4168-B47B-D364EE5472C5}"/>
    <dgm:cxn modelId="{3C4B8C98-2FED-4307-B89C-309A5E890D11}" srcId="{EF4DC523-D145-4F26-97B7-18BB2B1F24E2}" destId="{47D2C84D-2C15-41C5-BCC6-60EA624BD1BD}" srcOrd="0" destOrd="0" parTransId="{0F29E0A6-3640-4633-8918-4392B876A949}" sibTransId="{E6A9B577-BE3A-4943-AB09-F63B3DFD5E21}"/>
    <dgm:cxn modelId="{36B2C65B-BDF9-4AD5-B5D3-074E059D85FB}" srcId="{47D2C84D-2C15-41C5-BCC6-60EA624BD1BD}" destId="{627D80B7-D453-44F8-A10B-3F1CF33B9753}" srcOrd="0" destOrd="0" parTransId="{5D628427-3DDE-45FC-8755-D73E1B23CB2E}" sibTransId="{EAF4EEA4-1DA8-4462-8B37-EB7A335D90FA}"/>
    <dgm:cxn modelId="{AF4E36CF-7428-4ACA-98AA-6345AE1426FE}" type="presOf" srcId="{47D2C84D-2C15-41C5-BCC6-60EA624BD1BD}" destId="{8F7E47BF-278B-490B-AE74-915BA945E95F}" srcOrd="0" destOrd="0" presId="urn:microsoft.com/office/officeart/2005/8/layout/vList5"/>
    <dgm:cxn modelId="{DFBE1BA4-FC0B-4512-875D-018AD62ABA47}" type="presParOf" srcId="{3F3E0A9B-B276-4DBC-8E42-FF0942336559}" destId="{D900CE3A-FCEF-49D9-B062-D4EC4FF10523}" srcOrd="0" destOrd="0" presId="urn:microsoft.com/office/officeart/2005/8/layout/vList5"/>
    <dgm:cxn modelId="{2B83FB14-120E-447B-A54B-8B066D2002B5}" type="presParOf" srcId="{D900CE3A-FCEF-49D9-B062-D4EC4FF10523}" destId="{AA00F3D5-AA94-45E1-BC78-A00305AD4894}" srcOrd="0" destOrd="0" presId="urn:microsoft.com/office/officeart/2005/8/layout/vList5"/>
    <dgm:cxn modelId="{7FCB5917-E22E-49EB-9AE8-654A0A792BF8}" type="presParOf" srcId="{D900CE3A-FCEF-49D9-B062-D4EC4FF10523}" destId="{8F7E47BF-278B-490B-AE74-915BA945E95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5F37C17-C3F2-4FBC-8BAC-F2ED4794BFED}" type="doc">
      <dgm:prSet loTypeId="urn:microsoft.com/office/officeart/2005/8/layout/vList6" loCatId="list" qsTypeId="urn:microsoft.com/office/officeart/2005/8/quickstyle/simple1" qsCatId="simple" csTypeId="urn:microsoft.com/office/officeart/2005/8/colors/accent0_3" csCatId="mainScheme"/>
      <dgm:spPr/>
      <dgm:t>
        <a:bodyPr/>
        <a:lstStyle/>
        <a:p>
          <a:endParaRPr lang="pt-BR"/>
        </a:p>
      </dgm:t>
    </dgm:pt>
    <dgm:pt modelId="{69285FB9-EB2E-412E-A1A3-FFB86D19E112}">
      <dgm:prSet/>
      <dgm:spPr/>
      <dgm:t>
        <a:bodyPr/>
        <a:lstStyle/>
        <a:p>
          <a:pPr rtl="0"/>
          <a:r>
            <a:rPr lang="pt-BR" smtClean="0"/>
            <a:t>Comandos básicos do C#</a:t>
          </a:r>
          <a:endParaRPr lang="pt-BR"/>
        </a:p>
      </dgm:t>
    </dgm:pt>
    <dgm:pt modelId="{D75CAC09-5FD8-46D1-A47A-657ABF0200D7}" type="parTrans" cxnId="{84AA086D-D81E-4A8C-A026-ED516A671035}">
      <dgm:prSet/>
      <dgm:spPr/>
      <dgm:t>
        <a:bodyPr/>
        <a:lstStyle/>
        <a:p>
          <a:endParaRPr lang="pt-BR"/>
        </a:p>
      </dgm:t>
    </dgm:pt>
    <dgm:pt modelId="{258B82E5-0E57-419D-8052-B730E06BDF19}" type="sibTrans" cxnId="{84AA086D-D81E-4A8C-A026-ED516A671035}">
      <dgm:prSet/>
      <dgm:spPr/>
      <dgm:t>
        <a:bodyPr/>
        <a:lstStyle/>
        <a:p>
          <a:endParaRPr lang="pt-BR"/>
        </a:p>
      </dgm:t>
    </dgm:pt>
    <dgm:pt modelId="{DE3FEB1F-C495-4267-B9A7-988BE66E26AB}">
      <dgm:prSet/>
      <dgm:spPr/>
      <dgm:t>
        <a:bodyPr/>
        <a:lstStyle/>
        <a:p>
          <a:pPr rtl="0"/>
          <a:r>
            <a:rPr lang="pt-BR" smtClean="0"/>
            <a:t>Entrada de dados</a:t>
          </a:r>
          <a:endParaRPr lang="pt-BR"/>
        </a:p>
      </dgm:t>
    </dgm:pt>
    <dgm:pt modelId="{E5377C4A-B9EA-4521-B7F2-4D97ADC7A2F1}" type="parTrans" cxnId="{221B4C8E-4933-4117-8E3A-23258B0B58FB}">
      <dgm:prSet/>
      <dgm:spPr/>
      <dgm:t>
        <a:bodyPr/>
        <a:lstStyle/>
        <a:p>
          <a:endParaRPr lang="pt-BR"/>
        </a:p>
      </dgm:t>
    </dgm:pt>
    <dgm:pt modelId="{C092C240-70B2-44CD-B30D-92CC0B5C5AB2}" type="sibTrans" cxnId="{221B4C8E-4933-4117-8E3A-23258B0B58FB}">
      <dgm:prSet/>
      <dgm:spPr/>
      <dgm:t>
        <a:bodyPr/>
        <a:lstStyle/>
        <a:p>
          <a:endParaRPr lang="pt-BR"/>
        </a:p>
      </dgm:t>
    </dgm:pt>
    <dgm:pt modelId="{F600A2DE-6CCE-4562-B30D-820273F6A662}">
      <dgm:prSet/>
      <dgm:spPr/>
      <dgm:t>
        <a:bodyPr/>
        <a:lstStyle/>
        <a:p>
          <a:pPr rtl="0"/>
          <a:r>
            <a:rPr lang="pt-BR" smtClean="0"/>
            <a:t>Agora vamos ver como podemos ler um valor digitado. Esse comando existe algumas particularidades:</a:t>
          </a:r>
          <a:endParaRPr lang="pt-BR"/>
        </a:p>
      </dgm:t>
    </dgm:pt>
    <dgm:pt modelId="{FFCCB7B0-DC58-439E-932E-BC2AF72D645B}" type="parTrans" cxnId="{CD23D330-13E4-4558-8D15-6E0F1ECC4FD5}">
      <dgm:prSet/>
      <dgm:spPr/>
      <dgm:t>
        <a:bodyPr/>
        <a:lstStyle/>
        <a:p>
          <a:endParaRPr lang="pt-BR"/>
        </a:p>
      </dgm:t>
    </dgm:pt>
    <dgm:pt modelId="{12E53351-31F0-4B54-AED6-FF249A3E83AD}" type="sibTrans" cxnId="{CD23D330-13E4-4558-8D15-6E0F1ECC4FD5}">
      <dgm:prSet/>
      <dgm:spPr/>
      <dgm:t>
        <a:bodyPr/>
        <a:lstStyle/>
        <a:p>
          <a:endParaRPr lang="pt-BR"/>
        </a:p>
      </dgm:t>
    </dgm:pt>
    <dgm:pt modelId="{E0F41E36-8DCA-4E71-9762-9EDB36D50B50}" type="pres">
      <dgm:prSet presAssocID="{B5F37C17-C3F2-4FBC-8BAC-F2ED4794BFED}" presName="Name0" presStyleCnt="0">
        <dgm:presLayoutVars>
          <dgm:dir/>
          <dgm:animLvl val="lvl"/>
          <dgm:resizeHandles/>
        </dgm:presLayoutVars>
      </dgm:prSet>
      <dgm:spPr/>
      <dgm:t>
        <a:bodyPr/>
        <a:lstStyle/>
        <a:p>
          <a:endParaRPr lang="pt-BR"/>
        </a:p>
      </dgm:t>
    </dgm:pt>
    <dgm:pt modelId="{44C6C710-05BA-45AE-B116-BF5557E4AC1A}" type="pres">
      <dgm:prSet presAssocID="{69285FB9-EB2E-412E-A1A3-FFB86D19E112}" presName="linNode" presStyleCnt="0"/>
      <dgm:spPr/>
    </dgm:pt>
    <dgm:pt modelId="{120B2915-B4E2-47BB-917C-4CA534BED25C}" type="pres">
      <dgm:prSet presAssocID="{69285FB9-EB2E-412E-A1A3-FFB86D19E112}" presName="parentShp" presStyleLbl="node1" presStyleIdx="0" presStyleCnt="1">
        <dgm:presLayoutVars>
          <dgm:bulletEnabled val="1"/>
        </dgm:presLayoutVars>
      </dgm:prSet>
      <dgm:spPr/>
      <dgm:t>
        <a:bodyPr/>
        <a:lstStyle/>
        <a:p>
          <a:endParaRPr lang="pt-BR"/>
        </a:p>
      </dgm:t>
    </dgm:pt>
    <dgm:pt modelId="{ADA43399-19B9-4245-89E9-4F5982C28BF9}" type="pres">
      <dgm:prSet presAssocID="{69285FB9-EB2E-412E-A1A3-FFB86D19E112}" presName="childShp" presStyleLbl="bgAccFollowNode1" presStyleIdx="0" presStyleCnt="1">
        <dgm:presLayoutVars>
          <dgm:bulletEnabled val="1"/>
        </dgm:presLayoutVars>
      </dgm:prSet>
      <dgm:spPr/>
      <dgm:t>
        <a:bodyPr/>
        <a:lstStyle/>
        <a:p>
          <a:endParaRPr lang="pt-BR"/>
        </a:p>
      </dgm:t>
    </dgm:pt>
  </dgm:ptLst>
  <dgm:cxnLst>
    <dgm:cxn modelId="{221B4C8E-4933-4117-8E3A-23258B0B58FB}" srcId="{69285FB9-EB2E-412E-A1A3-FFB86D19E112}" destId="{DE3FEB1F-C495-4267-B9A7-988BE66E26AB}" srcOrd="0" destOrd="0" parTransId="{E5377C4A-B9EA-4521-B7F2-4D97ADC7A2F1}" sibTransId="{C092C240-70B2-44CD-B30D-92CC0B5C5AB2}"/>
    <dgm:cxn modelId="{4A8CA3D7-4EDA-49BE-8DA9-4ADF4A010417}" type="presOf" srcId="{F600A2DE-6CCE-4562-B30D-820273F6A662}" destId="{ADA43399-19B9-4245-89E9-4F5982C28BF9}" srcOrd="0" destOrd="1" presId="urn:microsoft.com/office/officeart/2005/8/layout/vList6"/>
    <dgm:cxn modelId="{84AA086D-D81E-4A8C-A026-ED516A671035}" srcId="{B5F37C17-C3F2-4FBC-8BAC-F2ED4794BFED}" destId="{69285FB9-EB2E-412E-A1A3-FFB86D19E112}" srcOrd="0" destOrd="0" parTransId="{D75CAC09-5FD8-46D1-A47A-657ABF0200D7}" sibTransId="{258B82E5-0E57-419D-8052-B730E06BDF19}"/>
    <dgm:cxn modelId="{D0EC7287-3EB2-4AB3-AE0D-61C361380EB4}" type="presOf" srcId="{69285FB9-EB2E-412E-A1A3-FFB86D19E112}" destId="{120B2915-B4E2-47BB-917C-4CA534BED25C}" srcOrd="0" destOrd="0" presId="urn:microsoft.com/office/officeart/2005/8/layout/vList6"/>
    <dgm:cxn modelId="{C38C96C4-5826-4D68-9F0F-33FC31A593E7}" type="presOf" srcId="{DE3FEB1F-C495-4267-B9A7-988BE66E26AB}" destId="{ADA43399-19B9-4245-89E9-4F5982C28BF9}" srcOrd="0" destOrd="0" presId="urn:microsoft.com/office/officeart/2005/8/layout/vList6"/>
    <dgm:cxn modelId="{CD23D330-13E4-4558-8D15-6E0F1ECC4FD5}" srcId="{DE3FEB1F-C495-4267-B9A7-988BE66E26AB}" destId="{F600A2DE-6CCE-4562-B30D-820273F6A662}" srcOrd="0" destOrd="0" parTransId="{FFCCB7B0-DC58-439E-932E-BC2AF72D645B}" sibTransId="{12E53351-31F0-4B54-AED6-FF249A3E83AD}"/>
    <dgm:cxn modelId="{4CE81DEF-9F51-4C9C-BBE5-D6931ED6F9B1}" type="presOf" srcId="{B5F37C17-C3F2-4FBC-8BAC-F2ED4794BFED}" destId="{E0F41E36-8DCA-4E71-9762-9EDB36D50B50}" srcOrd="0" destOrd="0" presId="urn:microsoft.com/office/officeart/2005/8/layout/vList6"/>
    <dgm:cxn modelId="{10B6E17A-D5F0-4D44-9E8A-C5D434F97AC6}" type="presParOf" srcId="{E0F41E36-8DCA-4E71-9762-9EDB36D50B50}" destId="{44C6C710-05BA-45AE-B116-BF5557E4AC1A}" srcOrd="0" destOrd="0" presId="urn:microsoft.com/office/officeart/2005/8/layout/vList6"/>
    <dgm:cxn modelId="{5A6BA392-F7E6-462C-9C67-265C348F6D41}" type="presParOf" srcId="{44C6C710-05BA-45AE-B116-BF5557E4AC1A}" destId="{120B2915-B4E2-47BB-917C-4CA534BED25C}" srcOrd="0" destOrd="0" presId="urn:microsoft.com/office/officeart/2005/8/layout/vList6"/>
    <dgm:cxn modelId="{1674DAD5-A042-4CBD-B6A7-ADA191ECADF6}" type="presParOf" srcId="{44C6C710-05BA-45AE-B116-BF5557E4AC1A}" destId="{ADA43399-19B9-4245-89E9-4F5982C28BF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275232B-7455-4F10-AE58-E4713614279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t-BR"/>
        </a:p>
      </dgm:t>
    </dgm:pt>
    <dgm:pt modelId="{2282E7AB-E22C-4B00-970C-52DB919CAB9D}">
      <dgm:prSet/>
      <dgm:spPr>
        <a:solidFill>
          <a:srgbClr val="0070C0"/>
        </a:solidFill>
        <a:ln>
          <a:solidFill>
            <a:schemeClr val="bg1"/>
          </a:solidFill>
        </a:ln>
      </dgm:spPr>
      <dgm:t>
        <a:bodyPr/>
        <a:lstStyle/>
        <a:p>
          <a:pPr rtl="0"/>
          <a:r>
            <a:rPr lang="pt-BR" dirty="0" smtClean="0"/>
            <a:t>Exercício de Fixação</a:t>
          </a:r>
          <a:endParaRPr lang="pt-BR" dirty="0"/>
        </a:p>
      </dgm:t>
    </dgm:pt>
    <dgm:pt modelId="{17C899D0-7D09-4434-A965-C192586858E4}" type="parTrans" cxnId="{FD020A16-7490-4AC0-9EC5-AFA43191628E}">
      <dgm:prSet/>
      <dgm:spPr/>
      <dgm:t>
        <a:bodyPr/>
        <a:lstStyle/>
        <a:p>
          <a:endParaRPr lang="pt-BR"/>
        </a:p>
      </dgm:t>
    </dgm:pt>
    <dgm:pt modelId="{DC70EE79-FE05-4699-B18B-6D4064F0097B}" type="sibTrans" cxnId="{FD020A16-7490-4AC0-9EC5-AFA43191628E}">
      <dgm:prSet/>
      <dgm:spPr/>
      <dgm:t>
        <a:bodyPr/>
        <a:lstStyle/>
        <a:p>
          <a:endParaRPr lang="pt-BR"/>
        </a:p>
      </dgm:t>
    </dgm:pt>
    <dgm:pt modelId="{32290756-A711-43BC-A08D-916DED16EFC9}">
      <dgm:prSet/>
      <dgm:spPr>
        <a:solidFill>
          <a:schemeClr val="bg2">
            <a:alpha val="90000"/>
          </a:schemeClr>
        </a:solidFill>
      </dgm:spPr>
      <dgm:t>
        <a:bodyPr/>
        <a:lstStyle/>
        <a:p>
          <a:pPr rtl="0"/>
          <a:r>
            <a:rPr lang="pt-BR" dirty="0" smtClean="0"/>
            <a:t>Crie um programa que mostre um triangulo sem nenhum comando de asteriscos como exemplo abaixo:</a:t>
          </a:r>
          <a:endParaRPr lang="pt-BR" dirty="0"/>
        </a:p>
      </dgm:t>
    </dgm:pt>
    <dgm:pt modelId="{4BD52F4E-1EDD-4269-B54C-D9C9B6B12256}" type="parTrans" cxnId="{D7EC7BB6-9B70-4B02-BC10-EA8C452A4858}">
      <dgm:prSet/>
      <dgm:spPr/>
      <dgm:t>
        <a:bodyPr/>
        <a:lstStyle/>
        <a:p>
          <a:endParaRPr lang="pt-BR"/>
        </a:p>
      </dgm:t>
    </dgm:pt>
    <dgm:pt modelId="{4C8693FA-0F43-4335-B31C-05DF33179CA7}" type="sibTrans" cxnId="{D7EC7BB6-9B70-4B02-BC10-EA8C452A4858}">
      <dgm:prSet/>
      <dgm:spPr/>
      <dgm:t>
        <a:bodyPr/>
        <a:lstStyle/>
        <a:p>
          <a:endParaRPr lang="pt-BR"/>
        </a:p>
      </dgm:t>
    </dgm:pt>
    <dgm:pt modelId="{52D496A4-AA7C-4AB3-815D-B840E77E4A34}" type="pres">
      <dgm:prSet presAssocID="{4275232B-7455-4F10-AE58-E47136142790}" presName="Name0" presStyleCnt="0">
        <dgm:presLayoutVars>
          <dgm:dir/>
          <dgm:animLvl val="lvl"/>
          <dgm:resizeHandles val="exact"/>
        </dgm:presLayoutVars>
      </dgm:prSet>
      <dgm:spPr/>
      <dgm:t>
        <a:bodyPr/>
        <a:lstStyle/>
        <a:p>
          <a:endParaRPr lang="pt-BR"/>
        </a:p>
      </dgm:t>
    </dgm:pt>
    <dgm:pt modelId="{843B4BDD-B1A3-4D32-8000-A56D54FBB1A1}" type="pres">
      <dgm:prSet presAssocID="{2282E7AB-E22C-4B00-970C-52DB919CAB9D}" presName="composite" presStyleCnt="0"/>
      <dgm:spPr/>
    </dgm:pt>
    <dgm:pt modelId="{512A7BB3-C3C1-428C-BF99-F2A7DF689F83}" type="pres">
      <dgm:prSet presAssocID="{2282E7AB-E22C-4B00-970C-52DB919CAB9D}" presName="parTx" presStyleLbl="alignNode1" presStyleIdx="0" presStyleCnt="1">
        <dgm:presLayoutVars>
          <dgm:chMax val="0"/>
          <dgm:chPref val="0"/>
          <dgm:bulletEnabled val="1"/>
        </dgm:presLayoutVars>
      </dgm:prSet>
      <dgm:spPr/>
      <dgm:t>
        <a:bodyPr/>
        <a:lstStyle/>
        <a:p>
          <a:endParaRPr lang="pt-BR"/>
        </a:p>
      </dgm:t>
    </dgm:pt>
    <dgm:pt modelId="{6EBC2652-20EB-40D6-AB17-404138CDA6D0}" type="pres">
      <dgm:prSet presAssocID="{2282E7AB-E22C-4B00-970C-52DB919CAB9D}" presName="desTx" presStyleLbl="alignAccFollowNode1" presStyleIdx="0" presStyleCnt="1">
        <dgm:presLayoutVars>
          <dgm:bulletEnabled val="1"/>
        </dgm:presLayoutVars>
      </dgm:prSet>
      <dgm:spPr/>
      <dgm:t>
        <a:bodyPr/>
        <a:lstStyle/>
        <a:p>
          <a:endParaRPr lang="pt-BR"/>
        </a:p>
      </dgm:t>
    </dgm:pt>
  </dgm:ptLst>
  <dgm:cxnLst>
    <dgm:cxn modelId="{F69543F0-2BAE-4723-89BA-2FBCAAA73353}" type="presOf" srcId="{4275232B-7455-4F10-AE58-E47136142790}" destId="{52D496A4-AA7C-4AB3-815D-B840E77E4A34}" srcOrd="0" destOrd="0" presId="urn:microsoft.com/office/officeart/2005/8/layout/hList1"/>
    <dgm:cxn modelId="{D7EC7BB6-9B70-4B02-BC10-EA8C452A4858}" srcId="{2282E7AB-E22C-4B00-970C-52DB919CAB9D}" destId="{32290756-A711-43BC-A08D-916DED16EFC9}" srcOrd="0" destOrd="0" parTransId="{4BD52F4E-1EDD-4269-B54C-D9C9B6B12256}" sibTransId="{4C8693FA-0F43-4335-B31C-05DF33179CA7}"/>
    <dgm:cxn modelId="{FD020A16-7490-4AC0-9EC5-AFA43191628E}" srcId="{4275232B-7455-4F10-AE58-E47136142790}" destId="{2282E7AB-E22C-4B00-970C-52DB919CAB9D}" srcOrd="0" destOrd="0" parTransId="{17C899D0-7D09-4434-A965-C192586858E4}" sibTransId="{DC70EE79-FE05-4699-B18B-6D4064F0097B}"/>
    <dgm:cxn modelId="{222CCDB0-E24A-43E6-BA4D-36ABB8B57CD4}" type="presOf" srcId="{2282E7AB-E22C-4B00-970C-52DB919CAB9D}" destId="{512A7BB3-C3C1-428C-BF99-F2A7DF689F83}" srcOrd="0" destOrd="0" presId="urn:microsoft.com/office/officeart/2005/8/layout/hList1"/>
    <dgm:cxn modelId="{2E195D53-84D6-4C21-8FF6-A2CDEA635CCB}" type="presOf" srcId="{32290756-A711-43BC-A08D-916DED16EFC9}" destId="{6EBC2652-20EB-40D6-AB17-404138CDA6D0}" srcOrd="0" destOrd="0" presId="urn:microsoft.com/office/officeart/2005/8/layout/hList1"/>
    <dgm:cxn modelId="{4F73DF14-C94B-4421-BADD-4E2EFC4FB6E8}" type="presParOf" srcId="{52D496A4-AA7C-4AB3-815D-B840E77E4A34}" destId="{843B4BDD-B1A3-4D32-8000-A56D54FBB1A1}" srcOrd="0" destOrd="0" presId="urn:microsoft.com/office/officeart/2005/8/layout/hList1"/>
    <dgm:cxn modelId="{F877C506-2645-42C9-A368-D249D4AE54CB}" type="presParOf" srcId="{843B4BDD-B1A3-4D32-8000-A56D54FBB1A1}" destId="{512A7BB3-C3C1-428C-BF99-F2A7DF689F83}" srcOrd="0" destOrd="0" presId="urn:microsoft.com/office/officeart/2005/8/layout/hList1"/>
    <dgm:cxn modelId="{6F834F13-035C-47FB-8AA7-E0C8FBFB42CB}" type="presParOf" srcId="{843B4BDD-B1A3-4D32-8000-A56D54FBB1A1}" destId="{6EBC2652-20EB-40D6-AB17-404138CDA6D0}" srcOrd="1" destOrd="0" presId="urn:microsoft.com/office/officeart/2005/8/layout/hList1"/>
  </dgm:cxnLst>
  <dgm:bg/>
  <dgm:whole>
    <a:ln>
      <a:solidFill>
        <a:schemeClr val="bg1"/>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275232B-7455-4F10-AE58-E4713614279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t-BR"/>
        </a:p>
      </dgm:t>
    </dgm:pt>
    <dgm:pt modelId="{2282E7AB-E22C-4B00-970C-52DB919CAB9D}">
      <dgm:prSet/>
      <dgm:spPr>
        <a:solidFill>
          <a:srgbClr val="00B050"/>
        </a:solidFill>
        <a:ln>
          <a:solidFill>
            <a:schemeClr val="bg1"/>
          </a:solidFill>
        </a:ln>
      </dgm:spPr>
      <dgm:t>
        <a:bodyPr/>
        <a:lstStyle/>
        <a:p>
          <a:pPr rtl="0"/>
          <a:r>
            <a:rPr lang="pt-BR" dirty="0" smtClean="0"/>
            <a:t>Exercício de Fixação</a:t>
          </a:r>
          <a:endParaRPr lang="pt-BR" dirty="0"/>
        </a:p>
      </dgm:t>
    </dgm:pt>
    <dgm:pt modelId="{17C899D0-7D09-4434-A965-C192586858E4}" type="parTrans" cxnId="{FD020A16-7490-4AC0-9EC5-AFA43191628E}">
      <dgm:prSet/>
      <dgm:spPr/>
      <dgm:t>
        <a:bodyPr/>
        <a:lstStyle/>
        <a:p>
          <a:endParaRPr lang="pt-BR"/>
        </a:p>
      </dgm:t>
    </dgm:pt>
    <dgm:pt modelId="{DC70EE79-FE05-4699-B18B-6D4064F0097B}" type="sibTrans" cxnId="{FD020A16-7490-4AC0-9EC5-AFA43191628E}">
      <dgm:prSet/>
      <dgm:spPr/>
      <dgm:t>
        <a:bodyPr/>
        <a:lstStyle/>
        <a:p>
          <a:endParaRPr lang="pt-BR"/>
        </a:p>
      </dgm:t>
    </dgm:pt>
    <dgm:pt modelId="{32290756-A711-43BC-A08D-916DED16EFC9}">
      <dgm:prSet/>
      <dgm:spPr>
        <a:solidFill>
          <a:schemeClr val="accent6">
            <a:lumMod val="40000"/>
            <a:lumOff val="60000"/>
            <a:alpha val="90000"/>
          </a:schemeClr>
        </a:solidFill>
      </dgm:spPr>
      <dgm:t>
        <a:bodyPr/>
        <a:lstStyle/>
        <a:p>
          <a:pPr rtl="0"/>
          <a:r>
            <a:rPr lang="pt-BR" dirty="0" smtClean="0"/>
            <a:t>Agora com o comando “\n” crie o mesmo triangulo:</a:t>
          </a:r>
          <a:endParaRPr lang="pt-BR" dirty="0"/>
        </a:p>
      </dgm:t>
    </dgm:pt>
    <dgm:pt modelId="{4BD52F4E-1EDD-4269-B54C-D9C9B6B12256}" type="parTrans" cxnId="{D7EC7BB6-9B70-4B02-BC10-EA8C452A4858}">
      <dgm:prSet/>
      <dgm:spPr/>
      <dgm:t>
        <a:bodyPr/>
        <a:lstStyle/>
        <a:p>
          <a:endParaRPr lang="pt-BR"/>
        </a:p>
      </dgm:t>
    </dgm:pt>
    <dgm:pt modelId="{4C8693FA-0F43-4335-B31C-05DF33179CA7}" type="sibTrans" cxnId="{D7EC7BB6-9B70-4B02-BC10-EA8C452A4858}">
      <dgm:prSet/>
      <dgm:spPr/>
      <dgm:t>
        <a:bodyPr/>
        <a:lstStyle/>
        <a:p>
          <a:endParaRPr lang="pt-BR"/>
        </a:p>
      </dgm:t>
    </dgm:pt>
    <dgm:pt modelId="{52D496A4-AA7C-4AB3-815D-B840E77E4A34}" type="pres">
      <dgm:prSet presAssocID="{4275232B-7455-4F10-AE58-E47136142790}" presName="Name0" presStyleCnt="0">
        <dgm:presLayoutVars>
          <dgm:dir/>
          <dgm:animLvl val="lvl"/>
          <dgm:resizeHandles val="exact"/>
        </dgm:presLayoutVars>
      </dgm:prSet>
      <dgm:spPr/>
      <dgm:t>
        <a:bodyPr/>
        <a:lstStyle/>
        <a:p>
          <a:endParaRPr lang="pt-BR"/>
        </a:p>
      </dgm:t>
    </dgm:pt>
    <dgm:pt modelId="{843B4BDD-B1A3-4D32-8000-A56D54FBB1A1}" type="pres">
      <dgm:prSet presAssocID="{2282E7AB-E22C-4B00-970C-52DB919CAB9D}" presName="composite" presStyleCnt="0"/>
      <dgm:spPr/>
    </dgm:pt>
    <dgm:pt modelId="{512A7BB3-C3C1-428C-BF99-F2A7DF689F83}" type="pres">
      <dgm:prSet presAssocID="{2282E7AB-E22C-4B00-970C-52DB919CAB9D}" presName="parTx" presStyleLbl="alignNode1" presStyleIdx="0" presStyleCnt="1">
        <dgm:presLayoutVars>
          <dgm:chMax val="0"/>
          <dgm:chPref val="0"/>
          <dgm:bulletEnabled val="1"/>
        </dgm:presLayoutVars>
      </dgm:prSet>
      <dgm:spPr/>
      <dgm:t>
        <a:bodyPr/>
        <a:lstStyle/>
        <a:p>
          <a:endParaRPr lang="pt-BR"/>
        </a:p>
      </dgm:t>
    </dgm:pt>
    <dgm:pt modelId="{6EBC2652-20EB-40D6-AB17-404138CDA6D0}" type="pres">
      <dgm:prSet presAssocID="{2282E7AB-E22C-4B00-970C-52DB919CAB9D}" presName="desTx" presStyleLbl="alignAccFollowNode1" presStyleIdx="0" presStyleCnt="1">
        <dgm:presLayoutVars>
          <dgm:bulletEnabled val="1"/>
        </dgm:presLayoutVars>
      </dgm:prSet>
      <dgm:spPr/>
      <dgm:t>
        <a:bodyPr/>
        <a:lstStyle/>
        <a:p>
          <a:endParaRPr lang="pt-BR"/>
        </a:p>
      </dgm:t>
    </dgm:pt>
  </dgm:ptLst>
  <dgm:cxnLst>
    <dgm:cxn modelId="{D7EC7BB6-9B70-4B02-BC10-EA8C452A4858}" srcId="{2282E7AB-E22C-4B00-970C-52DB919CAB9D}" destId="{32290756-A711-43BC-A08D-916DED16EFC9}" srcOrd="0" destOrd="0" parTransId="{4BD52F4E-1EDD-4269-B54C-D9C9B6B12256}" sibTransId="{4C8693FA-0F43-4335-B31C-05DF33179CA7}"/>
    <dgm:cxn modelId="{7376FD98-E709-4C86-9E7C-16FE3F788574}" type="presOf" srcId="{2282E7AB-E22C-4B00-970C-52DB919CAB9D}" destId="{512A7BB3-C3C1-428C-BF99-F2A7DF689F83}" srcOrd="0" destOrd="0" presId="urn:microsoft.com/office/officeart/2005/8/layout/hList1"/>
    <dgm:cxn modelId="{B93BC081-36D8-4C49-A51E-A8CF247F5589}" type="presOf" srcId="{32290756-A711-43BC-A08D-916DED16EFC9}" destId="{6EBC2652-20EB-40D6-AB17-404138CDA6D0}" srcOrd="0" destOrd="0" presId="urn:microsoft.com/office/officeart/2005/8/layout/hList1"/>
    <dgm:cxn modelId="{FD020A16-7490-4AC0-9EC5-AFA43191628E}" srcId="{4275232B-7455-4F10-AE58-E47136142790}" destId="{2282E7AB-E22C-4B00-970C-52DB919CAB9D}" srcOrd="0" destOrd="0" parTransId="{17C899D0-7D09-4434-A965-C192586858E4}" sibTransId="{DC70EE79-FE05-4699-B18B-6D4064F0097B}"/>
    <dgm:cxn modelId="{A698C872-C132-42C5-9811-89947460FF4D}" type="presOf" srcId="{4275232B-7455-4F10-AE58-E47136142790}" destId="{52D496A4-AA7C-4AB3-815D-B840E77E4A34}" srcOrd="0" destOrd="0" presId="urn:microsoft.com/office/officeart/2005/8/layout/hList1"/>
    <dgm:cxn modelId="{9FAABA5E-BAC0-4837-8873-5274F71EC055}" type="presParOf" srcId="{52D496A4-AA7C-4AB3-815D-B840E77E4A34}" destId="{843B4BDD-B1A3-4D32-8000-A56D54FBB1A1}" srcOrd="0" destOrd="0" presId="urn:microsoft.com/office/officeart/2005/8/layout/hList1"/>
    <dgm:cxn modelId="{1C42D493-C4AA-4AC0-A15B-403B55EDD8A5}" type="presParOf" srcId="{843B4BDD-B1A3-4D32-8000-A56D54FBB1A1}" destId="{512A7BB3-C3C1-428C-BF99-F2A7DF689F83}" srcOrd="0" destOrd="0" presId="urn:microsoft.com/office/officeart/2005/8/layout/hList1"/>
    <dgm:cxn modelId="{E267D031-02C9-48A2-A721-D492A53BD4C7}" type="presParOf" srcId="{843B4BDD-B1A3-4D32-8000-A56D54FBB1A1}" destId="{6EBC2652-20EB-40D6-AB17-404138CDA6D0}" srcOrd="1" destOrd="0" presId="urn:microsoft.com/office/officeart/2005/8/layout/hList1"/>
  </dgm:cxnLst>
  <dgm:bg/>
  <dgm:whole>
    <a:ln>
      <a:solidFill>
        <a:schemeClr val="bg1"/>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8FF759-348E-4C95-B1EE-F4BB48832009}">
      <dsp:nvSpPr>
        <dsp:cNvPr id="0" name=""/>
        <dsp:cNvSpPr/>
      </dsp:nvSpPr>
      <dsp:spPr>
        <a:xfrm>
          <a:off x="0" y="192818"/>
          <a:ext cx="9185187" cy="2426580"/>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lvl="0" algn="ctr" defTabSz="2711450" rtl="0">
            <a:lnSpc>
              <a:spcPct val="90000"/>
            </a:lnSpc>
            <a:spcBef>
              <a:spcPct val="0"/>
            </a:spcBef>
            <a:spcAft>
              <a:spcPct val="35000"/>
            </a:spcAft>
          </a:pPr>
          <a:r>
            <a:rPr lang="pt-BR" sz="6100" kern="1200" dirty="0" smtClean="0"/>
            <a:t>Curso preparatório Academia do programador</a:t>
          </a:r>
          <a:endParaRPr lang="pt-BR" sz="6100" kern="1200" dirty="0"/>
        </a:p>
      </dsp:txBody>
      <dsp:txXfrm>
        <a:off x="118456" y="311274"/>
        <a:ext cx="8948275" cy="218966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065454-A407-4A0C-AC06-1260CF1B0E35}">
      <dsp:nvSpPr>
        <dsp:cNvPr id="0" name=""/>
        <dsp:cNvSpPr/>
      </dsp:nvSpPr>
      <dsp:spPr>
        <a:xfrm>
          <a:off x="0" y="5595"/>
          <a:ext cx="6186616" cy="917280"/>
        </a:xfrm>
        <a:prstGeom prst="roundRect">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pt-BR" sz="2800" kern="1200" dirty="0" smtClean="0"/>
            <a:t>Instrutor: Thiago Ribeiro de Bona Sartor</a:t>
          </a:r>
          <a:endParaRPr lang="pt-BR" sz="2800" kern="1200" dirty="0"/>
        </a:p>
      </dsp:txBody>
      <dsp:txXfrm>
        <a:off x="44778" y="50373"/>
        <a:ext cx="6097060" cy="82772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185C72-F0F9-4833-9E29-7C00A9F17742}">
      <dsp:nvSpPr>
        <dsp:cNvPr id="0" name=""/>
        <dsp:cNvSpPr/>
      </dsp:nvSpPr>
      <dsp:spPr>
        <a:xfrm>
          <a:off x="0" y="797309"/>
          <a:ext cx="8736555" cy="1417500"/>
        </a:xfrm>
        <a:prstGeom prst="rect">
          <a:avLst/>
        </a:prstGeom>
        <a:solidFill>
          <a:schemeClr val="lt1">
            <a:alpha val="90000"/>
            <a:hueOff val="0"/>
            <a:satOff val="0"/>
            <a:lumOff val="0"/>
            <a:alphaOff val="0"/>
          </a:schemeClr>
        </a:solidFill>
        <a:ln w="15875" cap="flat" cmpd="sng" algn="ctr">
          <a:solidFill>
            <a:schemeClr val="accent6">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054" tIns="416560" rIns="678054" bIns="142240" numCol="1" spcCol="1270" anchor="t" anchorCtr="0">
          <a:noAutofit/>
        </a:bodyPr>
        <a:lstStyle/>
        <a:p>
          <a:pPr marL="228600" lvl="1" indent="-228600" algn="just" defTabSz="889000" rtl="0">
            <a:lnSpc>
              <a:spcPct val="90000"/>
            </a:lnSpc>
            <a:spcBef>
              <a:spcPct val="0"/>
            </a:spcBef>
            <a:spcAft>
              <a:spcPct val="15000"/>
            </a:spcAft>
            <a:buChar char="••"/>
          </a:pPr>
          <a:r>
            <a:rPr lang="pt-BR" sz="2000" kern="1200" dirty="0" smtClean="0"/>
            <a:t>Nessa unidade conheceremos a linguagem de programação C# que é o maior foco do nosso curso. Aprenderemos comandos operadores entre outros.</a:t>
          </a:r>
          <a:endParaRPr lang="pt-BR" sz="2000" kern="1200" dirty="0"/>
        </a:p>
      </dsp:txBody>
      <dsp:txXfrm>
        <a:off x="0" y="797309"/>
        <a:ext cx="8736555" cy="1417500"/>
      </dsp:txXfrm>
    </dsp:sp>
    <dsp:sp modelId="{F4332DEC-168A-419B-A32D-A51C6ECDF297}">
      <dsp:nvSpPr>
        <dsp:cNvPr id="0" name=""/>
        <dsp:cNvSpPr/>
      </dsp:nvSpPr>
      <dsp:spPr>
        <a:xfrm>
          <a:off x="436827" y="502109"/>
          <a:ext cx="6115588" cy="590400"/>
        </a:xfrm>
        <a:prstGeom prst="roundRect">
          <a:avLst/>
        </a:prstGeom>
        <a:solidFill>
          <a:schemeClr val="accent6">
            <a:shade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155" tIns="0" rIns="231155" bIns="0" numCol="1" spcCol="1270" anchor="ctr" anchorCtr="0">
          <a:noAutofit/>
        </a:bodyPr>
        <a:lstStyle/>
        <a:p>
          <a:pPr lvl="0" algn="l" defTabSz="889000" rtl="0">
            <a:lnSpc>
              <a:spcPct val="90000"/>
            </a:lnSpc>
            <a:spcBef>
              <a:spcPct val="0"/>
            </a:spcBef>
            <a:spcAft>
              <a:spcPct val="35000"/>
            </a:spcAft>
          </a:pPr>
          <a:r>
            <a:rPr lang="pt-BR" sz="2000" kern="1200" dirty="0" smtClean="0"/>
            <a:t>Unidade 6 – Linguagem de programação C#	</a:t>
          </a:r>
          <a:endParaRPr lang="pt-BR" sz="2000" kern="1200" dirty="0"/>
        </a:p>
      </dsp:txBody>
      <dsp:txXfrm>
        <a:off x="465648" y="530930"/>
        <a:ext cx="6057946" cy="532758"/>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AD83C0-5ACE-4A90-9F0D-33D16EBFB8D7}">
      <dsp:nvSpPr>
        <dsp:cNvPr id="0" name=""/>
        <dsp:cNvSpPr/>
      </dsp:nvSpPr>
      <dsp:spPr>
        <a:xfrm>
          <a:off x="0" y="35841"/>
          <a:ext cx="9380835" cy="671580"/>
        </a:xfrm>
        <a:prstGeom prst="roundRect">
          <a:avLst/>
        </a:prstGeom>
        <a:solidFill>
          <a:srgbClr val="00206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pt-BR" sz="2800" b="1" kern="1200" dirty="0" smtClean="0"/>
            <a:t>Formatação</a:t>
          </a:r>
          <a:endParaRPr lang="pt-BR" sz="2800" kern="1200" dirty="0"/>
        </a:p>
      </dsp:txBody>
      <dsp:txXfrm>
        <a:off x="32784" y="68625"/>
        <a:ext cx="9315267" cy="606012"/>
      </dsp:txXfrm>
    </dsp:sp>
    <dsp:sp modelId="{44A5214A-C759-4DA8-8CC0-401679761249}">
      <dsp:nvSpPr>
        <dsp:cNvPr id="0" name=""/>
        <dsp:cNvSpPr/>
      </dsp:nvSpPr>
      <dsp:spPr>
        <a:xfrm>
          <a:off x="0" y="707421"/>
          <a:ext cx="9380835" cy="130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7842"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lang="pt-BR" sz="2200" kern="1200" dirty="0" smtClean="0"/>
            <a:t>No exemplo, o trecho “{0}” indica onde o primeiro parâmetro deve ser inserido. Já o trecho “{1:D}” indica que o segundo parâmetro é um número inteiro. Por fim, o trecho “{2:F2}” indica que o terceiro parâmetro é um número real formatado com duas casas decimais.</a:t>
          </a:r>
          <a:endParaRPr lang="pt-BR" sz="2200" kern="1200" dirty="0"/>
        </a:p>
      </dsp:txBody>
      <dsp:txXfrm>
        <a:off x="0" y="707421"/>
        <a:ext cx="9380835" cy="1304100"/>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338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4116740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89648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26980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smtClean="0"/>
              <a:pPr/>
              <a:t>4/28/2014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923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4/28/2014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‹nº›</a:t>
            </a:fld>
            <a:endParaRPr lang="en-US" dirty="0"/>
          </a:p>
        </p:txBody>
      </p:sp>
    </p:spTree>
    <p:extLst>
      <p:ext uri="{BB962C8B-B14F-4D97-AF65-F5344CB8AC3E}">
        <p14:creationId xmlns:p14="http://schemas.microsoft.com/office/powerpoint/2010/main" val="3226192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097280" y="2582334"/>
            <a:ext cx="4937760" cy="33782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217920" y="2582334"/>
            <a:ext cx="4937760" cy="33782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4/28/2014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04829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5073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4/28/2014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82842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smtClean="0"/>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2A54C80-263E-416B-A8E0-580EDEADCBDC}" type="datetimeFigureOut">
              <a:rPr lang="en-US" smtClean="0"/>
              <a:t>4/28/2014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9954A3-9DFD-4C44-94BA-B95130A3BA1C}" type="slidenum">
              <a:rPr lang="en-US" smtClean="0"/>
              <a:t>‹nº›</a:t>
            </a:fld>
            <a:endParaRPr lang="en-US" dirty="0"/>
          </a:p>
        </p:txBody>
      </p:sp>
    </p:spTree>
    <p:extLst>
      <p:ext uri="{BB962C8B-B14F-4D97-AF65-F5344CB8AC3E}">
        <p14:creationId xmlns:p14="http://schemas.microsoft.com/office/powerpoint/2010/main" val="2705848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smtClean="0"/>
              <a:pPr/>
              <a:t>4/28/2014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17212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4/28/2014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5854763"/>
      </p:ext>
    </p:extLst>
  </p:cSld>
  <p:clrMap bg1="lt1" tx1="dk1" bg2="lt2" tx2="dk2" accent1="accent1" accent2="accent2" accent3="accent3" accent4="accent4" accent5="accent5" accent6="accent6" hlink="hlink" folHlink="folHlink"/>
  <p:sldLayoutIdLst>
    <p:sldLayoutId id="2147484075" r:id="rId1"/>
    <p:sldLayoutId id="2147484076" r:id="rId2"/>
    <p:sldLayoutId id="2147484077" r:id="rId3"/>
    <p:sldLayoutId id="2147484078" r:id="rId4"/>
    <p:sldLayoutId id="2147484079" r:id="rId5"/>
    <p:sldLayoutId id="2147484080" r:id="rId6"/>
    <p:sldLayoutId id="2147484081" r:id="rId7"/>
    <p:sldLayoutId id="2147484082" r:id="rId8"/>
    <p:sldLayoutId id="2147484083" r:id="rId9"/>
    <p:sldLayoutId id="2147484084" r:id="rId10"/>
    <p:sldLayoutId id="214748408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8.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image" Target="../media/image17.png"/><Relationship Id="rId7" Type="http://schemas.openxmlformats.org/officeDocument/2006/relationships/diagramColors" Target="../diagrams/colors17.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s>
</file>

<file path=ppt/slides/_rels/slide1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 Id="rId9" Type="http://schemas.openxmlformats.org/officeDocument/2006/relationships/image" Target="../media/image20.png"/></Relationships>
</file>

<file path=ppt/slides/_rels/slide2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 Id="rId9" Type="http://schemas.openxmlformats.org/officeDocument/2006/relationships/image" Target="../media/image24.png"/></Relationships>
</file>

<file path=ppt/slides/_rels/slide2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2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2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2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28.xml.rels><?xml version="1.0" encoding="UTF-8" standalone="yes"?>
<Relationships xmlns="http://schemas.openxmlformats.org/package/2006/relationships"><Relationship Id="rId8" Type="http://schemas.microsoft.com/office/2007/relationships/diagramDrawing" Target="../diagrams/drawing27.xml"/><Relationship Id="rId3" Type="http://schemas.openxmlformats.org/officeDocument/2006/relationships/image" Target="../media/image29.png"/><Relationship Id="rId7" Type="http://schemas.openxmlformats.org/officeDocument/2006/relationships/diagramColors" Target="../diagrams/colors27.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QuickStyle" Target="../diagrams/quickStyle27.xml"/><Relationship Id="rId5" Type="http://schemas.openxmlformats.org/officeDocument/2006/relationships/diagramLayout" Target="../diagrams/layout27.xml"/><Relationship Id="rId4" Type="http://schemas.openxmlformats.org/officeDocument/2006/relationships/diagramData" Target="../diagrams/data27.xml"/><Relationship Id="rId9" Type="http://schemas.openxmlformats.org/officeDocument/2006/relationships/image" Target="../media/image30.png"/></Relationships>
</file>

<file path=ppt/slides/_rels/slide2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28.xml"/><Relationship Id="rId5" Type="http://schemas.openxmlformats.org/officeDocument/2006/relationships/diagramQuickStyle" Target="../diagrams/quickStyle28.xml"/><Relationship Id="rId10" Type="http://schemas.openxmlformats.org/officeDocument/2006/relationships/image" Target="../media/image33.png"/><Relationship Id="rId4" Type="http://schemas.openxmlformats.org/officeDocument/2006/relationships/diagramLayout" Target="../diagrams/layout28.xml"/><Relationship Id="rId9" Type="http://schemas.openxmlformats.org/officeDocument/2006/relationships/image" Target="../media/image32.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3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 Id="rId9" Type="http://schemas.openxmlformats.org/officeDocument/2006/relationships/image" Target="../media/image36.png"/></Relationships>
</file>

<file path=ppt/slides/_rels/slide3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3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35.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33.xml"/><Relationship Id="rId7" Type="http://schemas.microsoft.com/office/2007/relationships/diagramDrawing" Target="../diagrams/drawing33.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33.xml"/><Relationship Id="rId5" Type="http://schemas.openxmlformats.org/officeDocument/2006/relationships/diagramQuickStyle" Target="../diagrams/quickStyle33.xml"/><Relationship Id="rId4" Type="http://schemas.openxmlformats.org/officeDocument/2006/relationships/diagramLayout" Target="../diagrams/layout33.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34.xml"/><Relationship Id="rId7" Type="http://schemas.microsoft.com/office/2007/relationships/diagramDrawing" Target="../diagrams/drawing34.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34.xml"/><Relationship Id="rId5" Type="http://schemas.openxmlformats.org/officeDocument/2006/relationships/diagramQuickStyle" Target="../diagrams/quickStyle34.xml"/><Relationship Id="rId4" Type="http://schemas.openxmlformats.org/officeDocument/2006/relationships/diagramLayout" Target="../diagrams/layout34.xml"/></Relationships>
</file>

<file path=ppt/slides/_rels/slide3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diagramData" Target="../diagrams/data35.xml"/><Relationship Id="rId7" Type="http://schemas.microsoft.com/office/2007/relationships/diagramDrawing" Target="../diagrams/drawing35.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35.xml"/><Relationship Id="rId5" Type="http://schemas.openxmlformats.org/officeDocument/2006/relationships/diagramQuickStyle" Target="../diagrams/quickStyle35.xml"/><Relationship Id="rId4" Type="http://schemas.openxmlformats.org/officeDocument/2006/relationships/diagramLayout" Target="../diagrams/layout35.xml"/><Relationship Id="rId9"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36.xml"/><Relationship Id="rId7" Type="http://schemas.microsoft.com/office/2007/relationships/diagramDrawing" Target="../diagrams/drawing36.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36.xml"/><Relationship Id="rId5" Type="http://schemas.openxmlformats.org/officeDocument/2006/relationships/diagramQuickStyle" Target="../diagrams/quickStyle36.xml"/><Relationship Id="rId4" Type="http://schemas.openxmlformats.org/officeDocument/2006/relationships/diagramLayout" Target="../diagrams/layout36.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0.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diagramData" Target="../diagrams/data37.xml"/><Relationship Id="rId7" Type="http://schemas.microsoft.com/office/2007/relationships/diagramDrawing" Target="../diagrams/drawing37.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37.xml"/><Relationship Id="rId5" Type="http://schemas.openxmlformats.org/officeDocument/2006/relationships/diagramQuickStyle" Target="../diagrams/quickStyle37.xml"/><Relationship Id="rId4" Type="http://schemas.openxmlformats.org/officeDocument/2006/relationships/diagramLayout" Target="../diagrams/layout37.xml"/></Relationships>
</file>

<file path=ppt/slides/_rels/slide41.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diagramData" Target="../diagrams/data38.xml"/><Relationship Id="rId7" Type="http://schemas.microsoft.com/office/2007/relationships/diagramDrawing" Target="../diagrams/drawing38.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38.xml"/><Relationship Id="rId5" Type="http://schemas.openxmlformats.org/officeDocument/2006/relationships/diagramQuickStyle" Target="../diagrams/quickStyle38.xml"/><Relationship Id="rId4" Type="http://schemas.openxmlformats.org/officeDocument/2006/relationships/diagramLayout" Target="../diagrams/layout38.xml"/></Relationships>
</file>

<file path=ppt/slides/_rels/slide42.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diagramData" Target="../diagrams/data39.xml"/><Relationship Id="rId7" Type="http://schemas.microsoft.com/office/2007/relationships/diagramDrawing" Target="../diagrams/drawing39.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39.xml"/><Relationship Id="rId5" Type="http://schemas.openxmlformats.org/officeDocument/2006/relationships/diagramQuickStyle" Target="../diagrams/quickStyle39.xml"/><Relationship Id="rId4" Type="http://schemas.openxmlformats.org/officeDocument/2006/relationships/diagramLayout" Target="../diagrams/layout39.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40.xml"/><Relationship Id="rId7" Type="http://schemas.microsoft.com/office/2007/relationships/diagramDrawing" Target="../diagrams/drawing40.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40.xml"/><Relationship Id="rId5" Type="http://schemas.openxmlformats.org/officeDocument/2006/relationships/diagramQuickStyle" Target="../diagrams/quickStyle40.xml"/><Relationship Id="rId4" Type="http://schemas.openxmlformats.org/officeDocument/2006/relationships/diagramLayout" Target="../diagrams/layout40.xml"/></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41.xml"/><Relationship Id="rId7" Type="http://schemas.microsoft.com/office/2007/relationships/diagramDrawing" Target="../diagrams/drawing41.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41.xml"/><Relationship Id="rId5" Type="http://schemas.openxmlformats.org/officeDocument/2006/relationships/diagramQuickStyle" Target="../diagrams/quickStyle41.xml"/><Relationship Id="rId4" Type="http://schemas.openxmlformats.org/officeDocument/2006/relationships/diagramLayout" Target="../diagrams/layout41.xml"/></Relationships>
</file>

<file path=ppt/slides/_rels/slide4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diagramData" Target="../diagrams/data42.xml"/><Relationship Id="rId7" Type="http://schemas.microsoft.com/office/2007/relationships/diagramDrawing" Target="../diagrams/drawing42.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42.xml"/><Relationship Id="rId5" Type="http://schemas.openxmlformats.org/officeDocument/2006/relationships/diagramQuickStyle" Target="../diagrams/quickStyle42.xml"/><Relationship Id="rId4" Type="http://schemas.openxmlformats.org/officeDocument/2006/relationships/diagramLayout" Target="../diagrams/layout42.xml"/></Relationships>
</file>

<file path=ppt/slides/_rels/slide4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diagramData" Target="../diagrams/data43.xml"/><Relationship Id="rId7" Type="http://schemas.microsoft.com/office/2007/relationships/diagramDrawing" Target="../diagrams/drawing43.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43.xml"/><Relationship Id="rId5" Type="http://schemas.openxmlformats.org/officeDocument/2006/relationships/diagramQuickStyle" Target="../diagrams/quickStyle43.xml"/><Relationship Id="rId4" Type="http://schemas.openxmlformats.org/officeDocument/2006/relationships/diagramLayout" Target="../diagrams/layout43.xml"/></Relationships>
</file>

<file path=ppt/slides/_rels/slide48.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diagramData" Target="../diagrams/data44.xml"/><Relationship Id="rId7" Type="http://schemas.microsoft.com/office/2007/relationships/diagramDrawing" Target="../diagrams/drawing44.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44.xml"/><Relationship Id="rId5" Type="http://schemas.openxmlformats.org/officeDocument/2006/relationships/diagramQuickStyle" Target="../diagrams/quickStyle44.xml"/><Relationship Id="rId4" Type="http://schemas.openxmlformats.org/officeDocument/2006/relationships/diagramLayout" Target="../diagrams/layout44.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45.xml"/><Relationship Id="rId7" Type="http://schemas.microsoft.com/office/2007/relationships/diagramDrawing" Target="../diagrams/drawing45.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45.xml"/><Relationship Id="rId5" Type="http://schemas.openxmlformats.org/officeDocument/2006/relationships/diagramQuickStyle" Target="../diagrams/quickStyle45.xml"/><Relationship Id="rId4" Type="http://schemas.openxmlformats.org/officeDocument/2006/relationships/diagramLayout" Target="../diagrams/layout45.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diagramData" Target="../diagrams/data46.xml"/><Relationship Id="rId7" Type="http://schemas.microsoft.com/office/2007/relationships/diagramDrawing" Target="../diagrams/drawing46.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46.xml"/><Relationship Id="rId5" Type="http://schemas.openxmlformats.org/officeDocument/2006/relationships/diagramQuickStyle" Target="../diagrams/quickStyle46.xml"/><Relationship Id="rId4" Type="http://schemas.openxmlformats.org/officeDocument/2006/relationships/diagramLayout" Target="../diagrams/layout46.xml"/><Relationship Id="rId9" Type="http://schemas.openxmlformats.org/officeDocument/2006/relationships/image" Target="../media/image51.png"/></Relationships>
</file>

<file path=ppt/slides/_rels/slide52.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diagramData" Target="../diagrams/data47.xml"/><Relationship Id="rId7" Type="http://schemas.microsoft.com/office/2007/relationships/diagramDrawing" Target="../diagrams/drawing47.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47.xml"/><Relationship Id="rId5" Type="http://schemas.openxmlformats.org/officeDocument/2006/relationships/diagramQuickStyle" Target="../diagrams/quickStyle47.xml"/><Relationship Id="rId4" Type="http://schemas.openxmlformats.org/officeDocument/2006/relationships/diagramLayout" Target="../diagrams/layout47.xml"/><Relationship Id="rId9" Type="http://schemas.openxmlformats.org/officeDocument/2006/relationships/image" Target="../media/image53.png"/></Relationships>
</file>

<file path=ppt/slides/_rels/slide53.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diagramData" Target="../diagrams/data48.xml"/><Relationship Id="rId7" Type="http://schemas.microsoft.com/office/2007/relationships/diagramDrawing" Target="../diagrams/drawing48.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48.xml"/><Relationship Id="rId5" Type="http://schemas.openxmlformats.org/officeDocument/2006/relationships/diagramQuickStyle" Target="../diagrams/quickStyle48.xml"/><Relationship Id="rId4" Type="http://schemas.openxmlformats.org/officeDocument/2006/relationships/diagramLayout" Target="../diagrams/layout48.xml"/><Relationship Id="rId9" Type="http://schemas.openxmlformats.org/officeDocument/2006/relationships/image" Target="../media/image55.png"/></Relationships>
</file>

<file path=ppt/slides/_rels/slide54.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diagramData" Target="../diagrams/data49.xml"/><Relationship Id="rId7" Type="http://schemas.microsoft.com/office/2007/relationships/diagramDrawing" Target="../diagrams/drawing49.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49.xml"/><Relationship Id="rId5" Type="http://schemas.openxmlformats.org/officeDocument/2006/relationships/diagramQuickStyle" Target="../diagrams/quickStyle49.xml"/><Relationship Id="rId4" Type="http://schemas.openxmlformats.org/officeDocument/2006/relationships/diagramLayout" Target="../diagrams/layout49.xml"/><Relationship Id="rId9" Type="http://schemas.openxmlformats.org/officeDocument/2006/relationships/image" Target="../media/image57.png"/></Relationships>
</file>

<file path=ppt/slides/_rels/slide5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a 5"/>
          <p:cNvGraphicFramePr/>
          <p:nvPr>
            <p:extLst>
              <p:ext uri="{D42A27DB-BD31-4B8C-83A1-F6EECF244321}">
                <p14:modId xmlns:p14="http://schemas.microsoft.com/office/powerpoint/2010/main" val="3085126341"/>
              </p:ext>
            </p:extLst>
          </p:nvPr>
        </p:nvGraphicFramePr>
        <p:xfrm>
          <a:off x="1474574" y="1565189"/>
          <a:ext cx="9185187" cy="26193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p:cNvGraphicFramePr/>
          <p:nvPr>
            <p:extLst>
              <p:ext uri="{D42A27DB-BD31-4B8C-83A1-F6EECF244321}">
                <p14:modId xmlns:p14="http://schemas.microsoft.com/office/powerpoint/2010/main" val="2100226964"/>
              </p:ext>
            </p:extLst>
          </p:nvPr>
        </p:nvGraphicFramePr>
        <p:xfrm>
          <a:off x="2866765" y="4876564"/>
          <a:ext cx="6186617" cy="9228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4" name="Imagem 3"/>
          <p:cNvPicPr>
            <a:picLocks noChangeAspect="1"/>
          </p:cNvPicPr>
          <p:nvPr/>
        </p:nvPicPr>
        <p:blipFill>
          <a:blip r:embed="rId12">
            <a:clrChange>
              <a:clrFrom>
                <a:srgbClr val="FEFEFE"/>
              </a:clrFrom>
              <a:clrTo>
                <a:srgbClr val="FEFEFE">
                  <a:alpha val="0"/>
                </a:srgbClr>
              </a:clrTo>
            </a:clrChange>
          </a:blip>
          <a:stretch>
            <a:fillRect/>
          </a:stretch>
        </p:blipFill>
        <p:spPr>
          <a:xfrm>
            <a:off x="4174717" y="0"/>
            <a:ext cx="3430673" cy="1093688"/>
          </a:xfrm>
          <a:prstGeom prst="rect">
            <a:avLst/>
          </a:prstGeom>
        </p:spPr>
      </p:pic>
    </p:spTree>
    <p:extLst>
      <p:ext uri="{BB962C8B-B14F-4D97-AF65-F5344CB8AC3E}">
        <p14:creationId xmlns:p14="http://schemas.microsoft.com/office/powerpoint/2010/main" val="121330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13437557"/>
              </p:ext>
            </p:extLst>
          </p:nvPr>
        </p:nvGraphicFramePr>
        <p:xfrm>
          <a:off x="1805325" y="2362077"/>
          <a:ext cx="8845097" cy="1942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Imagem 6"/>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180190" y="4719638"/>
            <a:ext cx="5419725" cy="1228725"/>
          </a:xfrm>
          <a:prstGeom prst="rect">
            <a:avLst/>
          </a:prstGeom>
        </p:spPr>
      </p:pic>
    </p:spTree>
    <p:extLst>
      <p:ext uri="{BB962C8B-B14F-4D97-AF65-F5344CB8AC3E}">
        <p14:creationId xmlns:p14="http://schemas.microsoft.com/office/powerpoint/2010/main" val="1910760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2675290997"/>
              </p:ext>
            </p:extLst>
          </p:nvPr>
        </p:nvGraphicFramePr>
        <p:xfrm>
          <a:off x="1805325" y="2362077"/>
          <a:ext cx="8845097" cy="1942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0577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pic>
        <p:nvPicPr>
          <p:cNvPr id="5" name="Imagem 4"/>
          <p:cNvPicPr>
            <a:picLocks noChangeAspect="1"/>
          </p:cNvPicPr>
          <p:nvPr/>
        </p:nvPicPr>
        <p:blipFill>
          <a:blip r:embed="rId3"/>
          <a:stretch>
            <a:fillRect/>
          </a:stretch>
        </p:blipFill>
        <p:spPr>
          <a:xfrm>
            <a:off x="3287712" y="1970087"/>
            <a:ext cx="6276975" cy="4238625"/>
          </a:xfrm>
          <a:prstGeom prst="rect">
            <a:avLst/>
          </a:prstGeom>
        </p:spPr>
      </p:pic>
    </p:spTree>
    <p:extLst>
      <p:ext uri="{BB962C8B-B14F-4D97-AF65-F5344CB8AC3E}">
        <p14:creationId xmlns:p14="http://schemas.microsoft.com/office/powerpoint/2010/main" val="412237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pic>
        <p:nvPicPr>
          <p:cNvPr id="2" name="Imagem 1"/>
          <p:cNvPicPr>
            <a:picLocks noChangeAspect="1"/>
          </p:cNvPicPr>
          <p:nvPr/>
        </p:nvPicPr>
        <p:blipFill>
          <a:blip r:embed="rId3"/>
          <a:stretch>
            <a:fillRect/>
          </a:stretch>
        </p:blipFill>
        <p:spPr>
          <a:xfrm>
            <a:off x="2978150" y="2603500"/>
            <a:ext cx="6286500" cy="2971800"/>
          </a:xfrm>
          <a:prstGeom prst="rect">
            <a:avLst/>
          </a:prstGeom>
        </p:spPr>
      </p:pic>
    </p:spTree>
    <p:extLst>
      <p:ext uri="{BB962C8B-B14F-4D97-AF65-F5344CB8AC3E}">
        <p14:creationId xmlns:p14="http://schemas.microsoft.com/office/powerpoint/2010/main" val="3432516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1983377652"/>
              </p:ext>
            </p:extLst>
          </p:nvPr>
        </p:nvGraphicFramePr>
        <p:xfrm>
          <a:off x="1805325" y="2362077"/>
          <a:ext cx="8845097" cy="1942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5113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1862797096"/>
              </p:ext>
            </p:extLst>
          </p:nvPr>
        </p:nvGraphicFramePr>
        <p:xfrm>
          <a:off x="1805325" y="2362077"/>
          <a:ext cx="8845097" cy="1942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Imagem 5"/>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41464" y="4684394"/>
            <a:ext cx="4027377" cy="672465"/>
          </a:xfrm>
          <a:prstGeom prst="rect">
            <a:avLst/>
          </a:prstGeom>
        </p:spPr>
      </p:pic>
    </p:spTree>
    <p:extLst>
      <p:ext uri="{BB962C8B-B14F-4D97-AF65-F5344CB8AC3E}">
        <p14:creationId xmlns:p14="http://schemas.microsoft.com/office/powerpoint/2010/main" val="1533197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1846648847"/>
              </p:ext>
            </p:extLst>
          </p:nvPr>
        </p:nvGraphicFramePr>
        <p:xfrm>
          <a:off x="1805325" y="2362077"/>
          <a:ext cx="8845097" cy="1942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Imagem 6"/>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480560" y="4692968"/>
            <a:ext cx="3794760" cy="1022032"/>
          </a:xfrm>
          <a:prstGeom prst="rect">
            <a:avLst/>
          </a:prstGeom>
        </p:spPr>
      </p:pic>
    </p:spTree>
    <p:extLst>
      <p:ext uri="{BB962C8B-B14F-4D97-AF65-F5344CB8AC3E}">
        <p14:creationId xmlns:p14="http://schemas.microsoft.com/office/powerpoint/2010/main" val="1311335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arn(inVertical)">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1730628637"/>
              </p:ext>
            </p:extLst>
          </p:nvPr>
        </p:nvGraphicFramePr>
        <p:xfrm>
          <a:off x="1805325" y="2362077"/>
          <a:ext cx="8845097" cy="1942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Imagem 4"/>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426177" y="4507230"/>
            <a:ext cx="4466363" cy="1573530"/>
          </a:xfrm>
          <a:prstGeom prst="rect">
            <a:avLst/>
          </a:prstGeom>
        </p:spPr>
      </p:pic>
    </p:spTree>
    <p:extLst>
      <p:ext uri="{BB962C8B-B14F-4D97-AF65-F5344CB8AC3E}">
        <p14:creationId xmlns:p14="http://schemas.microsoft.com/office/powerpoint/2010/main" val="397025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0-#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pic>
        <p:nvPicPr>
          <p:cNvPr id="7" name="Imagem 6"/>
          <p:cNvPicPr/>
          <p:nvPr/>
        </p:nvPicPr>
        <p:blipFill>
          <a:blip r:embed="rId3">
            <a:extLst>
              <a:ext uri="{28A0092B-C50C-407E-A947-70E740481C1C}">
                <a14:useLocalDpi xmlns:a14="http://schemas.microsoft.com/office/drawing/2010/main" val="0"/>
              </a:ext>
            </a:extLst>
          </a:blip>
          <a:stretch>
            <a:fillRect/>
          </a:stretch>
        </p:blipFill>
        <p:spPr>
          <a:xfrm>
            <a:off x="4708117" y="4050269"/>
            <a:ext cx="3051583" cy="1271031"/>
          </a:xfrm>
          <a:prstGeom prst="rect">
            <a:avLst/>
          </a:prstGeom>
        </p:spPr>
      </p:pic>
      <p:graphicFrame>
        <p:nvGraphicFramePr>
          <p:cNvPr id="9" name="Diagrama 8"/>
          <p:cNvGraphicFramePr/>
          <p:nvPr>
            <p:extLst>
              <p:ext uri="{D42A27DB-BD31-4B8C-83A1-F6EECF244321}">
                <p14:modId xmlns:p14="http://schemas.microsoft.com/office/powerpoint/2010/main" val="1544259692"/>
              </p:ext>
            </p:extLst>
          </p:nvPr>
        </p:nvGraphicFramePr>
        <p:xfrm>
          <a:off x="1402080" y="2030750"/>
          <a:ext cx="10058400" cy="145075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8794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80">
                                          <p:stCondLst>
                                            <p:cond delay="0"/>
                                          </p:stCondLst>
                                        </p:cTn>
                                        <p:tgtEl>
                                          <p:spTgt spid="7"/>
                                        </p:tgtEl>
                                      </p:cBhvr>
                                    </p:animEffect>
                                    <p:anim calcmode="lin" valueType="num">
                                      <p:cBhvr>
                                        <p:cTn id="15"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0" dur="26">
                                          <p:stCondLst>
                                            <p:cond delay="650"/>
                                          </p:stCondLst>
                                        </p:cTn>
                                        <p:tgtEl>
                                          <p:spTgt spid="7"/>
                                        </p:tgtEl>
                                      </p:cBhvr>
                                      <p:to x="100000" y="60000"/>
                                    </p:animScale>
                                    <p:animScale>
                                      <p:cBhvr>
                                        <p:cTn id="21" dur="166" decel="50000">
                                          <p:stCondLst>
                                            <p:cond delay="676"/>
                                          </p:stCondLst>
                                        </p:cTn>
                                        <p:tgtEl>
                                          <p:spTgt spid="7"/>
                                        </p:tgtEl>
                                      </p:cBhvr>
                                      <p:to x="100000" y="100000"/>
                                    </p:animScale>
                                    <p:animScale>
                                      <p:cBhvr>
                                        <p:cTn id="22" dur="26">
                                          <p:stCondLst>
                                            <p:cond delay="1312"/>
                                          </p:stCondLst>
                                        </p:cTn>
                                        <p:tgtEl>
                                          <p:spTgt spid="7"/>
                                        </p:tgtEl>
                                      </p:cBhvr>
                                      <p:to x="100000" y="80000"/>
                                    </p:animScale>
                                    <p:animScale>
                                      <p:cBhvr>
                                        <p:cTn id="23" dur="166" decel="50000">
                                          <p:stCondLst>
                                            <p:cond delay="1338"/>
                                          </p:stCondLst>
                                        </p:cTn>
                                        <p:tgtEl>
                                          <p:spTgt spid="7"/>
                                        </p:tgtEl>
                                      </p:cBhvr>
                                      <p:to x="100000" y="100000"/>
                                    </p:animScale>
                                    <p:animScale>
                                      <p:cBhvr>
                                        <p:cTn id="24" dur="26">
                                          <p:stCondLst>
                                            <p:cond delay="1642"/>
                                          </p:stCondLst>
                                        </p:cTn>
                                        <p:tgtEl>
                                          <p:spTgt spid="7"/>
                                        </p:tgtEl>
                                      </p:cBhvr>
                                      <p:to x="100000" y="90000"/>
                                    </p:animScale>
                                    <p:animScale>
                                      <p:cBhvr>
                                        <p:cTn id="25" dur="166" decel="50000">
                                          <p:stCondLst>
                                            <p:cond delay="1668"/>
                                          </p:stCondLst>
                                        </p:cTn>
                                        <p:tgtEl>
                                          <p:spTgt spid="7"/>
                                        </p:tgtEl>
                                      </p:cBhvr>
                                      <p:to x="100000" y="100000"/>
                                    </p:animScale>
                                    <p:animScale>
                                      <p:cBhvr>
                                        <p:cTn id="26" dur="26">
                                          <p:stCondLst>
                                            <p:cond delay="1808"/>
                                          </p:stCondLst>
                                        </p:cTn>
                                        <p:tgtEl>
                                          <p:spTgt spid="7"/>
                                        </p:tgtEl>
                                      </p:cBhvr>
                                      <p:to x="100000" y="95000"/>
                                    </p:animScale>
                                    <p:animScale>
                                      <p:cBhvr>
                                        <p:cTn id="27"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2127305830"/>
              </p:ext>
            </p:extLst>
          </p:nvPr>
        </p:nvGraphicFramePr>
        <p:xfrm>
          <a:off x="1805325" y="2362077"/>
          <a:ext cx="8845097" cy="1942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Imagem 5"/>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838700" y="4573588"/>
            <a:ext cx="3378200" cy="1331912"/>
          </a:xfrm>
          <a:prstGeom prst="rect">
            <a:avLst/>
          </a:prstGeom>
        </p:spPr>
      </p:pic>
    </p:spTree>
    <p:extLst>
      <p:ext uri="{BB962C8B-B14F-4D97-AF65-F5344CB8AC3E}">
        <p14:creationId xmlns:p14="http://schemas.microsoft.com/office/powerpoint/2010/main" val="210460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80">
                                          <p:stCondLst>
                                            <p:cond delay="0"/>
                                          </p:stCondLst>
                                        </p:cTn>
                                        <p:tgtEl>
                                          <p:spTgt spid="6"/>
                                        </p:tgtEl>
                                      </p:cBhvr>
                                    </p:animEffect>
                                    <p:anim calcmode="lin" valueType="num">
                                      <p:cBhvr>
                                        <p:cTn id="1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9" dur="26">
                                          <p:stCondLst>
                                            <p:cond delay="650"/>
                                          </p:stCondLst>
                                        </p:cTn>
                                        <p:tgtEl>
                                          <p:spTgt spid="6"/>
                                        </p:tgtEl>
                                      </p:cBhvr>
                                      <p:to x="100000" y="60000"/>
                                    </p:animScale>
                                    <p:animScale>
                                      <p:cBhvr>
                                        <p:cTn id="20" dur="166" decel="50000">
                                          <p:stCondLst>
                                            <p:cond delay="676"/>
                                          </p:stCondLst>
                                        </p:cTn>
                                        <p:tgtEl>
                                          <p:spTgt spid="6"/>
                                        </p:tgtEl>
                                      </p:cBhvr>
                                      <p:to x="100000" y="100000"/>
                                    </p:animScale>
                                    <p:animScale>
                                      <p:cBhvr>
                                        <p:cTn id="21" dur="26">
                                          <p:stCondLst>
                                            <p:cond delay="1312"/>
                                          </p:stCondLst>
                                        </p:cTn>
                                        <p:tgtEl>
                                          <p:spTgt spid="6"/>
                                        </p:tgtEl>
                                      </p:cBhvr>
                                      <p:to x="100000" y="80000"/>
                                    </p:animScale>
                                    <p:animScale>
                                      <p:cBhvr>
                                        <p:cTn id="22" dur="166" decel="50000">
                                          <p:stCondLst>
                                            <p:cond delay="1338"/>
                                          </p:stCondLst>
                                        </p:cTn>
                                        <p:tgtEl>
                                          <p:spTgt spid="6"/>
                                        </p:tgtEl>
                                      </p:cBhvr>
                                      <p:to x="100000" y="100000"/>
                                    </p:animScale>
                                    <p:animScale>
                                      <p:cBhvr>
                                        <p:cTn id="23" dur="26">
                                          <p:stCondLst>
                                            <p:cond delay="1642"/>
                                          </p:stCondLst>
                                        </p:cTn>
                                        <p:tgtEl>
                                          <p:spTgt spid="6"/>
                                        </p:tgtEl>
                                      </p:cBhvr>
                                      <p:to x="100000" y="90000"/>
                                    </p:animScale>
                                    <p:animScale>
                                      <p:cBhvr>
                                        <p:cTn id="24" dur="166" decel="50000">
                                          <p:stCondLst>
                                            <p:cond delay="1668"/>
                                          </p:stCondLst>
                                        </p:cTn>
                                        <p:tgtEl>
                                          <p:spTgt spid="6"/>
                                        </p:tgtEl>
                                      </p:cBhvr>
                                      <p:to x="100000" y="100000"/>
                                    </p:animScale>
                                    <p:animScale>
                                      <p:cBhvr>
                                        <p:cTn id="25" dur="26">
                                          <p:stCondLst>
                                            <p:cond delay="1808"/>
                                          </p:stCondLst>
                                        </p:cTn>
                                        <p:tgtEl>
                                          <p:spTgt spid="6"/>
                                        </p:tgtEl>
                                      </p:cBhvr>
                                      <p:to x="100000" y="95000"/>
                                    </p:animScale>
                                    <p:animScale>
                                      <p:cBhvr>
                                        <p:cTn id="26"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2330249849"/>
              </p:ext>
            </p:extLst>
          </p:nvPr>
        </p:nvGraphicFramePr>
        <p:xfrm>
          <a:off x="1804841" y="1348195"/>
          <a:ext cx="8736555" cy="27169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Imagem 1"/>
          <p:cNvPicPr>
            <a:picLocks noChangeAspect="1"/>
          </p:cNvPicPr>
          <p:nvPr/>
        </p:nvPicPr>
        <p:blipFill>
          <a:blip r:embed="rId8">
            <a:clrChange>
              <a:clrFrom>
                <a:srgbClr val="FFFFFF"/>
              </a:clrFrom>
              <a:clrTo>
                <a:srgbClr val="FFFFFF">
                  <a:alpha val="0"/>
                </a:srgbClr>
              </a:clrTo>
            </a:clrChange>
          </a:blip>
          <a:stretch>
            <a:fillRect/>
          </a:stretch>
        </p:blipFill>
        <p:spPr>
          <a:xfrm>
            <a:off x="5198112" y="4530804"/>
            <a:ext cx="1383882" cy="1395942"/>
          </a:xfrm>
          <a:prstGeom prst="rect">
            <a:avLst/>
          </a:prstGeom>
        </p:spPr>
      </p:pic>
    </p:spTree>
    <p:extLst>
      <p:ext uri="{BB962C8B-B14F-4D97-AF65-F5344CB8AC3E}">
        <p14:creationId xmlns:p14="http://schemas.microsoft.com/office/powerpoint/2010/main" val="291977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9" name="Diagrama 8"/>
          <p:cNvGraphicFramePr/>
          <p:nvPr>
            <p:extLst>
              <p:ext uri="{D42A27DB-BD31-4B8C-83A1-F6EECF244321}">
                <p14:modId xmlns:p14="http://schemas.microsoft.com/office/powerpoint/2010/main" val="1784827214"/>
              </p:ext>
            </p:extLst>
          </p:nvPr>
        </p:nvGraphicFramePr>
        <p:xfrm>
          <a:off x="1402080" y="2030750"/>
          <a:ext cx="10058400" cy="14507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Imagem 4"/>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53965" y="4076700"/>
            <a:ext cx="2727325" cy="1193800"/>
          </a:xfrm>
          <a:prstGeom prst="rect">
            <a:avLst/>
          </a:prstGeom>
        </p:spPr>
      </p:pic>
      <p:pic>
        <p:nvPicPr>
          <p:cNvPr id="8" name="Imagem 7"/>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478390" y="4076700"/>
            <a:ext cx="3154686" cy="1270000"/>
          </a:xfrm>
          <a:prstGeom prst="rect">
            <a:avLst/>
          </a:prstGeom>
        </p:spPr>
      </p:pic>
    </p:spTree>
    <p:extLst>
      <p:ext uri="{BB962C8B-B14F-4D97-AF65-F5344CB8AC3E}">
        <p14:creationId xmlns:p14="http://schemas.microsoft.com/office/powerpoint/2010/main" val="349857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80">
                                          <p:stCondLst>
                                            <p:cond delay="0"/>
                                          </p:stCondLst>
                                        </p:cTn>
                                        <p:tgtEl>
                                          <p:spTgt spid="5"/>
                                        </p:tgtEl>
                                      </p:cBhvr>
                                    </p:animEffect>
                                    <p:anim calcmode="lin" valueType="num">
                                      <p:cBhvr>
                                        <p:cTn id="1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0" dur="26">
                                          <p:stCondLst>
                                            <p:cond delay="650"/>
                                          </p:stCondLst>
                                        </p:cTn>
                                        <p:tgtEl>
                                          <p:spTgt spid="5"/>
                                        </p:tgtEl>
                                      </p:cBhvr>
                                      <p:to x="100000" y="60000"/>
                                    </p:animScale>
                                    <p:animScale>
                                      <p:cBhvr>
                                        <p:cTn id="21" dur="166" decel="50000">
                                          <p:stCondLst>
                                            <p:cond delay="676"/>
                                          </p:stCondLst>
                                        </p:cTn>
                                        <p:tgtEl>
                                          <p:spTgt spid="5"/>
                                        </p:tgtEl>
                                      </p:cBhvr>
                                      <p:to x="100000" y="100000"/>
                                    </p:animScale>
                                    <p:animScale>
                                      <p:cBhvr>
                                        <p:cTn id="22" dur="26">
                                          <p:stCondLst>
                                            <p:cond delay="1312"/>
                                          </p:stCondLst>
                                        </p:cTn>
                                        <p:tgtEl>
                                          <p:spTgt spid="5"/>
                                        </p:tgtEl>
                                      </p:cBhvr>
                                      <p:to x="100000" y="80000"/>
                                    </p:animScale>
                                    <p:animScale>
                                      <p:cBhvr>
                                        <p:cTn id="23" dur="166" decel="50000">
                                          <p:stCondLst>
                                            <p:cond delay="1338"/>
                                          </p:stCondLst>
                                        </p:cTn>
                                        <p:tgtEl>
                                          <p:spTgt spid="5"/>
                                        </p:tgtEl>
                                      </p:cBhvr>
                                      <p:to x="100000" y="100000"/>
                                    </p:animScale>
                                    <p:animScale>
                                      <p:cBhvr>
                                        <p:cTn id="24" dur="26">
                                          <p:stCondLst>
                                            <p:cond delay="1642"/>
                                          </p:stCondLst>
                                        </p:cTn>
                                        <p:tgtEl>
                                          <p:spTgt spid="5"/>
                                        </p:tgtEl>
                                      </p:cBhvr>
                                      <p:to x="100000" y="90000"/>
                                    </p:animScale>
                                    <p:animScale>
                                      <p:cBhvr>
                                        <p:cTn id="25" dur="166" decel="50000">
                                          <p:stCondLst>
                                            <p:cond delay="1668"/>
                                          </p:stCondLst>
                                        </p:cTn>
                                        <p:tgtEl>
                                          <p:spTgt spid="5"/>
                                        </p:tgtEl>
                                      </p:cBhvr>
                                      <p:to x="100000" y="100000"/>
                                    </p:animScale>
                                    <p:animScale>
                                      <p:cBhvr>
                                        <p:cTn id="26" dur="26">
                                          <p:stCondLst>
                                            <p:cond delay="1808"/>
                                          </p:stCondLst>
                                        </p:cTn>
                                        <p:tgtEl>
                                          <p:spTgt spid="5"/>
                                        </p:tgtEl>
                                      </p:cBhvr>
                                      <p:to x="100000" y="95000"/>
                                    </p:animScale>
                                    <p:animScale>
                                      <p:cBhvr>
                                        <p:cTn id="27" dur="166" decel="50000">
                                          <p:stCondLst>
                                            <p:cond delay="1834"/>
                                          </p:stCondLst>
                                        </p:cTn>
                                        <p:tgtEl>
                                          <p:spTgt spid="5"/>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80">
                                          <p:stCondLst>
                                            <p:cond delay="0"/>
                                          </p:stCondLst>
                                        </p:cTn>
                                        <p:tgtEl>
                                          <p:spTgt spid="8"/>
                                        </p:tgtEl>
                                      </p:cBhvr>
                                    </p:animEffect>
                                    <p:anim calcmode="lin" valueType="num">
                                      <p:cBhvr>
                                        <p:cTn id="33"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8" dur="26">
                                          <p:stCondLst>
                                            <p:cond delay="650"/>
                                          </p:stCondLst>
                                        </p:cTn>
                                        <p:tgtEl>
                                          <p:spTgt spid="8"/>
                                        </p:tgtEl>
                                      </p:cBhvr>
                                      <p:to x="100000" y="60000"/>
                                    </p:animScale>
                                    <p:animScale>
                                      <p:cBhvr>
                                        <p:cTn id="39" dur="166" decel="50000">
                                          <p:stCondLst>
                                            <p:cond delay="676"/>
                                          </p:stCondLst>
                                        </p:cTn>
                                        <p:tgtEl>
                                          <p:spTgt spid="8"/>
                                        </p:tgtEl>
                                      </p:cBhvr>
                                      <p:to x="100000" y="100000"/>
                                    </p:animScale>
                                    <p:animScale>
                                      <p:cBhvr>
                                        <p:cTn id="40" dur="26">
                                          <p:stCondLst>
                                            <p:cond delay="1312"/>
                                          </p:stCondLst>
                                        </p:cTn>
                                        <p:tgtEl>
                                          <p:spTgt spid="8"/>
                                        </p:tgtEl>
                                      </p:cBhvr>
                                      <p:to x="100000" y="80000"/>
                                    </p:animScale>
                                    <p:animScale>
                                      <p:cBhvr>
                                        <p:cTn id="41" dur="166" decel="50000">
                                          <p:stCondLst>
                                            <p:cond delay="1338"/>
                                          </p:stCondLst>
                                        </p:cTn>
                                        <p:tgtEl>
                                          <p:spTgt spid="8"/>
                                        </p:tgtEl>
                                      </p:cBhvr>
                                      <p:to x="100000" y="100000"/>
                                    </p:animScale>
                                    <p:animScale>
                                      <p:cBhvr>
                                        <p:cTn id="42" dur="26">
                                          <p:stCondLst>
                                            <p:cond delay="1642"/>
                                          </p:stCondLst>
                                        </p:cTn>
                                        <p:tgtEl>
                                          <p:spTgt spid="8"/>
                                        </p:tgtEl>
                                      </p:cBhvr>
                                      <p:to x="100000" y="90000"/>
                                    </p:animScale>
                                    <p:animScale>
                                      <p:cBhvr>
                                        <p:cTn id="43" dur="166" decel="50000">
                                          <p:stCondLst>
                                            <p:cond delay="1668"/>
                                          </p:stCondLst>
                                        </p:cTn>
                                        <p:tgtEl>
                                          <p:spTgt spid="8"/>
                                        </p:tgtEl>
                                      </p:cBhvr>
                                      <p:to x="100000" y="100000"/>
                                    </p:animScale>
                                    <p:animScale>
                                      <p:cBhvr>
                                        <p:cTn id="44" dur="26">
                                          <p:stCondLst>
                                            <p:cond delay="1808"/>
                                          </p:stCondLst>
                                        </p:cTn>
                                        <p:tgtEl>
                                          <p:spTgt spid="8"/>
                                        </p:tgtEl>
                                      </p:cBhvr>
                                      <p:to x="100000" y="95000"/>
                                    </p:animScale>
                                    <p:animScale>
                                      <p:cBhvr>
                                        <p:cTn id="45"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1292025520"/>
              </p:ext>
            </p:extLst>
          </p:nvPr>
        </p:nvGraphicFramePr>
        <p:xfrm>
          <a:off x="1805325" y="2362077"/>
          <a:ext cx="8845097" cy="1942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Imagem 4"/>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56293" y="4762500"/>
            <a:ext cx="2549097" cy="990600"/>
          </a:xfrm>
          <a:prstGeom prst="rect">
            <a:avLst/>
          </a:prstGeom>
        </p:spPr>
      </p:pic>
    </p:spTree>
    <p:extLst>
      <p:ext uri="{BB962C8B-B14F-4D97-AF65-F5344CB8AC3E}">
        <p14:creationId xmlns:p14="http://schemas.microsoft.com/office/powerpoint/2010/main" val="216621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80">
                                          <p:stCondLst>
                                            <p:cond delay="0"/>
                                          </p:stCondLst>
                                        </p:cTn>
                                        <p:tgtEl>
                                          <p:spTgt spid="5"/>
                                        </p:tgtEl>
                                      </p:cBhvr>
                                    </p:animEffect>
                                    <p:anim calcmode="lin" valueType="num">
                                      <p:cBhvr>
                                        <p:cTn id="1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9" dur="26">
                                          <p:stCondLst>
                                            <p:cond delay="650"/>
                                          </p:stCondLst>
                                        </p:cTn>
                                        <p:tgtEl>
                                          <p:spTgt spid="5"/>
                                        </p:tgtEl>
                                      </p:cBhvr>
                                      <p:to x="100000" y="60000"/>
                                    </p:animScale>
                                    <p:animScale>
                                      <p:cBhvr>
                                        <p:cTn id="20" dur="166" decel="50000">
                                          <p:stCondLst>
                                            <p:cond delay="676"/>
                                          </p:stCondLst>
                                        </p:cTn>
                                        <p:tgtEl>
                                          <p:spTgt spid="5"/>
                                        </p:tgtEl>
                                      </p:cBhvr>
                                      <p:to x="100000" y="100000"/>
                                    </p:animScale>
                                    <p:animScale>
                                      <p:cBhvr>
                                        <p:cTn id="21" dur="26">
                                          <p:stCondLst>
                                            <p:cond delay="1312"/>
                                          </p:stCondLst>
                                        </p:cTn>
                                        <p:tgtEl>
                                          <p:spTgt spid="5"/>
                                        </p:tgtEl>
                                      </p:cBhvr>
                                      <p:to x="100000" y="80000"/>
                                    </p:animScale>
                                    <p:animScale>
                                      <p:cBhvr>
                                        <p:cTn id="22" dur="166" decel="50000">
                                          <p:stCondLst>
                                            <p:cond delay="1338"/>
                                          </p:stCondLst>
                                        </p:cTn>
                                        <p:tgtEl>
                                          <p:spTgt spid="5"/>
                                        </p:tgtEl>
                                      </p:cBhvr>
                                      <p:to x="100000" y="100000"/>
                                    </p:animScale>
                                    <p:animScale>
                                      <p:cBhvr>
                                        <p:cTn id="23" dur="26">
                                          <p:stCondLst>
                                            <p:cond delay="1642"/>
                                          </p:stCondLst>
                                        </p:cTn>
                                        <p:tgtEl>
                                          <p:spTgt spid="5"/>
                                        </p:tgtEl>
                                      </p:cBhvr>
                                      <p:to x="100000" y="90000"/>
                                    </p:animScale>
                                    <p:animScale>
                                      <p:cBhvr>
                                        <p:cTn id="24" dur="166" decel="50000">
                                          <p:stCondLst>
                                            <p:cond delay="1668"/>
                                          </p:stCondLst>
                                        </p:cTn>
                                        <p:tgtEl>
                                          <p:spTgt spid="5"/>
                                        </p:tgtEl>
                                      </p:cBhvr>
                                      <p:to x="100000" y="100000"/>
                                    </p:animScale>
                                    <p:animScale>
                                      <p:cBhvr>
                                        <p:cTn id="25" dur="26">
                                          <p:stCondLst>
                                            <p:cond delay="1808"/>
                                          </p:stCondLst>
                                        </p:cTn>
                                        <p:tgtEl>
                                          <p:spTgt spid="5"/>
                                        </p:tgtEl>
                                      </p:cBhvr>
                                      <p:to x="100000" y="95000"/>
                                    </p:animScale>
                                    <p:animScale>
                                      <p:cBhvr>
                                        <p:cTn id="2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1056834564"/>
              </p:ext>
            </p:extLst>
          </p:nvPr>
        </p:nvGraphicFramePr>
        <p:xfrm>
          <a:off x="1805325" y="2362077"/>
          <a:ext cx="8845097" cy="1942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Imagem 5"/>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641724" y="4587874"/>
            <a:ext cx="5680075" cy="847725"/>
          </a:xfrm>
          <a:prstGeom prst="rect">
            <a:avLst/>
          </a:prstGeom>
        </p:spPr>
      </p:pic>
    </p:spTree>
    <p:extLst>
      <p:ext uri="{BB962C8B-B14F-4D97-AF65-F5344CB8AC3E}">
        <p14:creationId xmlns:p14="http://schemas.microsoft.com/office/powerpoint/2010/main" val="1108026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80">
                                          <p:stCondLst>
                                            <p:cond delay="0"/>
                                          </p:stCondLst>
                                        </p:cTn>
                                        <p:tgtEl>
                                          <p:spTgt spid="6"/>
                                        </p:tgtEl>
                                      </p:cBhvr>
                                    </p:animEffect>
                                    <p:anim calcmode="lin" valueType="num">
                                      <p:cBhvr>
                                        <p:cTn id="1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9" dur="26">
                                          <p:stCondLst>
                                            <p:cond delay="650"/>
                                          </p:stCondLst>
                                        </p:cTn>
                                        <p:tgtEl>
                                          <p:spTgt spid="6"/>
                                        </p:tgtEl>
                                      </p:cBhvr>
                                      <p:to x="100000" y="60000"/>
                                    </p:animScale>
                                    <p:animScale>
                                      <p:cBhvr>
                                        <p:cTn id="20" dur="166" decel="50000">
                                          <p:stCondLst>
                                            <p:cond delay="676"/>
                                          </p:stCondLst>
                                        </p:cTn>
                                        <p:tgtEl>
                                          <p:spTgt spid="6"/>
                                        </p:tgtEl>
                                      </p:cBhvr>
                                      <p:to x="100000" y="100000"/>
                                    </p:animScale>
                                    <p:animScale>
                                      <p:cBhvr>
                                        <p:cTn id="21" dur="26">
                                          <p:stCondLst>
                                            <p:cond delay="1312"/>
                                          </p:stCondLst>
                                        </p:cTn>
                                        <p:tgtEl>
                                          <p:spTgt spid="6"/>
                                        </p:tgtEl>
                                      </p:cBhvr>
                                      <p:to x="100000" y="80000"/>
                                    </p:animScale>
                                    <p:animScale>
                                      <p:cBhvr>
                                        <p:cTn id="22" dur="166" decel="50000">
                                          <p:stCondLst>
                                            <p:cond delay="1338"/>
                                          </p:stCondLst>
                                        </p:cTn>
                                        <p:tgtEl>
                                          <p:spTgt spid="6"/>
                                        </p:tgtEl>
                                      </p:cBhvr>
                                      <p:to x="100000" y="100000"/>
                                    </p:animScale>
                                    <p:animScale>
                                      <p:cBhvr>
                                        <p:cTn id="23" dur="26">
                                          <p:stCondLst>
                                            <p:cond delay="1642"/>
                                          </p:stCondLst>
                                        </p:cTn>
                                        <p:tgtEl>
                                          <p:spTgt spid="6"/>
                                        </p:tgtEl>
                                      </p:cBhvr>
                                      <p:to x="100000" y="90000"/>
                                    </p:animScale>
                                    <p:animScale>
                                      <p:cBhvr>
                                        <p:cTn id="24" dur="166" decel="50000">
                                          <p:stCondLst>
                                            <p:cond delay="1668"/>
                                          </p:stCondLst>
                                        </p:cTn>
                                        <p:tgtEl>
                                          <p:spTgt spid="6"/>
                                        </p:tgtEl>
                                      </p:cBhvr>
                                      <p:to x="100000" y="100000"/>
                                    </p:animScale>
                                    <p:animScale>
                                      <p:cBhvr>
                                        <p:cTn id="25" dur="26">
                                          <p:stCondLst>
                                            <p:cond delay="1808"/>
                                          </p:stCondLst>
                                        </p:cTn>
                                        <p:tgtEl>
                                          <p:spTgt spid="6"/>
                                        </p:tgtEl>
                                      </p:cBhvr>
                                      <p:to x="100000" y="95000"/>
                                    </p:animScale>
                                    <p:animScale>
                                      <p:cBhvr>
                                        <p:cTn id="26"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9" name="Diagrama 8"/>
          <p:cNvGraphicFramePr/>
          <p:nvPr>
            <p:extLst>
              <p:ext uri="{D42A27DB-BD31-4B8C-83A1-F6EECF244321}">
                <p14:modId xmlns:p14="http://schemas.microsoft.com/office/powerpoint/2010/main" val="3652683808"/>
              </p:ext>
            </p:extLst>
          </p:nvPr>
        </p:nvGraphicFramePr>
        <p:xfrm>
          <a:off x="1402080" y="2030750"/>
          <a:ext cx="10058400" cy="14507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Imagem 5"/>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936874" y="3762374"/>
            <a:ext cx="7134225" cy="555625"/>
          </a:xfrm>
          <a:prstGeom prst="rect">
            <a:avLst/>
          </a:prstGeom>
        </p:spPr>
      </p:pic>
      <p:pic>
        <p:nvPicPr>
          <p:cNvPr id="7" name="Imagem 6"/>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936874" y="4546601"/>
            <a:ext cx="6969125" cy="508000"/>
          </a:xfrm>
          <a:prstGeom prst="rect">
            <a:avLst/>
          </a:prstGeom>
        </p:spPr>
      </p:pic>
    </p:spTree>
    <p:extLst>
      <p:ext uri="{BB962C8B-B14F-4D97-AF65-F5344CB8AC3E}">
        <p14:creationId xmlns:p14="http://schemas.microsoft.com/office/powerpoint/2010/main" val="1764354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80">
                                          <p:stCondLst>
                                            <p:cond delay="0"/>
                                          </p:stCondLst>
                                        </p:cTn>
                                        <p:tgtEl>
                                          <p:spTgt spid="6"/>
                                        </p:tgtEl>
                                      </p:cBhvr>
                                    </p:animEffect>
                                    <p:anim calcmode="lin" valueType="num">
                                      <p:cBhvr>
                                        <p:cTn id="15"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0" dur="26">
                                          <p:stCondLst>
                                            <p:cond delay="650"/>
                                          </p:stCondLst>
                                        </p:cTn>
                                        <p:tgtEl>
                                          <p:spTgt spid="6"/>
                                        </p:tgtEl>
                                      </p:cBhvr>
                                      <p:to x="100000" y="60000"/>
                                    </p:animScale>
                                    <p:animScale>
                                      <p:cBhvr>
                                        <p:cTn id="21" dur="166" decel="50000">
                                          <p:stCondLst>
                                            <p:cond delay="676"/>
                                          </p:stCondLst>
                                        </p:cTn>
                                        <p:tgtEl>
                                          <p:spTgt spid="6"/>
                                        </p:tgtEl>
                                      </p:cBhvr>
                                      <p:to x="100000" y="100000"/>
                                    </p:animScale>
                                    <p:animScale>
                                      <p:cBhvr>
                                        <p:cTn id="22" dur="26">
                                          <p:stCondLst>
                                            <p:cond delay="1312"/>
                                          </p:stCondLst>
                                        </p:cTn>
                                        <p:tgtEl>
                                          <p:spTgt spid="6"/>
                                        </p:tgtEl>
                                      </p:cBhvr>
                                      <p:to x="100000" y="80000"/>
                                    </p:animScale>
                                    <p:animScale>
                                      <p:cBhvr>
                                        <p:cTn id="23" dur="166" decel="50000">
                                          <p:stCondLst>
                                            <p:cond delay="1338"/>
                                          </p:stCondLst>
                                        </p:cTn>
                                        <p:tgtEl>
                                          <p:spTgt spid="6"/>
                                        </p:tgtEl>
                                      </p:cBhvr>
                                      <p:to x="100000" y="100000"/>
                                    </p:animScale>
                                    <p:animScale>
                                      <p:cBhvr>
                                        <p:cTn id="24" dur="26">
                                          <p:stCondLst>
                                            <p:cond delay="1642"/>
                                          </p:stCondLst>
                                        </p:cTn>
                                        <p:tgtEl>
                                          <p:spTgt spid="6"/>
                                        </p:tgtEl>
                                      </p:cBhvr>
                                      <p:to x="100000" y="90000"/>
                                    </p:animScale>
                                    <p:animScale>
                                      <p:cBhvr>
                                        <p:cTn id="25" dur="166" decel="50000">
                                          <p:stCondLst>
                                            <p:cond delay="1668"/>
                                          </p:stCondLst>
                                        </p:cTn>
                                        <p:tgtEl>
                                          <p:spTgt spid="6"/>
                                        </p:tgtEl>
                                      </p:cBhvr>
                                      <p:to x="100000" y="100000"/>
                                    </p:animScale>
                                    <p:animScale>
                                      <p:cBhvr>
                                        <p:cTn id="26" dur="26">
                                          <p:stCondLst>
                                            <p:cond delay="1808"/>
                                          </p:stCondLst>
                                        </p:cTn>
                                        <p:tgtEl>
                                          <p:spTgt spid="6"/>
                                        </p:tgtEl>
                                      </p:cBhvr>
                                      <p:to x="100000" y="95000"/>
                                    </p:animScale>
                                    <p:animScale>
                                      <p:cBhvr>
                                        <p:cTn id="27" dur="166" decel="50000">
                                          <p:stCondLst>
                                            <p:cond delay="1834"/>
                                          </p:stCondLst>
                                        </p:cTn>
                                        <p:tgtEl>
                                          <p:spTgt spid="6"/>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80">
                                          <p:stCondLst>
                                            <p:cond delay="0"/>
                                          </p:stCondLst>
                                        </p:cTn>
                                        <p:tgtEl>
                                          <p:spTgt spid="7"/>
                                        </p:tgtEl>
                                      </p:cBhvr>
                                    </p:animEffect>
                                    <p:anim calcmode="lin" valueType="num">
                                      <p:cBhvr>
                                        <p:cTn id="33"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38" dur="26">
                                          <p:stCondLst>
                                            <p:cond delay="650"/>
                                          </p:stCondLst>
                                        </p:cTn>
                                        <p:tgtEl>
                                          <p:spTgt spid="7"/>
                                        </p:tgtEl>
                                      </p:cBhvr>
                                      <p:to x="100000" y="60000"/>
                                    </p:animScale>
                                    <p:animScale>
                                      <p:cBhvr>
                                        <p:cTn id="39" dur="166" decel="50000">
                                          <p:stCondLst>
                                            <p:cond delay="676"/>
                                          </p:stCondLst>
                                        </p:cTn>
                                        <p:tgtEl>
                                          <p:spTgt spid="7"/>
                                        </p:tgtEl>
                                      </p:cBhvr>
                                      <p:to x="100000" y="100000"/>
                                    </p:animScale>
                                    <p:animScale>
                                      <p:cBhvr>
                                        <p:cTn id="40" dur="26">
                                          <p:stCondLst>
                                            <p:cond delay="1312"/>
                                          </p:stCondLst>
                                        </p:cTn>
                                        <p:tgtEl>
                                          <p:spTgt spid="7"/>
                                        </p:tgtEl>
                                      </p:cBhvr>
                                      <p:to x="100000" y="80000"/>
                                    </p:animScale>
                                    <p:animScale>
                                      <p:cBhvr>
                                        <p:cTn id="41" dur="166" decel="50000">
                                          <p:stCondLst>
                                            <p:cond delay="1338"/>
                                          </p:stCondLst>
                                        </p:cTn>
                                        <p:tgtEl>
                                          <p:spTgt spid="7"/>
                                        </p:tgtEl>
                                      </p:cBhvr>
                                      <p:to x="100000" y="100000"/>
                                    </p:animScale>
                                    <p:animScale>
                                      <p:cBhvr>
                                        <p:cTn id="42" dur="26">
                                          <p:stCondLst>
                                            <p:cond delay="1642"/>
                                          </p:stCondLst>
                                        </p:cTn>
                                        <p:tgtEl>
                                          <p:spTgt spid="7"/>
                                        </p:tgtEl>
                                      </p:cBhvr>
                                      <p:to x="100000" y="90000"/>
                                    </p:animScale>
                                    <p:animScale>
                                      <p:cBhvr>
                                        <p:cTn id="43" dur="166" decel="50000">
                                          <p:stCondLst>
                                            <p:cond delay="1668"/>
                                          </p:stCondLst>
                                        </p:cTn>
                                        <p:tgtEl>
                                          <p:spTgt spid="7"/>
                                        </p:tgtEl>
                                      </p:cBhvr>
                                      <p:to x="100000" y="100000"/>
                                    </p:animScale>
                                    <p:animScale>
                                      <p:cBhvr>
                                        <p:cTn id="44" dur="26">
                                          <p:stCondLst>
                                            <p:cond delay="1808"/>
                                          </p:stCondLst>
                                        </p:cTn>
                                        <p:tgtEl>
                                          <p:spTgt spid="7"/>
                                        </p:tgtEl>
                                      </p:cBhvr>
                                      <p:to x="100000" y="95000"/>
                                    </p:animScale>
                                    <p:animScale>
                                      <p:cBhvr>
                                        <p:cTn id="45"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1325469260"/>
              </p:ext>
            </p:extLst>
          </p:nvPr>
        </p:nvGraphicFramePr>
        <p:xfrm>
          <a:off x="1805325" y="2362077"/>
          <a:ext cx="8845097" cy="1942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Imagem 1"/>
          <p:cNvPicPr>
            <a:picLocks noChangeAspect="1"/>
          </p:cNvPicPr>
          <p:nvPr/>
        </p:nvPicPr>
        <p:blipFill>
          <a:blip r:embed="rId8">
            <a:clrChange>
              <a:clrFrom>
                <a:srgbClr val="FFFFFF"/>
              </a:clrFrom>
              <a:clrTo>
                <a:srgbClr val="FFFFFF">
                  <a:alpha val="0"/>
                </a:srgbClr>
              </a:clrTo>
            </a:clrChange>
          </a:blip>
          <a:stretch>
            <a:fillRect/>
          </a:stretch>
        </p:blipFill>
        <p:spPr>
          <a:xfrm>
            <a:off x="4007278" y="4549774"/>
            <a:ext cx="4719108" cy="1089025"/>
          </a:xfrm>
          <a:prstGeom prst="rect">
            <a:avLst/>
          </a:prstGeom>
        </p:spPr>
      </p:pic>
    </p:spTree>
    <p:extLst>
      <p:ext uri="{BB962C8B-B14F-4D97-AF65-F5344CB8AC3E}">
        <p14:creationId xmlns:p14="http://schemas.microsoft.com/office/powerpoint/2010/main" val="547647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80">
                                          <p:stCondLst>
                                            <p:cond delay="0"/>
                                          </p:stCondLst>
                                        </p:cTn>
                                        <p:tgtEl>
                                          <p:spTgt spid="2"/>
                                        </p:tgtEl>
                                      </p:cBhvr>
                                    </p:animEffect>
                                    <p:anim calcmode="lin" valueType="num">
                                      <p:cBhvr>
                                        <p:cTn id="1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9" dur="26">
                                          <p:stCondLst>
                                            <p:cond delay="650"/>
                                          </p:stCondLst>
                                        </p:cTn>
                                        <p:tgtEl>
                                          <p:spTgt spid="2"/>
                                        </p:tgtEl>
                                      </p:cBhvr>
                                      <p:to x="100000" y="60000"/>
                                    </p:animScale>
                                    <p:animScale>
                                      <p:cBhvr>
                                        <p:cTn id="20" dur="166" decel="50000">
                                          <p:stCondLst>
                                            <p:cond delay="676"/>
                                          </p:stCondLst>
                                        </p:cTn>
                                        <p:tgtEl>
                                          <p:spTgt spid="2"/>
                                        </p:tgtEl>
                                      </p:cBhvr>
                                      <p:to x="100000" y="100000"/>
                                    </p:animScale>
                                    <p:animScale>
                                      <p:cBhvr>
                                        <p:cTn id="21" dur="26">
                                          <p:stCondLst>
                                            <p:cond delay="1312"/>
                                          </p:stCondLst>
                                        </p:cTn>
                                        <p:tgtEl>
                                          <p:spTgt spid="2"/>
                                        </p:tgtEl>
                                      </p:cBhvr>
                                      <p:to x="100000" y="80000"/>
                                    </p:animScale>
                                    <p:animScale>
                                      <p:cBhvr>
                                        <p:cTn id="22" dur="166" decel="50000">
                                          <p:stCondLst>
                                            <p:cond delay="1338"/>
                                          </p:stCondLst>
                                        </p:cTn>
                                        <p:tgtEl>
                                          <p:spTgt spid="2"/>
                                        </p:tgtEl>
                                      </p:cBhvr>
                                      <p:to x="100000" y="100000"/>
                                    </p:animScale>
                                    <p:animScale>
                                      <p:cBhvr>
                                        <p:cTn id="23" dur="26">
                                          <p:stCondLst>
                                            <p:cond delay="1642"/>
                                          </p:stCondLst>
                                        </p:cTn>
                                        <p:tgtEl>
                                          <p:spTgt spid="2"/>
                                        </p:tgtEl>
                                      </p:cBhvr>
                                      <p:to x="100000" y="90000"/>
                                    </p:animScale>
                                    <p:animScale>
                                      <p:cBhvr>
                                        <p:cTn id="24" dur="166" decel="50000">
                                          <p:stCondLst>
                                            <p:cond delay="1668"/>
                                          </p:stCondLst>
                                        </p:cTn>
                                        <p:tgtEl>
                                          <p:spTgt spid="2"/>
                                        </p:tgtEl>
                                      </p:cBhvr>
                                      <p:to x="100000" y="100000"/>
                                    </p:animScale>
                                    <p:animScale>
                                      <p:cBhvr>
                                        <p:cTn id="25" dur="26">
                                          <p:stCondLst>
                                            <p:cond delay="1808"/>
                                          </p:stCondLst>
                                        </p:cTn>
                                        <p:tgtEl>
                                          <p:spTgt spid="2"/>
                                        </p:tgtEl>
                                      </p:cBhvr>
                                      <p:to x="100000" y="95000"/>
                                    </p:animScale>
                                    <p:animScale>
                                      <p:cBhvr>
                                        <p:cTn id="26"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2231680588"/>
              </p:ext>
            </p:extLst>
          </p:nvPr>
        </p:nvGraphicFramePr>
        <p:xfrm>
          <a:off x="1805325" y="2362077"/>
          <a:ext cx="8845097" cy="1942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Imagem 4"/>
          <p:cNvPicPr>
            <a:picLocks noChangeAspect="1"/>
          </p:cNvPicPr>
          <p:nvPr/>
        </p:nvPicPr>
        <p:blipFill>
          <a:blip r:embed="rId8">
            <a:clrChange>
              <a:clrFrom>
                <a:srgbClr val="FFFFFF"/>
              </a:clrFrom>
              <a:clrTo>
                <a:srgbClr val="FFFFFF">
                  <a:alpha val="0"/>
                </a:srgbClr>
              </a:clrTo>
            </a:clrChange>
          </a:blip>
          <a:stretch>
            <a:fillRect/>
          </a:stretch>
        </p:blipFill>
        <p:spPr>
          <a:xfrm>
            <a:off x="4174717" y="4430713"/>
            <a:ext cx="5181600" cy="1774866"/>
          </a:xfrm>
          <a:prstGeom prst="rect">
            <a:avLst/>
          </a:prstGeom>
        </p:spPr>
      </p:pic>
    </p:spTree>
    <p:extLst>
      <p:ext uri="{BB962C8B-B14F-4D97-AF65-F5344CB8AC3E}">
        <p14:creationId xmlns:p14="http://schemas.microsoft.com/office/powerpoint/2010/main" val="2237806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80">
                                          <p:stCondLst>
                                            <p:cond delay="0"/>
                                          </p:stCondLst>
                                        </p:cTn>
                                        <p:tgtEl>
                                          <p:spTgt spid="5"/>
                                        </p:tgtEl>
                                      </p:cBhvr>
                                    </p:animEffect>
                                    <p:anim calcmode="lin" valueType="num">
                                      <p:cBhvr>
                                        <p:cTn id="1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9" dur="26">
                                          <p:stCondLst>
                                            <p:cond delay="650"/>
                                          </p:stCondLst>
                                        </p:cTn>
                                        <p:tgtEl>
                                          <p:spTgt spid="5"/>
                                        </p:tgtEl>
                                      </p:cBhvr>
                                      <p:to x="100000" y="60000"/>
                                    </p:animScale>
                                    <p:animScale>
                                      <p:cBhvr>
                                        <p:cTn id="20" dur="166" decel="50000">
                                          <p:stCondLst>
                                            <p:cond delay="676"/>
                                          </p:stCondLst>
                                        </p:cTn>
                                        <p:tgtEl>
                                          <p:spTgt spid="5"/>
                                        </p:tgtEl>
                                      </p:cBhvr>
                                      <p:to x="100000" y="100000"/>
                                    </p:animScale>
                                    <p:animScale>
                                      <p:cBhvr>
                                        <p:cTn id="21" dur="26">
                                          <p:stCondLst>
                                            <p:cond delay="1312"/>
                                          </p:stCondLst>
                                        </p:cTn>
                                        <p:tgtEl>
                                          <p:spTgt spid="5"/>
                                        </p:tgtEl>
                                      </p:cBhvr>
                                      <p:to x="100000" y="80000"/>
                                    </p:animScale>
                                    <p:animScale>
                                      <p:cBhvr>
                                        <p:cTn id="22" dur="166" decel="50000">
                                          <p:stCondLst>
                                            <p:cond delay="1338"/>
                                          </p:stCondLst>
                                        </p:cTn>
                                        <p:tgtEl>
                                          <p:spTgt spid="5"/>
                                        </p:tgtEl>
                                      </p:cBhvr>
                                      <p:to x="100000" y="100000"/>
                                    </p:animScale>
                                    <p:animScale>
                                      <p:cBhvr>
                                        <p:cTn id="23" dur="26">
                                          <p:stCondLst>
                                            <p:cond delay="1642"/>
                                          </p:stCondLst>
                                        </p:cTn>
                                        <p:tgtEl>
                                          <p:spTgt spid="5"/>
                                        </p:tgtEl>
                                      </p:cBhvr>
                                      <p:to x="100000" y="90000"/>
                                    </p:animScale>
                                    <p:animScale>
                                      <p:cBhvr>
                                        <p:cTn id="24" dur="166" decel="50000">
                                          <p:stCondLst>
                                            <p:cond delay="1668"/>
                                          </p:stCondLst>
                                        </p:cTn>
                                        <p:tgtEl>
                                          <p:spTgt spid="5"/>
                                        </p:tgtEl>
                                      </p:cBhvr>
                                      <p:to x="100000" y="100000"/>
                                    </p:animScale>
                                    <p:animScale>
                                      <p:cBhvr>
                                        <p:cTn id="25" dur="26">
                                          <p:stCondLst>
                                            <p:cond delay="1808"/>
                                          </p:stCondLst>
                                        </p:cTn>
                                        <p:tgtEl>
                                          <p:spTgt spid="5"/>
                                        </p:tgtEl>
                                      </p:cBhvr>
                                      <p:to x="100000" y="95000"/>
                                    </p:animScale>
                                    <p:animScale>
                                      <p:cBhvr>
                                        <p:cTn id="2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213982362"/>
              </p:ext>
            </p:extLst>
          </p:nvPr>
        </p:nvGraphicFramePr>
        <p:xfrm>
          <a:off x="1805325" y="2362077"/>
          <a:ext cx="8845097" cy="1942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Imagem 1"/>
          <p:cNvPicPr>
            <a:picLocks noChangeAspect="1"/>
          </p:cNvPicPr>
          <p:nvPr/>
        </p:nvPicPr>
        <p:blipFill>
          <a:blip r:embed="rId8">
            <a:clrChange>
              <a:clrFrom>
                <a:srgbClr val="FFFFFF"/>
              </a:clrFrom>
              <a:clrTo>
                <a:srgbClr val="FFFFFF">
                  <a:alpha val="0"/>
                </a:srgbClr>
              </a:clrTo>
            </a:clrChange>
          </a:blip>
          <a:stretch>
            <a:fillRect/>
          </a:stretch>
        </p:blipFill>
        <p:spPr>
          <a:xfrm>
            <a:off x="1965325" y="4735512"/>
            <a:ext cx="9603532" cy="1220788"/>
          </a:xfrm>
          <a:prstGeom prst="rect">
            <a:avLst/>
          </a:prstGeom>
        </p:spPr>
      </p:pic>
    </p:spTree>
    <p:extLst>
      <p:ext uri="{BB962C8B-B14F-4D97-AF65-F5344CB8AC3E}">
        <p14:creationId xmlns:p14="http://schemas.microsoft.com/office/powerpoint/2010/main" val="3575700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7" name="Diagrama 6"/>
          <p:cNvGraphicFramePr/>
          <p:nvPr>
            <p:extLst>
              <p:ext uri="{D42A27DB-BD31-4B8C-83A1-F6EECF244321}">
                <p14:modId xmlns:p14="http://schemas.microsoft.com/office/powerpoint/2010/main" val="3564241524"/>
              </p:ext>
            </p:extLst>
          </p:nvPr>
        </p:nvGraphicFramePr>
        <p:xfrm>
          <a:off x="1782465" y="2384937"/>
          <a:ext cx="8961735" cy="2072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Imagem 5"/>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53652" y="4632008"/>
            <a:ext cx="2663392" cy="1311592"/>
          </a:xfrm>
          <a:prstGeom prst="rect">
            <a:avLst/>
          </a:prstGeom>
        </p:spPr>
      </p:pic>
    </p:spTree>
    <p:extLst>
      <p:ext uri="{BB962C8B-B14F-4D97-AF65-F5344CB8AC3E}">
        <p14:creationId xmlns:p14="http://schemas.microsoft.com/office/powerpoint/2010/main" val="89697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pic>
        <p:nvPicPr>
          <p:cNvPr id="8" name="Imagem 7"/>
          <p:cNvPicPr/>
          <p:nvPr/>
        </p:nvPicPr>
        <p:blipFill>
          <a:blip r:embed="rId3">
            <a:clrChange>
              <a:clrFrom>
                <a:srgbClr val="FFFFFF"/>
              </a:clrFrom>
              <a:clrTo>
                <a:srgbClr val="FFFFFF">
                  <a:alpha val="0"/>
                </a:srgbClr>
              </a:clrTo>
            </a:clrChange>
          </a:blip>
          <a:stretch>
            <a:fillRect/>
          </a:stretch>
        </p:blipFill>
        <p:spPr>
          <a:xfrm>
            <a:off x="3151573" y="4813695"/>
            <a:ext cx="2046288" cy="1096963"/>
          </a:xfrm>
          <a:prstGeom prst="rect">
            <a:avLst/>
          </a:prstGeom>
        </p:spPr>
      </p:pic>
      <p:graphicFrame>
        <p:nvGraphicFramePr>
          <p:cNvPr id="9" name="Diagrama 8"/>
          <p:cNvGraphicFramePr/>
          <p:nvPr>
            <p:extLst>
              <p:ext uri="{D42A27DB-BD31-4B8C-83A1-F6EECF244321}">
                <p14:modId xmlns:p14="http://schemas.microsoft.com/office/powerpoint/2010/main" val="1103369765"/>
              </p:ext>
            </p:extLst>
          </p:nvPr>
        </p:nvGraphicFramePr>
        <p:xfrm>
          <a:off x="1782465" y="2384936"/>
          <a:ext cx="9152235" cy="22886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 name="Imagem 9"/>
          <p:cNvPicPr/>
          <p:nvPr/>
        </p:nvPicPr>
        <p:blipFill>
          <a:blip r:embed="rId9">
            <a:clrChange>
              <a:clrFrom>
                <a:srgbClr val="FFFFFF"/>
              </a:clrFrom>
              <a:clrTo>
                <a:srgbClr val="FFFFFF">
                  <a:alpha val="0"/>
                </a:srgbClr>
              </a:clrTo>
            </a:clrChange>
          </a:blip>
          <a:stretch>
            <a:fillRect/>
          </a:stretch>
        </p:blipFill>
        <p:spPr>
          <a:xfrm>
            <a:off x="7716428" y="4742653"/>
            <a:ext cx="2316571" cy="1239045"/>
          </a:xfrm>
          <a:prstGeom prst="rect">
            <a:avLst/>
          </a:prstGeom>
        </p:spPr>
      </p:pic>
    </p:spTree>
    <p:extLst>
      <p:ext uri="{BB962C8B-B14F-4D97-AF65-F5344CB8AC3E}">
        <p14:creationId xmlns:p14="http://schemas.microsoft.com/office/powerpoint/2010/main" val="16158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580">
                                          <p:stCondLst>
                                            <p:cond delay="0"/>
                                          </p:stCondLst>
                                        </p:cTn>
                                        <p:tgtEl>
                                          <p:spTgt spid="10"/>
                                        </p:tgtEl>
                                      </p:cBhvr>
                                    </p:animEffect>
                                    <p:anim calcmode="lin" valueType="num">
                                      <p:cBhvr>
                                        <p:cTn id="26"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gtEl>
                                      </p:cBhvr>
                                      <p:to x="100000" y="60000"/>
                                    </p:animScale>
                                    <p:animScale>
                                      <p:cBhvr>
                                        <p:cTn id="32" dur="166" decel="50000">
                                          <p:stCondLst>
                                            <p:cond delay="676"/>
                                          </p:stCondLst>
                                        </p:cTn>
                                        <p:tgtEl>
                                          <p:spTgt spid="10"/>
                                        </p:tgtEl>
                                      </p:cBhvr>
                                      <p:to x="100000" y="100000"/>
                                    </p:animScale>
                                    <p:animScale>
                                      <p:cBhvr>
                                        <p:cTn id="33" dur="26">
                                          <p:stCondLst>
                                            <p:cond delay="1312"/>
                                          </p:stCondLst>
                                        </p:cTn>
                                        <p:tgtEl>
                                          <p:spTgt spid="10"/>
                                        </p:tgtEl>
                                      </p:cBhvr>
                                      <p:to x="100000" y="80000"/>
                                    </p:animScale>
                                    <p:animScale>
                                      <p:cBhvr>
                                        <p:cTn id="34" dur="166" decel="50000">
                                          <p:stCondLst>
                                            <p:cond delay="1338"/>
                                          </p:stCondLst>
                                        </p:cTn>
                                        <p:tgtEl>
                                          <p:spTgt spid="10"/>
                                        </p:tgtEl>
                                      </p:cBhvr>
                                      <p:to x="100000" y="100000"/>
                                    </p:animScale>
                                    <p:animScale>
                                      <p:cBhvr>
                                        <p:cTn id="35" dur="26">
                                          <p:stCondLst>
                                            <p:cond delay="1642"/>
                                          </p:stCondLst>
                                        </p:cTn>
                                        <p:tgtEl>
                                          <p:spTgt spid="10"/>
                                        </p:tgtEl>
                                      </p:cBhvr>
                                      <p:to x="100000" y="90000"/>
                                    </p:animScale>
                                    <p:animScale>
                                      <p:cBhvr>
                                        <p:cTn id="36" dur="166" decel="50000">
                                          <p:stCondLst>
                                            <p:cond delay="1668"/>
                                          </p:stCondLst>
                                        </p:cTn>
                                        <p:tgtEl>
                                          <p:spTgt spid="10"/>
                                        </p:tgtEl>
                                      </p:cBhvr>
                                      <p:to x="100000" y="100000"/>
                                    </p:animScale>
                                    <p:animScale>
                                      <p:cBhvr>
                                        <p:cTn id="37" dur="26">
                                          <p:stCondLst>
                                            <p:cond delay="1808"/>
                                          </p:stCondLst>
                                        </p:cTn>
                                        <p:tgtEl>
                                          <p:spTgt spid="10"/>
                                        </p:tgtEl>
                                      </p:cBhvr>
                                      <p:to x="100000" y="95000"/>
                                    </p:animScale>
                                    <p:animScale>
                                      <p:cBhvr>
                                        <p:cTn id="38"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13" name="Diagrama 12"/>
          <p:cNvGraphicFramePr/>
          <p:nvPr>
            <p:extLst>
              <p:ext uri="{D42A27DB-BD31-4B8C-83A1-F6EECF244321}">
                <p14:modId xmlns:p14="http://schemas.microsoft.com/office/powerpoint/2010/main" val="245892637"/>
              </p:ext>
            </p:extLst>
          </p:nvPr>
        </p:nvGraphicFramePr>
        <p:xfrm>
          <a:off x="1782465" y="2384937"/>
          <a:ext cx="9152235" cy="14250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Imagem 2"/>
          <p:cNvPicPr>
            <a:picLocks noChangeAspect="1"/>
          </p:cNvPicPr>
          <p:nvPr/>
        </p:nvPicPr>
        <p:blipFill>
          <a:blip r:embed="rId8">
            <a:clrChange>
              <a:clrFrom>
                <a:srgbClr val="FFFFFF"/>
              </a:clrFrom>
              <a:clrTo>
                <a:srgbClr val="FFFFFF">
                  <a:alpha val="0"/>
                </a:srgbClr>
              </a:clrTo>
            </a:clrChange>
          </a:blip>
          <a:stretch>
            <a:fillRect/>
          </a:stretch>
        </p:blipFill>
        <p:spPr>
          <a:xfrm>
            <a:off x="2584450" y="4478950"/>
            <a:ext cx="2831850" cy="943950"/>
          </a:xfrm>
          <a:prstGeom prst="rect">
            <a:avLst/>
          </a:prstGeom>
        </p:spPr>
      </p:pic>
      <p:pic>
        <p:nvPicPr>
          <p:cNvPr id="11" name="Imagem 10"/>
          <p:cNvPicPr>
            <a:picLocks noChangeAspect="1"/>
          </p:cNvPicPr>
          <p:nvPr/>
        </p:nvPicPr>
        <p:blipFill>
          <a:blip r:embed="rId9">
            <a:clrChange>
              <a:clrFrom>
                <a:srgbClr val="FFFFFF"/>
              </a:clrFrom>
              <a:clrTo>
                <a:srgbClr val="FFFFFF">
                  <a:alpha val="0"/>
                </a:srgbClr>
              </a:clrTo>
            </a:clrChange>
          </a:blip>
          <a:stretch>
            <a:fillRect/>
          </a:stretch>
        </p:blipFill>
        <p:spPr>
          <a:xfrm>
            <a:off x="6883401" y="5140352"/>
            <a:ext cx="2953142" cy="274003"/>
          </a:xfrm>
          <a:prstGeom prst="rect">
            <a:avLst/>
          </a:prstGeom>
        </p:spPr>
      </p:pic>
      <p:pic>
        <p:nvPicPr>
          <p:cNvPr id="12" name="Imagem 11"/>
          <p:cNvPicPr>
            <a:picLocks noChangeAspect="1"/>
          </p:cNvPicPr>
          <p:nvPr/>
        </p:nvPicPr>
        <p:blipFill>
          <a:blip r:embed="rId10">
            <a:clrChange>
              <a:clrFrom>
                <a:srgbClr val="FFFFFF"/>
              </a:clrFrom>
              <a:clrTo>
                <a:srgbClr val="FFFFFF">
                  <a:alpha val="0"/>
                </a:srgbClr>
              </a:clrTo>
            </a:clrChange>
          </a:blip>
          <a:stretch>
            <a:fillRect/>
          </a:stretch>
        </p:blipFill>
        <p:spPr>
          <a:xfrm>
            <a:off x="6790530" y="4478950"/>
            <a:ext cx="2442519" cy="257906"/>
          </a:xfrm>
          <a:prstGeom prst="rect">
            <a:avLst/>
          </a:prstGeom>
        </p:spPr>
      </p:pic>
    </p:spTree>
    <p:extLst>
      <p:ext uri="{BB962C8B-B14F-4D97-AF65-F5344CB8AC3E}">
        <p14:creationId xmlns:p14="http://schemas.microsoft.com/office/powerpoint/2010/main" val="284920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80">
                                          <p:stCondLst>
                                            <p:cond delay="0"/>
                                          </p:stCondLst>
                                        </p:cTn>
                                        <p:tgtEl>
                                          <p:spTgt spid="12"/>
                                        </p:tgtEl>
                                      </p:cBhvr>
                                    </p:animEffect>
                                    <p:anim calcmode="lin" valueType="num">
                                      <p:cBhvr>
                                        <p:cTn id="26"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31" dur="26">
                                          <p:stCondLst>
                                            <p:cond delay="650"/>
                                          </p:stCondLst>
                                        </p:cTn>
                                        <p:tgtEl>
                                          <p:spTgt spid="12"/>
                                        </p:tgtEl>
                                      </p:cBhvr>
                                      <p:to x="100000" y="60000"/>
                                    </p:animScale>
                                    <p:animScale>
                                      <p:cBhvr>
                                        <p:cTn id="32" dur="166" decel="50000">
                                          <p:stCondLst>
                                            <p:cond delay="676"/>
                                          </p:stCondLst>
                                        </p:cTn>
                                        <p:tgtEl>
                                          <p:spTgt spid="12"/>
                                        </p:tgtEl>
                                      </p:cBhvr>
                                      <p:to x="100000" y="100000"/>
                                    </p:animScale>
                                    <p:animScale>
                                      <p:cBhvr>
                                        <p:cTn id="33" dur="26">
                                          <p:stCondLst>
                                            <p:cond delay="1312"/>
                                          </p:stCondLst>
                                        </p:cTn>
                                        <p:tgtEl>
                                          <p:spTgt spid="12"/>
                                        </p:tgtEl>
                                      </p:cBhvr>
                                      <p:to x="100000" y="80000"/>
                                    </p:animScale>
                                    <p:animScale>
                                      <p:cBhvr>
                                        <p:cTn id="34" dur="166" decel="50000">
                                          <p:stCondLst>
                                            <p:cond delay="1338"/>
                                          </p:stCondLst>
                                        </p:cTn>
                                        <p:tgtEl>
                                          <p:spTgt spid="12"/>
                                        </p:tgtEl>
                                      </p:cBhvr>
                                      <p:to x="100000" y="100000"/>
                                    </p:animScale>
                                    <p:animScale>
                                      <p:cBhvr>
                                        <p:cTn id="35" dur="26">
                                          <p:stCondLst>
                                            <p:cond delay="1642"/>
                                          </p:stCondLst>
                                        </p:cTn>
                                        <p:tgtEl>
                                          <p:spTgt spid="12"/>
                                        </p:tgtEl>
                                      </p:cBhvr>
                                      <p:to x="100000" y="90000"/>
                                    </p:animScale>
                                    <p:animScale>
                                      <p:cBhvr>
                                        <p:cTn id="36" dur="166" decel="50000">
                                          <p:stCondLst>
                                            <p:cond delay="1668"/>
                                          </p:stCondLst>
                                        </p:cTn>
                                        <p:tgtEl>
                                          <p:spTgt spid="12"/>
                                        </p:tgtEl>
                                      </p:cBhvr>
                                      <p:to x="100000" y="100000"/>
                                    </p:animScale>
                                    <p:animScale>
                                      <p:cBhvr>
                                        <p:cTn id="37" dur="26">
                                          <p:stCondLst>
                                            <p:cond delay="1808"/>
                                          </p:stCondLst>
                                        </p:cTn>
                                        <p:tgtEl>
                                          <p:spTgt spid="12"/>
                                        </p:tgtEl>
                                      </p:cBhvr>
                                      <p:to x="100000" y="95000"/>
                                    </p:animScale>
                                    <p:animScale>
                                      <p:cBhvr>
                                        <p:cTn id="38" dur="166" decel="50000">
                                          <p:stCondLst>
                                            <p:cond delay="1834"/>
                                          </p:stCondLst>
                                        </p:cTn>
                                        <p:tgtEl>
                                          <p:spTgt spid="12"/>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down)">
                                      <p:cBhvr>
                                        <p:cTn id="43" dur="580">
                                          <p:stCondLst>
                                            <p:cond delay="0"/>
                                          </p:stCondLst>
                                        </p:cTn>
                                        <p:tgtEl>
                                          <p:spTgt spid="11"/>
                                        </p:tgtEl>
                                      </p:cBhvr>
                                    </p:animEffect>
                                    <p:anim calcmode="lin" valueType="num">
                                      <p:cBhvr>
                                        <p:cTn id="44"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49" dur="26">
                                          <p:stCondLst>
                                            <p:cond delay="650"/>
                                          </p:stCondLst>
                                        </p:cTn>
                                        <p:tgtEl>
                                          <p:spTgt spid="11"/>
                                        </p:tgtEl>
                                      </p:cBhvr>
                                      <p:to x="100000" y="60000"/>
                                    </p:animScale>
                                    <p:animScale>
                                      <p:cBhvr>
                                        <p:cTn id="50" dur="166" decel="50000">
                                          <p:stCondLst>
                                            <p:cond delay="676"/>
                                          </p:stCondLst>
                                        </p:cTn>
                                        <p:tgtEl>
                                          <p:spTgt spid="11"/>
                                        </p:tgtEl>
                                      </p:cBhvr>
                                      <p:to x="100000" y="100000"/>
                                    </p:animScale>
                                    <p:animScale>
                                      <p:cBhvr>
                                        <p:cTn id="51" dur="26">
                                          <p:stCondLst>
                                            <p:cond delay="1312"/>
                                          </p:stCondLst>
                                        </p:cTn>
                                        <p:tgtEl>
                                          <p:spTgt spid="11"/>
                                        </p:tgtEl>
                                      </p:cBhvr>
                                      <p:to x="100000" y="80000"/>
                                    </p:animScale>
                                    <p:animScale>
                                      <p:cBhvr>
                                        <p:cTn id="52" dur="166" decel="50000">
                                          <p:stCondLst>
                                            <p:cond delay="1338"/>
                                          </p:stCondLst>
                                        </p:cTn>
                                        <p:tgtEl>
                                          <p:spTgt spid="11"/>
                                        </p:tgtEl>
                                      </p:cBhvr>
                                      <p:to x="100000" y="100000"/>
                                    </p:animScale>
                                    <p:animScale>
                                      <p:cBhvr>
                                        <p:cTn id="53" dur="26">
                                          <p:stCondLst>
                                            <p:cond delay="1642"/>
                                          </p:stCondLst>
                                        </p:cTn>
                                        <p:tgtEl>
                                          <p:spTgt spid="11"/>
                                        </p:tgtEl>
                                      </p:cBhvr>
                                      <p:to x="100000" y="90000"/>
                                    </p:animScale>
                                    <p:animScale>
                                      <p:cBhvr>
                                        <p:cTn id="54" dur="166" decel="50000">
                                          <p:stCondLst>
                                            <p:cond delay="1668"/>
                                          </p:stCondLst>
                                        </p:cTn>
                                        <p:tgtEl>
                                          <p:spTgt spid="11"/>
                                        </p:tgtEl>
                                      </p:cBhvr>
                                      <p:to x="100000" y="100000"/>
                                    </p:animScale>
                                    <p:animScale>
                                      <p:cBhvr>
                                        <p:cTn id="55" dur="26">
                                          <p:stCondLst>
                                            <p:cond delay="1808"/>
                                          </p:stCondLst>
                                        </p:cTn>
                                        <p:tgtEl>
                                          <p:spTgt spid="11"/>
                                        </p:tgtEl>
                                      </p:cBhvr>
                                      <p:to x="100000" y="95000"/>
                                    </p:animScale>
                                    <p:animScale>
                                      <p:cBhvr>
                                        <p:cTn id="56"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7" name="Diagrama 6"/>
          <p:cNvGraphicFramePr/>
          <p:nvPr/>
        </p:nvGraphicFramePr>
        <p:xfrm>
          <a:off x="1467504" y="2006203"/>
          <a:ext cx="8845097" cy="18114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Imagem 8"/>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50964" y="4406900"/>
            <a:ext cx="4256136" cy="698500"/>
          </a:xfrm>
          <a:prstGeom prst="rect">
            <a:avLst/>
          </a:prstGeom>
        </p:spPr>
      </p:pic>
      <p:pic>
        <p:nvPicPr>
          <p:cNvPr id="10" name="Imagem 9"/>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126287" y="4037330"/>
            <a:ext cx="3135313" cy="1639570"/>
          </a:xfrm>
          <a:prstGeom prst="rect">
            <a:avLst/>
          </a:prstGeom>
        </p:spPr>
      </p:pic>
    </p:spTree>
    <p:extLst>
      <p:ext uri="{BB962C8B-B14F-4D97-AF65-F5344CB8AC3E}">
        <p14:creationId xmlns:p14="http://schemas.microsoft.com/office/powerpoint/2010/main" val="348978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580">
                                          <p:stCondLst>
                                            <p:cond delay="0"/>
                                          </p:stCondLst>
                                        </p:cTn>
                                        <p:tgtEl>
                                          <p:spTgt spid="10"/>
                                        </p:tgtEl>
                                      </p:cBhvr>
                                    </p:animEffect>
                                    <p:anim calcmode="lin" valueType="num">
                                      <p:cBhvr>
                                        <p:cTn id="26"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gtEl>
                                      </p:cBhvr>
                                      <p:to x="100000" y="60000"/>
                                    </p:animScale>
                                    <p:animScale>
                                      <p:cBhvr>
                                        <p:cTn id="32" dur="166" decel="50000">
                                          <p:stCondLst>
                                            <p:cond delay="676"/>
                                          </p:stCondLst>
                                        </p:cTn>
                                        <p:tgtEl>
                                          <p:spTgt spid="10"/>
                                        </p:tgtEl>
                                      </p:cBhvr>
                                      <p:to x="100000" y="100000"/>
                                    </p:animScale>
                                    <p:animScale>
                                      <p:cBhvr>
                                        <p:cTn id="33" dur="26">
                                          <p:stCondLst>
                                            <p:cond delay="1312"/>
                                          </p:stCondLst>
                                        </p:cTn>
                                        <p:tgtEl>
                                          <p:spTgt spid="10"/>
                                        </p:tgtEl>
                                      </p:cBhvr>
                                      <p:to x="100000" y="80000"/>
                                    </p:animScale>
                                    <p:animScale>
                                      <p:cBhvr>
                                        <p:cTn id="34" dur="166" decel="50000">
                                          <p:stCondLst>
                                            <p:cond delay="1338"/>
                                          </p:stCondLst>
                                        </p:cTn>
                                        <p:tgtEl>
                                          <p:spTgt spid="10"/>
                                        </p:tgtEl>
                                      </p:cBhvr>
                                      <p:to x="100000" y="100000"/>
                                    </p:animScale>
                                    <p:animScale>
                                      <p:cBhvr>
                                        <p:cTn id="35" dur="26">
                                          <p:stCondLst>
                                            <p:cond delay="1642"/>
                                          </p:stCondLst>
                                        </p:cTn>
                                        <p:tgtEl>
                                          <p:spTgt spid="10"/>
                                        </p:tgtEl>
                                      </p:cBhvr>
                                      <p:to x="100000" y="90000"/>
                                    </p:animScale>
                                    <p:animScale>
                                      <p:cBhvr>
                                        <p:cTn id="36" dur="166" decel="50000">
                                          <p:stCondLst>
                                            <p:cond delay="1668"/>
                                          </p:stCondLst>
                                        </p:cTn>
                                        <p:tgtEl>
                                          <p:spTgt spid="10"/>
                                        </p:tgtEl>
                                      </p:cBhvr>
                                      <p:to x="100000" y="100000"/>
                                    </p:animScale>
                                    <p:animScale>
                                      <p:cBhvr>
                                        <p:cTn id="37" dur="26">
                                          <p:stCondLst>
                                            <p:cond delay="1808"/>
                                          </p:stCondLst>
                                        </p:cTn>
                                        <p:tgtEl>
                                          <p:spTgt spid="10"/>
                                        </p:tgtEl>
                                      </p:cBhvr>
                                      <p:to x="100000" y="95000"/>
                                    </p:animScale>
                                    <p:animScale>
                                      <p:cBhvr>
                                        <p:cTn id="38" dur="166" decel="50000">
                                          <p:stCondLst>
                                            <p:cond delay="1834"/>
                                          </p:stCondLst>
                                        </p:cTn>
                                        <p:tgtEl>
                                          <p:spTgt spid="10"/>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1000"/>
                                        <p:tgtEl>
                                          <p:spTgt spid="7"/>
                                        </p:tgtEl>
                                      </p:cBhvr>
                                    </p:animEffect>
                                    <p:anim calcmode="lin" valueType="num">
                                      <p:cBhvr>
                                        <p:cTn id="44" dur="1000" fill="hold"/>
                                        <p:tgtEl>
                                          <p:spTgt spid="7"/>
                                        </p:tgtEl>
                                        <p:attrNameLst>
                                          <p:attrName>ppt_x</p:attrName>
                                        </p:attrNameLst>
                                      </p:cBhvr>
                                      <p:tavLst>
                                        <p:tav tm="0">
                                          <p:val>
                                            <p:strVal val="#ppt_x"/>
                                          </p:val>
                                        </p:tav>
                                        <p:tav tm="100000">
                                          <p:val>
                                            <p:strVal val="#ppt_x"/>
                                          </p:val>
                                        </p:tav>
                                      </p:tavLst>
                                    </p:anim>
                                    <p:anim calcmode="lin" valueType="num">
                                      <p:cBhvr>
                                        <p:cTn id="4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pic>
        <p:nvPicPr>
          <p:cNvPr id="2" name="Imagem 1"/>
          <p:cNvPicPr>
            <a:picLocks noChangeAspect="1"/>
          </p:cNvPicPr>
          <p:nvPr/>
        </p:nvPicPr>
        <p:blipFill>
          <a:blip r:embed="rId3">
            <a:clrChange>
              <a:clrFrom>
                <a:srgbClr val="FFFFFF"/>
              </a:clrFrom>
              <a:clrTo>
                <a:srgbClr val="FFFFFF">
                  <a:alpha val="0"/>
                </a:srgbClr>
              </a:clrTo>
            </a:clrChange>
          </a:blip>
          <a:stretch>
            <a:fillRect/>
          </a:stretch>
        </p:blipFill>
        <p:spPr>
          <a:xfrm>
            <a:off x="3783440" y="1822450"/>
            <a:ext cx="4662060" cy="4541744"/>
          </a:xfrm>
          <a:prstGeom prst="rect">
            <a:avLst/>
          </a:prstGeom>
        </p:spPr>
      </p:pic>
    </p:spTree>
    <p:extLst>
      <p:ext uri="{BB962C8B-B14F-4D97-AF65-F5344CB8AC3E}">
        <p14:creationId xmlns:p14="http://schemas.microsoft.com/office/powerpoint/2010/main" val="2975510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13" name="Diagrama 12"/>
          <p:cNvGraphicFramePr/>
          <p:nvPr>
            <p:extLst>
              <p:ext uri="{D42A27DB-BD31-4B8C-83A1-F6EECF244321}">
                <p14:modId xmlns:p14="http://schemas.microsoft.com/office/powerpoint/2010/main" val="2945737698"/>
              </p:ext>
            </p:extLst>
          </p:nvPr>
        </p:nvGraphicFramePr>
        <p:xfrm>
          <a:off x="1782465" y="2384937"/>
          <a:ext cx="9152235" cy="14250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5050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13" name="Diagrama 12"/>
          <p:cNvGraphicFramePr/>
          <p:nvPr>
            <p:extLst>
              <p:ext uri="{D42A27DB-BD31-4B8C-83A1-F6EECF244321}">
                <p14:modId xmlns:p14="http://schemas.microsoft.com/office/powerpoint/2010/main" val="3093399893"/>
              </p:ext>
            </p:extLst>
          </p:nvPr>
        </p:nvGraphicFramePr>
        <p:xfrm>
          <a:off x="1782465" y="2384937"/>
          <a:ext cx="9152235" cy="14250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Imagem 2"/>
          <p:cNvPicPr>
            <a:picLocks noChangeAspect="1"/>
          </p:cNvPicPr>
          <p:nvPr/>
        </p:nvPicPr>
        <p:blipFill>
          <a:blip r:embed="rId8">
            <a:clrChange>
              <a:clrFrom>
                <a:srgbClr val="FFFFFF"/>
              </a:clrFrom>
              <a:clrTo>
                <a:srgbClr val="FFFFFF">
                  <a:alpha val="0"/>
                </a:srgbClr>
              </a:clrTo>
            </a:clrChange>
          </a:blip>
          <a:stretch>
            <a:fillRect/>
          </a:stretch>
        </p:blipFill>
        <p:spPr>
          <a:xfrm>
            <a:off x="3668571" y="3887740"/>
            <a:ext cx="5587622" cy="993355"/>
          </a:xfrm>
          <a:prstGeom prst="rect">
            <a:avLst/>
          </a:prstGeom>
        </p:spPr>
      </p:pic>
      <p:pic>
        <p:nvPicPr>
          <p:cNvPr id="5" name="Imagem 4"/>
          <p:cNvPicPr>
            <a:picLocks noChangeAspect="1"/>
          </p:cNvPicPr>
          <p:nvPr/>
        </p:nvPicPr>
        <p:blipFill>
          <a:blip r:embed="rId9">
            <a:clrChange>
              <a:clrFrom>
                <a:srgbClr val="FFFFFF"/>
              </a:clrFrom>
              <a:clrTo>
                <a:srgbClr val="FFFFFF">
                  <a:alpha val="0"/>
                </a:srgbClr>
              </a:clrTo>
            </a:clrChange>
          </a:blip>
          <a:stretch>
            <a:fillRect/>
          </a:stretch>
        </p:blipFill>
        <p:spPr>
          <a:xfrm>
            <a:off x="4844014" y="4770014"/>
            <a:ext cx="3236736" cy="783631"/>
          </a:xfrm>
          <a:prstGeom prst="rect">
            <a:avLst/>
          </a:prstGeom>
        </p:spPr>
      </p:pic>
    </p:spTree>
    <p:extLst>
      <p:ext uri="{BB962C8B-B14F-4D97-AF65-F5344CB8AC3E}">
        <p14:creationId xmlns:p14="http://schemas.microsoft.com/office/powerpoint/2010/main" val="2650878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80">
                                          <p:stCondLst>
                                            <p:cond delay="0"/>
                                          </p:stCondLst>
                                        </p:cTn>
                                        <p:tgtEl>
                                          <p:spTgt spid="5"/>
                                        </p:tgtEl>
                                      </p:cBhvr>
                                    </p:animEffect>
                                    <p:anim calcmode="lin" valueType="num">
                                      <p:cBhvr>
                                        <p:cTn id="2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1" dur="26">
                                          <p:stCondLst>
                                            <p:cond delay="650"/>
                                          </p:stCondLst>
                                        </p:cTn>
                                        <p:tgtEl>
                                          <p:spTgt spid="5"/>
                                        </p:tgtEl>
                                      </p:cBhvr>
                                      <p:to x="100000" y="60000"/>
                                    </p:animScale>
                                    <p:animScale>
                                      <p:cBhvr>
                                        <p:cTn id="32" dur="166" decel="50000">
                                          <p:stCondLst>
                                            <p:cond delay="676"/>
                                          </p:stCondLst>
                                        </p:cTn>
                                        <p:tgtEl>
                                          <p:spTgt spid="5"/>
                                        </p:tgtEl>
                                      </p:cBhvr>
                                      <p:to x="100000" y="100000"/>
                                    </p:animScale>
                                    <p:animScale>
                                      <p:cBhvr>
                                        <p:cTn id="33" dur="26">
                                          <p:stCondLst>
                                            <p:cond delay="1312"/>
                                          </p:stCondLst>
                                        </p:cTn>
                                        <p:tgtEl>
                                          <p:spTgt spid="5"/>
                                        </p:tgtEl>
                                      </p:cBhvr>
                                      <p:to x="100000" y="80000"/>
                                    </p:animScale>
                                    <p:animScale>
                                      <p:cBhvr>
                                        <p:cTn id="34" dur="166" decel="50000">
                                          <p:stCondLst>
                                            <p:cond delay="1338"/>
                                          </p:stCondLst>
                                        </p:cTn>
                                        <p:tgtEl>
                                          <p:spTgt spid="5"/>
                                        </p:tgtEl>
                                      </p:cBhvr>
                                      <p:to x="100000" y="100000"/>
                                    </p:animScale>
                                    <p:animScale>
                                      <p:cBhvr>
                                        <p:cTn id="35" dur="26">
                                          <p:stCondLst>
                                            <p:cond delay="1642"/>
                                          </p:stCondLst>
                                        </p:cTn>
                                        <p:tgtEl>
                                          <p:spTgt spid="5"/>
                                        </p:tgtEl>
                                      </p:cBhvr>
                                      <p:to x="100000" y="90000"/>
                                    </p:animScale>
                                    <p:animScale>
                                      <p:cBhvr>
                                        <p:cTn id="36" dur="166" decel="50000">
                                          <p:stCondLst>
                                            <p:cond delay="1668"/>
                                          </p:stCondLst>
                                        </p:cTn>
                                        <p:tgtEl>
                                          <p:spTgt spid="5"/>
                                        </p:tgtEl>
                                      </p:cBhvr>
                                      <p:to x="100000" y="100000"/>
                                    </p:animScale>
                                    <p:animScale>
                                      <p:cBhvr>
                                        <p:cTn id="37" dur="26">
                                          <p:stCondLst>
                                            <p:cond delay="1808"/>
                                          </p:stCondLst>
                                        </p:cTn>
                                        <p:tgtEl>
                                          <p:spTgt spid="5"/>
                                        </p:tgtEl>
                                      </p:cBhvr>
                                      <p:to x="100000" y="95000"/>
                                    </p:animScale>
                                    <p:animScale>
                                      <p:cBhvr>
                                        <p:cTn id="38"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13" name="Diagrama 12"/>
          <p:cNvGraphicFramePr/>
          <p:nvPr>
            <p:extLst/>
          </p:nvPr>
        </p:nvGraphicFramePr>
        <p:xfrm>
          <a:off x="1782465" y="2384937"/>
          <a:ext cx="9152235" cy="14250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Imagem 1"/>
          <p:cNvPicPr>
            <a:picLocks noChangeAspect="1"/>
          </p:cNvPicPr>
          <p:nvPr/>
        </p:nvPicPr>
        <p:blipFill>
          <a:blip r:embed="rId8">
            <a:clrChange>
              <a:clrFrom>
                <a:srgbClr val="FFFFFF"/>
              </a:clrFrom>
              <a:clrTo>
                <a:srgbClr val="FFFFFF">
                  <a:alpha val="0"/>
                </a:srgbClr>
              </a:clrTo>
            </a:clrChange>
          </a:blip>
          <a:stretch>
            <a:fillRect/>
          </a:stretch>
        </p:blipFill>
        <p:spPr>
          <a:xfrm>
            <a:off x="4696801" y="3785936"/>
            <a:ext cx="2386504" cy="2204634"/>
          </a:xfrm>
          <a:prstGeom prst="rect">
            <a:avLst/>
          </a:prstGeom>
        </p:spPr>
      </p:pic>
    </p:spTree>
    <p:extLst>
      <p:ext uri="{BB962C8B-B14F-4D97-AF65-F5344CB8AC3E}">
        <p14:creationId xmlns:p14="http://schemas.microsoft.com/office/powerpoint/2010/main" val="1311069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13" name="Diagrama 12"/>
          <p:cNvGraphicFramePr/>
          <p:nvPr>
            <p:extLst>
              <p:ext uri="{D42A27DB-BD31-4B8C-83A1-F6EECF244321}">
                <p14:modId xmlns:p14="http://schemas.microsoft.com/office/powerpoint/2010/main" val="3016488327"/>
              </p:ext>
            </p:extLst>
          </p:nvPr>
        </p:nvGraphicFramePr>
        <p:xfrm>
          <a:off x="1782465" y="2384937"/>
          <a:ext cx="9152235" cy="14250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Imagem 2"/>
          <p:cNvPicPr>
            <a:picLocks noChangeAspect="1"/>
          </p:cNvPicPr>
          <p:nvPr/>
        </p:nvPicPr>
        <p:blipFill>
          <a:blip r:embed="rId8">
            <a:clrChange>
              <a:clrFrom>
                <a:srgbClr val="FFFFFF"/>
              </a:clrFrom>
              <a:clrTo>
                <a:srgbClr val="FFFFFF">
                  <a:alpha val="0"/>
                </a:srgbClr>
              </a:clrTo>
            </a:clrChange>
          </a:blip>
          <a:stretch>
            <a:fillRect/>
          </a:stretch>
        </p:blipFill>
        <p:spPr>
          <a:xfrm>
            <a:off x="4889175" y="4189035"/>
            <a:ext cx="2001755" cy="1687194"/>
          </a:xfrm>
          <a:prstGeom prst="rect">
            <a:avLst/>
          </a:prstGeom>
        </p:spPr>
      </p:pic>
    </p:spTree>
    <p:extLst>
      <p:ext uri="{BB962C8B-B14F-4D97-AF65-F5344CB8AC3E}">
        <p14:creationId xmlns:p14="http://schemas.microsoft.com/office/powerpoint/2010/main" val="382494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13" name="Diagrama 12"/>
          <p:cNvGraphicFramePr/>
          <p:nvPr>
            <p:extLst>
              <p:ext uri="{D42A27DB-BD31-4B8C-83A1-F6EECF244321}">
                <p14:modId xmlns:p14="http://schemas.microsoft.com/office/powerpoint/2010/main" val="2087789214"/>
              </p:ext>
            </p:extLst>
          </p:nvPr>
        </p:nvGraphicFramePr>
        <p:xfrm>
          <a:off x="1782465" y="2384937"/>
          <a:ext cx="9152235" cy="14250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Imagem 1"/>
          <p:cNvPicPr>
            <a:picLocks noChangeAspect="1"/>
          </p:cNvPicPr>
          <p:nvPr/>
        </p:nvPicPr>
        <p:blipFill>
          <a:blip r:embed="rId8">
            <a:clrChange>
              <a:clrFrom>
                <a:srgbClr val="FFFFFF"/>
              </a:clrFrom>
              <a:clrTo>
                <a:srgbClr val="FFFFFF">
                  <a:alpha val="0"/>
                </a:srgbClr>
              </a:clrTo>
            </a:clrChange>
          </a:blip>
          <a:stretch>
            <a:fillRect/>
          </a:stretch>
        </p:blipFill>
        <p:spPr>
          <a:xfrm>
            <a:off x="4843711" y="4118810"/>
            <a:ext cx="2578517" cy="1528010"/>
          </a:xfrm>
          <a:prstGeom prst="rect">
            <a:avLst/>
          </a:prstGeom>
        </p:spPr>
      </p:pic>
    </p:spTree>
    <p:extLst>
      <p:ext uri="{BB962C8B-B14F-4D97-AF65-F5344CB8AC3E}">
        <p14:creationId xmlns:p14="http://schemas.microsoft.com/office/powerpoint/2010/main" val="2815140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7" name="Diagrama 6"/>
          <p:cNvGraphicFramePr/>
          <p:nvPr>
            <p:extLst>
              <p:ext uri="{D42A27DB-BD31-4B8C-83A1-F6EECF244321}">
                <p14:modId xmlns:p14="http://schemas.microsoft.com/office/powerpoint/2010/main" val="2824795955"/>
              </p:ext>
            </p:extLst>
          </p:nvPr>
        </p:nvGraphicFramePr>
        <p:xfrm>
          <a:off x="1814549" y="2144306"/>
          <a:ext cx="9158251" cy="38073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9681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7" name="Diagrama 6"/>
          <p:cNvGraphicFramePr/>
          <p:nvPr>
            <p:extLst>
              <p:ext uri="{D42A27DB-BD31-4B8C-83A1-F6EECF244321}">
                <p14:modId xmlns:p14="http://schemas.microsoft.com/office/powerpoint/2010/main" val="2021999677"/>
              </p:ext>
            </p:extLst>
          </p:nvPr>
        </p:nvGraphicFramePr>
        <p:xfrm>
          <a:off x="1814550" y="2144306"/>
          <a:ext cx="8420314" cy="1737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Imagem 1"/>
          <p:cNvPicPr>
            <a:picLocks noChangeAspect="1"/>
          </p:cNvPicPr>
          <p:nvPr/>
        </p:nvPicPr>
        <p:blipFill>
          <a:blip r:embed="rId8">
            <a:clrChange>
              <a:clrFrom>
                <a:srgbClr val="FFFFFF"/>
              </a:clrFrom>
              <a:clrTo>
                <a:srgbClr val="FFFFFF">
                  <a:alpha val="0"/>
                </a:srgbClr>
              </a:clrTo>
            </a:clrChange>
          </a:blip>
          <a:stretch>
            <a:fillRect/>
          </a:stretch>
        </p:blipFill>
        <p:spPr>
          <a:xfrm>
            <a:off x="3144253" y="4644941"/>
            <a:ext cx="6574396" cy="1531270"/>
          </a:xfrm>
          <a:prstGeom prst="rect">
            <a:avLst/>
          </a:prstGeom>
        </p:spPr>
      </p:pic>
      <p:pic>
        <p:nvPicPr>
          <p:cNvPr id="3" name="Imagem 2"/>
          <p:cNvPicPr>
            <a:picLocks noChangeAspect="1"/>
          </p:cNvPicPr>
          <p:nvPr/>
        </p:nvPicPr>
        <p:blipFill>
          <a:blip r:embed="rId9">
            <a:clrChange>
              <a:clrFrom>
                <a:srgbClr val="FFFFFF"/>
              </a:clrFrom>
              <a:clrTo>
                <a:srgbClr val="FFFFFF">
                  <a:alpha val="0"/>
                </a:srgbClr>
              </a:clrTo>
            </a:clrChange>
          </a:blip>
          <a:stretch>
            <a:fillRect/>
          </a:stretch>
        </p:blipFill>
        <p:spPr>
          <a:xfrm>
            <a:off x="3031958" y="4150642"/>
            <a:ext cx="3449053" cy="494299"/>
          </a:xfrm>
          <a:prstGeom prst="rect">
            <a:avLst/>
          </a:prstGeom>
        </p:spPr>
      </p:pic>
    </p:spTree>
    <p:extLst>
      <p:ext uri="{BB962C8B-B14F-4D97-AF65-F5344CB8AC3E}">
        <p14:creationId xmlns:p14="http://schemas.microsoft.com/office/powerpoint/2010/main" val="696459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80">
                                          <p:stCondLst>
                                            <p:cond delay="0"/>
                                          </p:stCondLst>
                                        </p:cTn>
                                        <p:tgtEl>
                                          <p:spTgt spid="2"/>
                                        </p:tgtEl>
                                      </p:cBhvr>
                                    </p:animEffect>
                                    <p:anim calcmode="lin" valueType="num">
                                      <p:cBhvr>
                                        <p:cTn id="26"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31" dur="26">
                                          <p:stCondLst>
                                            <p:cond delay="650"/>
                                          </p:stCondLst>
                                        </p:cTn>
                                        <p:tgtEl>
                                          <p:spTgt spid="2"/>
                                        </p:tgtEl>
                                      </p:cBhvr>
                                      <p:to x="100000" y="60000"/>
                                    </p:animScale>
                                    <p:animScale>
                                      <p:cBhvr>
                                        <p:cTn id="32" dur="166" decel="50000">
                                          <p:stCondLst>
                                            <p:cond delay="676"/>
                                          </p:stCondLst>
                                        </p:cTn>
                                        <p:tgtEl>
                                          <p:spTgt spid="2"/>
                                        </p:tgtEl>
                                      </p:cBhvr>
                                      <p:to x="100000" y="100000"/>
                                    </p:animScale>
                                    <p:animScale>
                                      <p:cBhvr>
                                        <p:cTn id="33" dur="26">
                                          <p:stCondLst>
                                            <p:cond delay="1312"/>
                                          </p:stCondLst>
                                        </p:cTn>
                                        <p:tgtEl>
                                          <p:spTgt spid="2"/>
                                        </p:tgtEl>
                                      </p:cBhvr>
                                      <p:to x="100000" y="80000"/>
                                    </p:animScale>
                                    <p:animScale>
                                      <p:cBhvr>
                                        <p:cTn id="34" dur="166" decel="50000">
                                          <p:stCondLst>
                                            <p:cond delay="1338"/>
                                          </p:stCondLst>
                                        </p:cTn>
                                        <p:tgtEl>
                                          <p:spTgt spid="2"/>
                                        </p:tgtEl>
                                      </p:cBhvr>
                                      <p:to x="100000" y="100000"/>
                                    </p:animScale>
                                    <p:animScale>
                                      <p:cBhvr>
                                        <p:cTn id="35" dur="26">
                                          <p:stCondLst>
                                            <p:cond delay="1642"/>
                                          </p:stCondLst>
                                        </p:cTn>
                                        <p:tgtEl>
                                          <p:spTgt spid="2"/>
                                        </p:tgtEl>
                                      </p:cBhvr>
                                      <p:to x="100000" y="90000"/>
                                    </p:animScale>
                                    <p:animScale>
                                      <p:cBhvr>
                                        <p:cTn id="36" dur="166" decel="50000">
                                          <p:stCondLst>
                                            <p:cond delay="1668"/>
                                          </p:stCondLst>
                                        </p:cTn>
                                        <p:tgtEl>
                                          <p:spTgt spid="2"/>
                                        </p:tgtEl>
                                      </p:cBhvr>
                                      <p:to x="100000" y="100000"/>
                                    </p:animScale>
                                    <p:animScale>
                                      <p:cBhvr>
                                        <p:cTn id="37" dur="26">
                                          <p:stCondLst>
                                            <p:cond delay="1808"/>
                                          </p:stCondLst>
                                        </p:cTn>
                                        <p:tgtEl>
                                          <p:spTgt spid="2"/>
                                        </p:tgtEl>
                                      </p:cBhvr>
                                      <p:to x="100000" y="95000"/>
                                    </p:animScale>
                                    <p:animScale>
                                      <p:cBhvr>
                                        <p:cTn id="38"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7" name="Diagrama 6"/>
          <p:cNvGraphicFramePr/>
          <p:nvPr>
            <p:extLst>
              <p:ext uri="{D42A27DB-BD31-4B8C-83A1-F6EECF244321}">
                <p14:modId xmlns:p14="http://schemas.microsoft.com/office/powerpoint/2010/main" val="3575170631"/>
              </p:ext>
            </p:extLst>
          </p:nvPr>
        </p:nvGraphicFramePr>
        <p:xfrm>
          <a:off x="1557875" y="2368895"/>
          <a:ext cx="9591387" cy="30372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284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pic>
        <p:nvPicPr>
          <p:cNvPr id="3" name="Imagem 2"/>
          <p:cNvPicPr>
            <a:picLocks noChangeAspect="1"/>
          </p:cNvPicPr>
          <p:nvPr/>
        </p:nvPicPr>
        <p:blipFill>
          <a:blip r:embed="rId3"/>
          <a:stretch>
            <a:fillRect/>
          </a:stretch>
        </p:blipFill>
        <p:spPr>
          <a:xfrm>
            <a:off x="3248291" y="1791703"/>
            <a:ext cx="5283524" cy="4552529"/>
          </a:xfrm>
          <a:prstGeom prst="rect">
            <a:avLst/>
          </a:prstGeom>
        </p:spPr>
      </p:pic>
    </p:spTree>
    <p:extLst>
      <p:ext uri="{BB962C8B-B14F-4D97-AF65-F5344CB8AC3E}">
        <p14:creationId xmlns:p14="http://schemas.microsoft.com/office/powerpoint/2010/main" val="213771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2376850551"/>
              </p:ext>
            </p:extLst>
          </p:nvPr>
        </p:nvGraphicFramePr>
        <p:xfrm>
          <a:off x="1467504" y="2006203"/>
          <a:ext cx="8845097" cy="18114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Imagem 5"/>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24108" y="4062413"/>
            <a:ext cx="3731890" cy="1995487"/>
          </a:xfrm>
          <a:prstGeom prst="rect">
            <a:avLst/>
          </a:prstGeom>
        </p:spPr>
      </p:pic>
    </p:spTree>
    <p:extLst>
      <p:ext uri="{BB962C8B-B14F-4D97-AF65-F5344CB8AC3E}">
        <p14:creationId xmlns:p14="http://schemas.microsoft.com/office/powerpoint/2010/main" val="2591179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0-#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3300947544"/>
              </p:ext>
            </p:extLst>
          </p:nvPr>
        </p:nvGraphicFramePr>
        <p:xfrm>
          <a:off x="1782465" y="2384936"/>
          <a:ext cx="9380835" cy="2047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Imagem 1"/>
          <p:cNvPicPr>
            <a:picLocks noChangeAspect="1"/>
          </p:cNvPicPr>
          <p:nvPr/>
        </p:nvPicPr>
        <p:blipFill>
          <a:blip r:embed="rId8">
            <a:clrChange>
              <a:clrFrom>
                <a:srgbClr val="FFFFFF"/>
              </a:clrFrom>
              <a:clrTo>
                <a:srgbClr val="FFFFFF">
                  <a:alpha val="0"/>
                </a:srgbClr>
              </a:clrTo>
            </a:clrChange>
          </a:blip>
          <a:stretch>
            <a:fillRect/>
          </a:stretch>
        </p:blipFill>
        <p:spPr>
          <a:xfrm>
            <a:off x="3655797" y="4686685"/>
            <a:ext cx="5841172" cy="923282"/>
          </a:xfrm>
          <a:prstGeom prst="rect">
            <a:avLst/>
          </a:prstGeom>
        </p:spPr>
      </p:pic>
    </p:spTree>
    <p:extLst>
      <p:ext uri="{BB962C8B-B14F-4D97-AF65-F5344CB8AC3E}">
        <p14:creationId xmlns:p14="http://schemas.microsoft.com/office/powerpoint/2010/main" val="1289660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319445270"/>
              </p:ext>
            </p:extLst>
          </p:nvPr>
        </p:nvGraphicFramePr>
        <p:xfrm>
          <a:off x="1782465" y="2384936"/>
          <a:ext cx="9380835" cy="2047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Imagem 2"/>
          <p:cNvPicPr>
            <a:picLocks noChangeAspect="1"/>
          </p:cNvPicPr>
          <p:nvPr/>
        </p:nvPicPr>
        <p:blipFill>
          <a:blip r:embed="rId8">
            <a:clrChange>
              <a:clrFrom>
                <a:srgbClr val="FFFFFF"/>
              </a:clrFrom>
              <a:clrTo>
                <a:srgbClr val="FFFFFF">
                  <a:alpha val="0"/>
                </a:srgbClr>
              </a:clrTo>
            </a:clrChange>
          </a:blip>
          <a:stretch>
            <a:fillRect/>
          </a:stretch>
        </p:blipFill>
        <p:spPr>
          <a:xfrm>
            <a:off x="4290045" y="4400035"/>
            <a:ext cx="4651409" cy="1457068"/>
          </a:xfrm>
          <a:prstGeom prst="rect">
            <a:avLst/>
          </a:prstGeom>
        </p:spPr>
      </p:pic>
    </p:spTree>
    <p:extLst>
      <p:ext uri="{BB962C8B-B14F-4D97-AF65-F5344CB8AC3E}">
        <p14:creationId xmlns:p14="http://schemas.microsoft.com/office/powerpoint/2010/main" val="820235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4164791042"/>
              </p:ext>
            </p:extLst>
          </p:nvPr>
        </p:nvGraphicFramePr>
        <p:xfrm>
          <a:off x="1782465" y="2384936"/>
          <a:ext cx="9380835" cy="2047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Imagem 1"/>
          <p:cNvPicPr>
            <a:picLocks noChangeAspect="1"/>
          </p:cNvPicPr>
          <p:nvPr/>
        </p:nvPicPr>
        <p:blipFill>
          <a:blip r:embed="rId8">
            <a:clrChange>
              <a:clrFrom>
                <a:srgbClr val="FFFFFF"/>
              </a:clrFrom>
              <a:clrTo>
                <a:srgbClr val="FFFFFF">
                  <a:alpha val="0"/>
                </a:srgbClr>
              </a:clrTo>
            </a:clrChange>
          </a:blip>
          <a:stretch>
            <a:fillRect/>
          </a:stretch>
        </p:blipFill>
        <p:spPr>
          <a:xfrm>
            <a:off x="2987504" y="4997793"/>
            <a:ext cx="7213641" cy="266186"/>
          </a:xfrm>
          <a:prstGeom prst="rect">
            <a:avLst/>
          </a:prstGeom>
        </p:spPr>
      </p:pic>
    </p:spTree>
    <p:extLst>
      <p:ext uri="{BB962C8B-B14F-4D97-AF65-F5344CB8AC3E}">
        <p14:creationId xmlns:p14="http://schemas.microsoft.com/office/powerpoint/2010/main" val="1149169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1793219409"/>
              </p:ext>
            </p:extLst>
          </p:nvPr>
        </p:nvGraphicFramePr>
        <p:xfrm>
          <a:off x="1782465" y="2384936"/>
          <a:ext cx="9380835" cy="2047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tângulo 2"/>
          <p:cNvSpPr/>
          <p:nvPr/>
        </p:nvSpPr>
        <p:spPr>
          <a:xfrm>
            <a:off x="4885037" y="4597012"/>
            <a:ext cx="3542271" cy="1305101"/>
          </a:xfrm>
          <a:prstGeom prst="rect">
            <a:avLst/>
          </a:prstGeom>
        </p:spPr>
        <p:txBody>
          <a:bodyPr wrap="square">
            <a:spAutoFit/>
          </a:bodyPr>
          <a:lstStyle/>
          <a:p>
            <a:pPr marL="12065" indent="-6350" algn="just">
              <a:lnSpc>
                <a:spcPct val="112000"/>
              </a:lnSpc>
              <a:spcAft>
                <a:spcPts val="1075"/>
              </a:spcAft>
            </a:pPr>
            <a:r>
              <a:rPr lang="pt-BR" b="1" dirty="0">
                <a:solidFill>
                  <a:srgbClr val="000000"/>
                </a:solidFill>
                <a:latin typeface="Calibri" panose="020F0502020204030204" pitchFamily="34" charset="0"/>
                <a:ea typeface="Calibri" panose="020F0502020204030204" pitchFamily="34" charset="0"/>
                <a:cs typeface="Calibri" panose="020F0502020204030204" pitchFamily="34" charset="0"/>
              </a:rPr>
              <a:t>D ou d: </a:t>
            </a:r>
            <a:r>
              <a:rPr lang="pt-BR" dirty="0">
                <a:solidFill>
                  <a:srgbClr val="000000"/>
                </a:solidFill>
                <a:latin typeface="Calibri" panose="020F0502020204030204" pitchFamily="34" charset="0"/>
                <a:ea typeface="Calibri" panose="020F0502020204030204" pitchFamily="34" charset="0"/>
                <a:cs typeface="Calibri" panose="020F0502020204030204" pitchFamily="34" charset="0"/>
              </a:rPr>
              <a:t>número inteiro decimal</a:t>
            </a:r>
            <a:endParaRPr lang="pt-BR"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12065" indent="-6350" algn="just">
              <a:lnSpc>
                <a:spcPct val="112000"/>
              </a:lnSpc>
              <a:spcAft>
                <a:spcPts val="1075"/>
              </a:spcAft>
            </a:pPr>
            <a:r>
              <a:rPr lang="pt-BR" b="1" dirty="0">
                <a:solidFill>
                  <a:srgbClr val="000000"/>
                </a:solidFill>
                <a:latin typeface="Calibri" panose="020F0502020204030204" pitchFamily="34" charset="0"/>
                <a:ea typeface="Calibri" panose="020F0502020204030204" pitchFamily="34" charset="0"/>
                <a:cs typeface="Calibri" panose="020F0502020204030204" pitchFamily="34" charset="0"/>
              </a:rPr>
              <a:t>X ou x: </a:t>
            </a:r>
            <a:r>
              <a:rPr lang="pt-BR" dirty="0">
                <a:solidFill>
                  <a:srgbClr val="000000"/>
                </a:solidFill>
                <a:latin typeface="Calibri" panose="020F0502020204030204" pitchFamily="34" charset="0"/>
                <a:ea typeface="Calibri" panose="020F0502020204030204" pitchFamily="34" charset="0"/>
                <a:cs typeface="Calibri" panose="020F0502020204030204" pitchFamily="34" charset="0"/>
              </a:rPr>
              <a:t>número inteiro hexadecimal</a:t>
            </a:r>
            <a:endParaRPr lang="pt-BR"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12065" indent="-6350" algn="just">
              <a:lnSpc>
                <a:spcPct val="112000"/>
              </a:lnSpc>
              <a:spcAft>
                <a:spcPts val="3680"/>
              </a:spcAft>
            </a:pPr>
            <a:r>
              <a:rPr lang="pt-BR" b="1" dirty="0">
                <a:solidFill>
                  <a:srgbClr val="000000"/>
                </a:solidFill>
                <a:latin typeface="Calibri" panose="020F0502020204030204" pitchFamily="34" charset="0"/>
                <a:ea typeface="Calibri" panose="020F0502020204030204" pitchFamily="34" charset="0"/>
                <a:cs typeface="Calibri" panose="020F0502020204030204" pitchFamily="34" charset="0"/>
              </a:rPr>
              <a:t>F ou f: </a:t>
            </a:r>
            <a:r>
              <a:rPr lang="pt-BR" dirty="0">
                <a:solidFill>
                  <a:srgbClr val="000000"/>
                </a:solidFill>
                <a:latin typeface="Calibri" panose="020F0502020204030204" pitchFamily="34" charset="0"/>
                <a:ea typeface="Calibri" panose="020F0502020204030204" pitchFamily="34" charset="0"/>
                <a:cs typeface="Calibri" panose="020F0502020204030204" pitchFamily="34" charset="0"/>
              </a:rPr>
              <a:t>número real</a:t>
            </a:r>
            <a:endParaRPr lang="pt-BR"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83159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sp>
        <p:nvSpPr>
          <p:cNvPr id="6" name="Título 7"/>
          <p:cNvSpPr txBox="1">
            <a:spLocks/>
          </p:cNvSpPr>
          <p:nvPr/>
        </p:nvSpPr>
        <p:spPr>
          <a:xfrm>
            <a:off x="2930704" y="2262629"/>
            <a:ext cx="5918697" cy="1280798"/>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dirty="0" smtClean="0"/>
              <a:t>Bug! (Erro)</a:t>
            </a:r>
            <a:endParaRPr lang="pt-BR" dirty="0"/>
          </a:p>
        </p:txBody>
      </p:sp>
      <p:pic>
        <p:nvPicPr>
          <p:cNvPr id="2" name="Imagem 1"/>
          <p:cNvPicPr>
            <a:picLocks noChangeAspect="1"/>
          </p:cNvPicPr>
          <p:nvPr/>
        </p:nvPicPr>
        <p:blipFill>
          <a:blip r:embed="rId3">
            <a:clrChange>
              <a:clrFrom>
                <a:srgbClr val="FFFFFF"/>
              </a:clrFrom>
              <a:clrTo>
                <a:srgbClr val="FFFFFF">
                  <a:alpha val="0"/>
                </a:srgbClr>
              </a:clrTo>
            </a:clrChange>
          </a:blip>
          <a:stretch>
            <a:fillRect/>
          </a:stretch>
        </p:blipFill>
        <p:spPr>
          <a:xfrm>
            <a:off x="4866114" y="4524502"/>
            <a:ext cx="2047875" cy="1838325"/>
          </a:xfrm>
          <a:prstGeom prst="rect">
            <a:avLst/>
          </a:prstGeom>
        </p:spPr>
      </p:pic>
    </p:spTree>
    <p:extLst>
      <p:ext uri="{BB962C8B-B14F-4D97-AF65-F5344CB8AC3E}">
        <p14:creationId xmlns:p14="http://schemas.microsoft.com/office/powerpoint/2010/main" val="2994427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nvPr>
        </p:nvGraphicFramePr>
        <p:xfrm>
          <a:off x="1782465" y="2384936"/>
          <a:ext cx="9380835" cy="2047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0204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3178899590"/>
              </p:ext>
            </p:extLst>
          </p:nvPr>
        </p:nvGraphicFramePr>
        <p:xfrm>
          <a:off x="1807865" y="2499236"/>
          <a:ext cx="9380835" cy="230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Imagem 5"/>
          <p:cNvPicPr>
            <a:picLocks noChangeAspect="1"/>
          </p:cNvPicPr>
          <p:nvPr/>
        </p:nvPicPr>
        <p:blipFill>
          <a:blip r:embed="rId8"/>
          <a:stretch>
            <a:fillRect/>
          </a:stretch>
        </p:blipFill>
        <p:spPr>
          <a:xfrm>
            <a:off x="5008562" y="4916487"/>
            <a:ext cx="2962275" cy="962025"/>
          </a:xfrm>
          <a:prstGeom prst="rect">
            <a:avLst/>
          </a:prstGeom>
        </p:spPr>
      </p:pic>
    </p:spTree>
    <p:extLst>
      <p:ext uri="{BB962C8B-B14F-4D97-AF65-F5344CB8AC3E}">
        <p14:creationId xmlns:p14="http://schemas.microsoft.com/office/powerpoint/2010/main" val="3096822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669878683"/>
              </p:ext>
            </p:extLst>
          </p:nvPr>
        </p:nvGraphicFramePr>
        <p:xfrm>
          <a:off x="1807865" y="2499236"/>
          <a:ext cx="9406235" cy="21108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Imagem 1"/>
          <p:cNvPicPr>
            <a:picLocks noChangeAspect="1"/>
          </p:cNvPicPr>
          <p:nvPr/>
        </p:nvPicPr>
        <p:blipFill>
          <a:blip r:embed="rId8">
            <a:clrChange>
              <a:clrFrom>
                <a:srgbClr val="FFFFFF"/>
              </a:clrFrom>
              <a:clrTo>
                <a:srgbClr val="FFFFFF">
                  <a:alpha val="0"/>
                </a:srgbClr>
              </a:clrTo>
            </a:clrChange>
          </a:blip>
          <a:stretch>
            <a:fillRect/>
          </a:stretch>
        </p:blipFill>
        <p:spPr>
          <a:xfrm>
            <a:off x="4705350" y="4297362"/>
            <a:ext cx="3905250" cy="1850622"/>
          </a:xfrm>
          <a:prstGeom prst="rect">
            <a:avLst/>
          </a:prstGeom>
        </p:spPr>
      </p:pic>
    </p:spTree>
    <p:extLst>
      <p:ext uri="{BB962C8B-B14F-4D97-AF65-F5344CB8AC3E}">
        <p14:creationId xmlns:p14="http://schemas.microsoft.com/office/powerpoint/2010/main" val="1845465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916380070"/>
              </p:ext>
            </p:extLst>
          </p:nvPr>
        </p:nvGraphicFramePr>
        <p:xfrm>
          <a:off x="1807865" y="2499236"/>
          <a:ext cx="9406235" cy="21108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Imagem 4"/>
          <p:cNvPicPr>
            <a:picLocks noChangeAspect="1"/>
          </p:cNvPicPr>
          <p:nvPr/>
        </p:nvPicPr>
        <p:blipFill>
          <a:blip r:embed="rId8">
            <a:clrChange>
              <a:clrFrom>
                <a:srgbClr val="FFFFFF"/>
              </a:clrFrom>
              <a:clrTo>
                <a:srgbClr val="FFFFFF">
                  <a:alpha val="0"/>
                </a:srgbClr>
              </a:clrTo>
            </a:clrChange>
          </a:blip>
          <a:stretch>
            <a:fillRect/>
          </a:stretch>
        </p:blipFill>
        <p:spPr>
          <a:xfrm>
            <a:off x="4514187" y="4419600"/>
            <a:ext cx="3091203" cy="1485900"/>
          </a:xfrm>
          <a:prstGeom prst="rect">
            <a:avLst/>
          </a:prstGeom>
        </p:spPr>
      </p:pic>
    </p:spTree>
    <p:extLst>
      <p:ext uri="{BB962C8B-B14F-4D97-AF65-F5344CB8AC3E}">
        <p14:creationId xmlns:p14="http://schemas.microsoft.com/office/powerpoint/2010/main" val="3356159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95140516"/>
              </p:ext>
            </p:extLst>
          </p:nvPr>
        </p:nvGraphicFramePr>
        <p:xfrm>
          <a:off x="1807865" y="2499236"/>
          <a:ext cx="9406235" cy="21108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6613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7" name="Diagrama 6"/>
          <p:cNvGraphicFramePr/>
          <p:nvPr>
            <p:extLst>
              <p:ext uri="{D42A27DB-BD31-4B8C-83A1-F6EECF244321}">
                <p14:modId xmlns:p14="http://schemas.microsoft.com/office/powerpoint/2010/main" val="961523761"/>
              </p:ext>
            </p:extLst>
          </p:nvPr>
        </p:nvGraphicFramePr>
        <p:xfrm>
          <a:off x="2046625" y="1904877"/>
          <a:ext cx="8845097" cy="1942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Imagem 5"/>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12078" y="4021138"/>
            <a:ext cx="3486150" cy="2295525"/>
          </a:xfrm>
          <a:prstGeom prst="rect">
            <a:avLst/>
          </a:prstGeom>
        </p:spPr>
      </p:pic>
    </p:spTree>
    <p:extLst>
      <p:ext uri="{BB962C8B-B14F-4D97-AF65-F5344CB8AC3E}">
        <p14:creationId xmlns:p14="http://schemas.microsoft.com/office/powerpoint/2010/main" val="2867618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sp>
        <p:nvSpPr>
          <p:cNvPr id="6" name="Título 7"/>
          <p:cNvSpPr txBox="1">
            <a:spLocks/>
          </p:cNvSpPr>
          <p:nvPr/>
        </p:nvSpPr>
        <p:spPr>
          <a:xfrm>
            <a:off x="2930704" y="2262629"/>
            <a:ext cx="5918697" cy="1280798"/>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dirty="0" smtClean="0"/>
              <a:t>Erros comuns...</a:t>
            </a:r>
            <a:endParaRPr lang="pt-BR" dirty="0"/>
          </a:p>
        </p:txBody>
      </p:sp>
    </p:spTree>
    <p:extLst>
      <p:ext uri="{BB962C8B-B14F-4D97-AF65-F5344CB8AC3E}">
        <p14:creationId xmlns:p14="http://schemas.microsoft.com/office/powerpoint/2010/main" val="3714741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nvPr>
        </p:nvGraphicFramePr>
        <p:xfrm>
          <a:off x="1782465" y="2384937"/>
          <a:ext cx="9152235" cy="14250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Imagem 5"/>
          <p:cNvPicPr>
            <a:picLocks noChangeAspect="1"/>
          </p:cNvPicPr>
          <p:nvPr/>
        </p:nvPicPr>
        <p:blipFill>
          <a:blip r:embed="rId8"/>
          <a:stretch>
            <a:fillRect/>
          </a:stretch>
        </p:blipFill>
        <p:spPr>
          <a:xfrm>
            <a:off x="2998787" y="5691187"/>
            <a:ext cx="6653222" cy="366713"/>
          </a:xfrm>
          <a:prstGeom prst="rect">
            <a:avLst/>
          </a:prstGeom>
        </p:spPr>
      </p:pic>
      <p:pic>
        <p:nvPicPr>
          <p:cNvPr id="7" name="Imagem 6"/>
          <p:cNvPicPr>
            <a:picLocks noChangeAspect="1"/>
          </p:cNvPicPr>
          <p:nvPr/>
        </p:nvPicPr>
        <p:blipFill>
          <a:blip r:embed="rId9">
            <a:clrChange>
              <a:clrFrom>
                <a:srgbClr val="FFFFFF"/>
              </a:clrFrom>
              <a:clrTo>
                <a:srgbClr val="FFFFFF">
                  <a:alpha val="0"/>
                </a:srgbClr>
              </a:clrTo>
            </a:clrChange>
          </a:blip>
          <a:stretch>
            <a:fillRect/>
          </a:stretch>
        </p:blipFill>
        <p:spPr>
          <a:xfrm>
            <a:off x="4738687" y="4041774"/>
            <a:ext cx="2563813" cy="1345547"/>
          </a:xfrm>
          <a:prstGeom prst="rect">
            <a:avLst/>
          </a:prstGeom>
        </p:spPr>
      </p:pic>
    </p:spTree>
    <p:extLst>
      <p:ext uri="{BB962C8B-B14F-4D97-AF65-F5344CB8AC3E}">
        <p14:creationId xmlns:p14="http://schemas.microsoft.com/office/powerpoint/2010/main" val="2037591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80">
                                          <p:stCondLst>
                                            <p:cond delay="0"/>
                                          </p:stCondLst>
                                        </p:cTn>
                                        <p:tgtEl>
                                          <p:spTgt spid="6"/>
                                        </p:tgtEl>
                                      </p:cBhvr>
                                    </p:animEffect>
                                    <p:anim calcmode="lin" valueType="num">
                                      <p:cBhvr>
                                        <p:cTn id="2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1" dur="26">
                                          <p:stCondLst>
                                            <p:cond delay="650"/>
                                          </p:stCondLst>
                                        </p:cTn>
                                        <p:tgtEl>
                                          <p:spTgt spid="6"/>
                                        </p:tgtEl>
                                      </p:cBhvr>
                                      <p:to x="100000" y="60000"/>
                                    </p:animScale>
                                    <p:animScale>
                                      <p:cBhvr>
                                        <p:cTn id="32" dur="166" decel="50000">
                                          <p:stCondLst>
                                            <p:cond delay="676"/>
                                          </p:stCondLst>
                                        </p:cTn>
                                        <p:tgtEl>
                                          <p:spTgt spid="6"/>
                                        </p:tgtEl>
                                      </p:cBhvr>
                                      <p:to x="100000" y="100000"/>
                                    </p:animScale>
                                    <p:animScale>
                                      <p:cBhvr>
                                        <p:cTn id="33" dur="26">
                                          <p:stCondLst>
                                            <p:cond delay="1312"/>
                                          </p:stCondLst>
                                        </p:cTn>
                                        <p:tgtEl>
                                          <p:spTgt spid="6"/>
                                        </p:tgtEl>
                                      </p:cBhvr>
                                      <p:to x="100000" y="80000"/>
                                    </p:animScale>
                                    <p:animScale>
                                      <p:cBhvr>
                                        <p:cTn id="34" dur="166" decel="50000">
                                          <p:stCondLst>
                                            <p:cond delay="1338"/>
                                          </p:stCondLst>
                                        </p:cTn>
                                        <p:tgtEl>
                                          <p:spTgt spid="6"/>
                                        </p:tgtEl>
                                      </p:cBhvr>
                                      <p:to x="100000" y="100000"/>
                                    </p:animScale>
                                    <p:animScale>
                                      <p:cBhvr>
                                        <p:cTn id="35" dur="26">
                                          <p:stCondLst>
                                            <p:cond delay="1642"/>
                                          </p:stCondLst>
                                        </p:cTn>
                                        <p:tgtEl>
                                          <p:spTgt spid="6"/>
                                        </p:tgtEl>
                                      </p:cBhvr>
                                      <p:to x="100000" y="90000"/>
                                    </p:animScale>
                                    <p:animScale>
                                      <p:cBhvr>
                                        <p:cTn id="36" dur="166" decel="50000">
                                          <p:stCondLst>
                                            <p:cond delay="1668"/>
                                          </p:stCondLst>
                                        </p:cTn>
                                        <p:tgtEl>
                                          <p:spTgt spid="6"/>
                                        </p:tgtEl>
                                      </p:cBhvr>
                                      <p:to x="100000" y="100000"/>
                                    </p:animScale>
                                    <p:animScale>
                                      <p:cBhvr>
                                        <p:cTn id="37" dur="26">
                                          <p:stCondLst>
                                            <p:cond delay="1808"/>
                                          </p:stCondLst>
                                        </p:cTn>
                                        <p:tgtEl>
                                          <p:spTgt spid="6"/>
                                        </p:tgtEl>
                                      </p:cBhvr>
                                      <p:to x="100000" y="95000"/>
                                    </p:animScale>
                                    <p:animScale>
                                      <p:cBhvr>
                                        <p:cTn id="38"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4273079815"/>
              </p:ext>
            </p:extLst>
          </p:nvPr>
        </p:nvGraphicFramePr>
        <p:xfrm>
          <a:off x="1782465" y="2384937"/>
          <a:ext cx="9152235" cy="14250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Imagem 1"/>
          <p:cNvPicPr>
            <a:picLocks noChangeAspect="1"/>
          </p:cNvPicPr>
          <p:nvPr/>
        </p:nvPicPr>
        <p:blipFill>
          <a:blip r:embed="rId8"/>
          <a:stretch>
            <a:fillRect/>
          </a:stretch>
        </p:blipFill>
        <p:spPr>
          <a:xfrm>
            <a:off x="4068324" y="5781674"/>
            <a:ext cx="3904368" cy="301625"/>
          </a:xfrm>
          <a:prstGeom prst="rect">
            <a:avLst/>
          </a:prstGeom>
        </p:spPr>
      </p:pic>
      <p:pic>
        <p:nvPicPr>
          <p:cNvPr id="3" name="Imagem 2"/>
          <p:cNvPicPr>
            <a:picLocks noChangeAspect="1"/>
          </p:cNvPicPr>
          <p:nvPr/>
        </p:nvPicPr>
        <p:blipFill>
          <a:blip r:embed="rId9">
            <a:clrChange>
              <a:clrFrom>
                <a:srgbClr val="FFFFFF"/>
              </a:clrFrom>
              <a:clrTo>
                <a:srgbClr val="FFFFFF">
                  <a:alpha val="0"/>
                </a:srgbClr>
              </a:clrTo>
            </a:clrChange>
          </a:blip>
          <a:stretch>
            <a:fillRect/>
          </a:stretch>
        </p:blipFill>
        <p:spPr>
          <a:xfrm>
            <a:off x="4174717" y="4079034"/>
            <a:ext cx="3691583" cy="1343866"/>
          </a:xfrm>
          <a:prstGeom prst="rect">
            <a:avLst/>
          </a:prstGeom>
        </p:spPr>
      </p:pic>
    </p:spTree>
    <p:extLst>
      <p:ext uri="{BB962C8B-B14F-4D97-AF65-F5344CB8AC3E}">
        <p14:creationId xmlns:p14="http://schemas.microsoft.com/office/powerpoint/2010/main" val="3446912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80">
                                          <p:stCondLst>
                                            <p:cond delay="0"/>
                                          </p:stCondLst>
                                        </p:cTn>
                                        <p:tgtEl>
                                          <p:spTgt spid="2"/>
                                        </p:tgtEl>
                                      </p:cBhvr>
                                    </p:animEffect>
                                    <p:anim calcmode="lin" valueType="num">
                                      <p:cBhvr>
                                        <p:cTn id="26"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31" dur="26">
                                          <p:stCondLst>
                                            <p:cond delay="650"/>
                                          </p:stCondLst>
                                        </p:cTn>
                                        <p:tgtEl>
                                          <p:spTgt spid="2"/>
                                        </p:tgtEl>
                                      </p:cBhvr>
                                      <p:to x="100000" y="60000"/>
                                    </p:animScale>
                                    <p:animScale>
                                      <p:cBhvr>
                                        <p:cTn id="32" dur="166" decel="50000">
                                          <p:stCondLst>
                                            <p:cond delay="676"/>
                                          </p:stCondLst>
                                        </p:cTn>
                                        <p:tgtEl>
                                          <p:spTgt spid="2"/>
                                        </p:tgtEl>
                                      </p:cBhvr>
                                      <p:to x="100000" y="100000"/>
                                    </p:animScale>
                                    <p:animScale>
                                      <p:cBhvr>
                                        <p:cTn id="33" dur="26">
                                          <p:stCondLst>
                                            <p:cond delay="1312"/>
                                          </p:stCondLst>
                                        </p:cTn>
                                        <p:tgtEl>
                                          <p:spTgt spid="2"/>
                                        </p:tgtEl>
                                      </p:cBhvr>
                                      <p:to x="100000" y="80000"/>
                                    </p:animScale>
                                    <p:animScale>
                                      <p:cBhvr>
                                        <p:cTn id="34" dur="166" decel="50000">
                                          <p:stCondLst>
                                            <p:cond delay="1338"/>
                                          </p:stCondLst>
                                        </p:cTn>
                                        <p:tgtEl>
                                          <p:spTgt spid="2"/>
                                        </p:tgtEl>
                                      </p:cBhvr>
                                      <p:to x="100000" y="100000"/>
                                    </p:animScale>
                                    <p:animScale>
                                      <p:cBhvr>
                                        <p:cTn id="35" dur="26">
                                          <p:stCondLst>
                                            <p:cond delay="1642"/>
                                          </p:stCondLst>
                                        </p:cTn>
                                        <p:tgtEl>
                                          <p:spTgt spid="2"/>
                                        </p:tgtEl>
                                      </p:cBhvr>
                                      <p:to x="100000" y="90000"/>
                                    </p:animScale>
                                    <p:animScale>
                                      <p:cBhvr>
                                        <p:cTn id="36" dur="166" decel="50000">
                                          <p:stCondLst>
                                            <p:cond delay="1668"/>
                                          </p:stCondLst>
                                        </p:cTn>
                                        <p:tgtEl>
                                          <p:spTgt spid="2"/>
                                        </p:tgtEl>
                                      </p:cBhvr>
                                      <p:to x="100000" y="100000"/>
                                    </p:animScale>
                                    <p:animScale>
                                      <p:cBhvr>
                                        <p:cTn id="37" dur="26">
                                          <p:stCondLst>
                                            <p:cond delay="1808"/>
                                          </p:stCondLst>
                                        </p:cTn>
                                        <p:tgtEl>
                                          <p:spTgt spid="2"/>
                                        </p:tgtEl>
                                      </p:cBhvr>
                                      <p:to x="100000" y="95000"/>
                                    </p:animScale>
                                    <p:animScale>
                                      <p:cBhvr>
                                        <p:cTn id="38"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2080906308"/>
              </p:ext>
            </p:extLst>
          </p:nvPr>
        </p:nvGraphicFramePr>
        <p:xfrm>
          <a:off x="1782465" y="2384937"/>
          <a:ext cx="9152235" cy="14250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Imagem 1"/>
          <p:cNvPicPr>
            <a:picLocks noChangeAspect="1"/>
          </p:cNvPicPr>
          <p:nvPr/>
        </p:nvPicPr>
        <p:blipFill>
          <a:blip r:embed="rId8">
            <a:clrChange>
              <a:clrFrom>
                <a:srgbClr val="FFFFFF"/>
              </a:clrFrom>
              <a:clrTo>
                <a:srgbClr val="FFFFFF">
                  <a:alpha val="0"/>
                </a:srgbClr>
              </a:clrTo>
            </a:clrChange>
          </a:blip>
          <a:stretch>
            <a:fillRect/>
          </a:stretch>
        </p:blipFill>
        <p:spPr>
          <a:xfrm>
            <a:off x="4122061" y="4032250"/>
            <a:ext cx="4406673" cy="806450"/>
          </a:xfrm>
          <a:prstGeom prst="rect">
            <a:avLst/>
          </a:prstGeom>
        </p:spPr>
      </p:pic>
      <p:pic>
        <p:nvPicPr>
          <p:cNvPr id="8" name="Imagem 7"/>
          <p:cNvPicPr>
            <a:picLocks noChangeAspect="1"/>
          </p:cNvPicPr>
          <p:nvPr/>
        </p:nvPicPr>
        <p:blipFill>
          <a:blip r:embed="rId9"/>
          <a:stretch>
            <a:fillRect/>
          </a:stretch>
        </p:blipFill>
        <p:spPr>
          <a:xfrm>
            <a:off x="4174717" y="5293178"/>
            <a:ext cx="3902659" cy="363038"/>
          </a:xfrm>
          <a:prstGeom prst="rect">
            <a:avLst/>
          </a:prstGeom>
        </p:spPr>
      </p:pic>
    </p:spTree>
    <p:extLst>
      <p:ext uri="{BB962C8B-B14F-4D97-AF65-F5344CB8AC3E}">
        <p14:creationId xmlns:p14="http://schemas.microsoft.com/office/powerpoint/2010/main" val="1015562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80">
                                          <p:stCondLst>
                                            <p:cond delay="0"/>
                                          </p:stCondLst>
                                        </p:cTn>
                                        <p:tgtEl>
                                          <p:spTgt spid="8"/>
                                        </p:tgtEl>
                                      </p:cBhvr>
                                    </p:animEffect>
                                    <p:anim calcmode="lin" valueType="num">
                                      <p:cBhvr>
                                        <p:cTn id="2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1" dur="26">
                                          <p:stCondLst>
                                            <p:cond delay="650"/>
                                          </p:stCondLst>
                                        </p:cTn>
                                        <p:tgtEl>
                                          <p:spTgt spid="8"/>
                                        </p:tgtEl>
                                      </p:cBhvr>
                                      <p:to x="100000" y="60000"/>
                                    </p:animScale>
                                    <p:animScale>
                                      <p:cBhvr>
                                        <p:cTn id="32" dur="166" decel="50000">
                                          <p:stCondLst>
                                            <p:cond delay="676"/>
                                          </p:stCondLst>
                                        </p:cTn>
                                        <p:tgtEl>
                                          <p:spTgt spid="8"/>
                                        </p:tgtEl>
                                      </p:cBhvr>
                                      <p:to x="100000" y="100000"/>
                                    </p:animScale>
                                    <p:animScale>
                                      <p:cBhvr>
                                        <p:cTn id="33" dur="26">
                                          <p:stCondLst>
                                            <p:cond delay="1312"/>
                                          </p:stCondLst>
                                        </p:cTn>
                                        <p:tgtEl>
                                          <p:spTgt spid="8"/>
                                        </p:tgtEl>
                                      </p:cBhvr>
                                      <p:to x="100000" y="80000"/>
                                    </p:animScale>
                                    <p:animScale>
                                      <p:cBhvr>
                                        <p:cTn id="34" dur="166" decel="50000">
                                          <p:stCondLst>
                                            <p:cond delay="1338"/>
                                          </p:stCondLst>
                                        </p:cTn>
                                        <p:tgtEl>
                                          <p:spTgt spid="8"/>
                                        </p:tgtEl>
                                      </p:cBhvr>
                                      <p:to x="100000" y="100000"/>
                                    </p:animScale>
                                    <p:animScale>
                                      <p:cBhvr>
                                        <p:cTn id="35" dur="26">
                                          <p:stCondLst>
                                            <p:cond delay="1642"/>
                                          </p:stCondLst>
                                        </p:cTn>
                                        <p:tgtEl>
                                          <p:spTgt spid="8"/>
                                        </p:tgtEl>
                                      </p:cBhvr>
                                      <p:to x="100000" y="90000"/>
                                    </p:animScale>
                                    <p:animScale>
                                      <p:cBhvr>
                                        <p:cTn id="36" dur="166" decel="50000">
                                          <p:stCondLst>
                                            <p:cond delay="1668"/>
                                          </p:stCondLst>
                                        </p:cTn>
                                        <p:tgtEl>
                                          <p:spTgt spid="8"/>
                                        </p:tgtEl>
                                      </p:cBhvr>
                                      <p:to x="100000" y="100000"/>
                                    </p:animScale>
                                    <p:animScale>
                                      <p:cBhvr>
                                        <p:cTn id="37" dur="26">
                                          <p:stCondLst>
                                            <p:cond delay="1808"/>
                                          </p:stCondLst>
                                        </p:cTn>
                                        <p:tgtEl>
                                          <p:spTgt spid="8"/>
                                        </p:tgtEl>
                                      </p:cBhvr>
                                      <p:to x="100000" y="95000"/>
                                    </p:animScale>
                                    <p:animScale>
                                      <p:cBhvr>
                                        <p:cTn id="38"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1967655729"/>
              </p:ext>
            </p:extLst>
          </p:nvPr>
        </p:nvGraphicFramePr>
        <p:xfrm>
          <a:off x="1782465" y="2384936"/>
          <a:ext cx="9228435" cy="17806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Imagem 5"/>
          <p:cNvPicPr>
            <a:picLocks noChangeAspect="1"/>
          </p:cNvPicPr>
          <p:nvPr/>
        </p:nvPicPr>
        <p:blipFill>
          <a:blip r:embed="rId8">
            <a:clrChange>
              <a:clrFrom>
                <a:srgbClr val="FFFFFF"/>
              </a:clrFrom>
              <a:clrTo>
                <a:srgbClr val="FFFFFF">
                  <a:alpha val="0"/>
                </a:srgbClr>
              </a:clrTo>
            </a:clrChange>
          </a:blip>
          <a:stretch>
            <a:fillRect/>
          </a:stretch>
        </p:blipFill>
        <p:spPr>
          <a:xfrm>
            <a:off x="4442253" y="4332287"/>
            <a:ext cx="3334396" cy="1027113"/>
          </a:xfrm>
          <a:prstGeom prst="rect">
            <a:avLst/>
          </a:prstGeom>
        </p:spPr>
      </p:pic>
      <p:pic>
        <p:nvPicPr>
          <p:cNvPr id="7" name="Imagem 6"/>
          <p:cNvPicPr>
            <a:picLocks noChangeAspect="1"/>
          </p:cNvPicPr>
          <p:nvPr/>
        </p:nvPicPr>
        <p:blipFill>
          <a:blip r:embed="rId9"/>
          <a:stretch>
            <a:fillRect/>
          </a:stretch>
        </p:blipFill>
        <p:spPr>
          <a:xfrm>
            <a:off x="3041650" y="5727700"/>
            <a:ext cx="7264400" cy="279400"/>
          </a:xfrm>
          <a:prstGeom prst="rect">
            <a:avLst/>
          </a:prstGeom>
        </p:spPr>
      </p:pic>
    </p:spTree>
    <p:extLst>
      <p:ext uri="{BB962C8B-B14F-4D97-AF65-F5344CB8AC3E}">
        <p14:creationId xmlns:p14="http://schemas.microsoft.com/office/powerpoint/2010/main" val="573556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80">
                                          <p:stCondLst>
                                            <p:cond delay="0"/>
                                          </p:stCondLst>
                                        </p:cTn>
                                        <p:tgtEl>
                                          <p:spTgt spid="7"/>
                                        </p:tgtEl>
                                      </p:cBhvr>
                                    </p:animEffect>
                                    <p:anim calcmode="lin" valueType="num">
                                      <p:cBhvr>
                                        <p:cTn id="26"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31" dur="26">
                                          <p:stCondLst>
                                            <p:cond delay="650"/>
                                          </p:stCondLst>
                                        </p:cTn>
                                        <p:tgtEl>
                                          <p:spTgt spid="7"/>
                                        </p:tgtEl>
                                      </p:cBhvr>
                                      <p:to x="100000" y="60000"/>
                                    </p:animScale>
                                    <p:animScale>
                                      <p:cBhvr>
                                        <p:cTn id="32" dur="166" decel="50000">
                                          <p:stCondLst>
                                            <p:cond delay="676"/>
                                          </p:stCondLst>
                                        </p:cTn>
                                        <p:tgtEl>
                                          <p:spTgt spid="7"/>
                                        </p:tgtEl>
                                      </p:cBhvr>
                                      <p:to x="100000" y="100000"/>
                                    </p:animScale>
                                    <p:animScale>
                                      <p:cBhvr>
                                        <p:cTn id="33" dur="26">
                                          <p:stCondLst>
                                            <p:cond delay="1312"/>
                                          </p:stCondLst>
                                        </p:cTn>
                                        <p:tgtEl>
                                          <p:spTgt spid="7"/>
                                        </p:tgtEl>
                                      </p:cBhvr>
                                      <p:to x="100000" y="80000"/>
                                    </p:animScale>
                                    <p:animScale>
                                      <p:cBhvr>
                                        <p:cTn id="34" dur="166" decel="50000">
                                          <p:stCondLst>
                                            <p:cond delay="1338"/>
                                          </p:stCondLst>
                                        </p:cTn>
                                        <p:tgtEl>
                                          <p:spTgt spid="7"/>
                                        </p:tgtEl>
                                      </p:cBhvr>
                                      <p:to x="100000" y="100000"/>
                                    </p:animScale>
                                    <p:animScale>
                                      <p:cBhvr>
                                        <p:cTn id="35" dur="26">
                                          <p:stCondLst>
                                            <p:cond delay="1642"/>
                                          </p:stCondLst>
                                        </p:cTn>
                                        <p:tgtEl>
                                          <p:spTgt spid="7"/>
                                        </p:tgtEl>
                                      </p:cBhvr>
                                      <p:to x="100000" y="90000"/>
                                    </p:animScale>
                                    <p:animScale>
                                      <p:cBhvr>
                                        <p:cTn id="36" dur="166" decel="50000">
                                          <p:stCondLst>
                                            <p:cond delay="1668"/>
                                          </p:stCondLst>
                                        </p:cTn>
                                        <p:tgtEl>
                                          <p:spTgt spid="7"/>
                                        </p:tgtEl>
                                      </p:cBhvr>
                                      <p:to x="100000" y="100000"/>
                                    </p:animScale>
                                    <p:animScale>
                                      <p:cBhvr>
                                        <p:cTn id="37" dur="26">
                                          <p:stCondLst>
                                            <p:cond delay="1808"/>
                                          </p:stCondLst>
                                        </p:cTn>
                                        <p:tgtEl>
                                          <p:spTgt spid="7"/>
                                        </p:tgtEl>
                                      </p:cBhvr>
                                      <p:to x="100000" y="95000"/>
                                    </p:animScale>
                                    <p:animScale>
                                      <p:cBhvr>
                                        <p:cTn id="38"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sp>
        <p:nvSpPr>
          <p:cNvPr id="6" name="Título 7"/>
          <p:cNvSpPr txBox="1">
            <a:spLocks/>
          </p:cNvSpPr>
          <p:nvPr/>
        </p:nvSpPr>
        <p:spPr>
          <a:xfrm>
            <a:off x="2930703" y="1399029"/>
            <a:ext cx="5918697" cy="1280798"/>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dirty="0" smtClean="0"/>
              <a:t>Exercícios de fixação</a:t>
            </a:r>
            <a:endParaRPr lang="pt-BR" dirty="0"/>
          </a:p>
        </p:txBody>
      </p:sp>
      <p:pic>
        <p:nvPicPr>
          <p:cNvPr id="7" name="Imagem 6"/>
          <p:cNvPicPr>
            <a:picLocks noChangeAspect="1"/>
          </p:cNvPicPr>
          <p:nvPr/>
        </p:nvPicPr>
        <p:blipFill>
          <a:blip r:embed="rId3">
            <a:clrChange>
              <a:clrFrom>
                <a:srgbClr val="FFFFFF"/>
              </a:clrFrom>
              <a:clrTo>
                <a:srgbClr val="FFFFFF">
                  <a:alpha val="0"/>
                </a:srgbClr>
              </a:clrTo>
            </a:clrChange>
          </a:blip>
          <a:stretch>
            <a:fillRect/>
          </a:stretch>
        </p:blipFill>
        <p:spPr>
          <a:xfrm>
            <a:off x="4670852" y="2679827"/>
            <a:ext cx="2438400" cy="1571625"/>
          </a:xfrm>
          <a:prstGeom prst="rect">
            <a:avLst/>
          </a:prstGeom>
        </p:spPr>
      </p:pic>
    </p:spTree>
    <p:extLst>
      <p:ext uri="{BB962C8B-B14F-4D97-AF65-F5344CB8AC3E}">
        <p14:creationId xmlns:p14="http://schemas.microsoft.com/office/powerpoint/2010/main" val="2029680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1327240012"/>
              </p:ext>
            </p:extLst>
          </p:nvPr>
        </p:nvGraphicFramePr>
        <p:xfrm>
          <a:off x="2046625" y="1904877"/>
          <a:ext cx="8845097" cy="1942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Imagem 7"/>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611687" y="3965575"/>
            <a:ext cx="3414713" cy="2333625"/>
          </a:xfrm>
          <a:prstGeom prst="rect">
            <a:avLst/>
          </a:prstGeom>
        </p:spPr>
      </p:pic>
    </p:spTree>
    <p:extLst>
      <p:ext uri="{BB962C8B-B14F-4D97-AF65-F5344CB8AC3E}">
        <p14:creationId xmlns:p14="http://schemas.microsoft.com/office/powerpoint/2010/main" val="3404158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0-#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1127658566"/>
              </p:ext>
            </p:extLst>
          </p:nvPr>
        </p:nvGraphicFramePr>
        <p:xfrm>
          <a:off x="2008525" y="2133477"/>
          <a:ext cx="8845097" cy="1942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Imagem 6"/>
          <p:cNvPicPr/>
          <p:nvPr/>
        </p:nvPicPr>
        <p:blipFill>
          <a:blip r:embed="rId8">
            <a:clrChange>
              <a:clrFrom>
                <a:srgbClr val="FFFFFF"/>
              </a:clrFrom>
              <a:clrTo>
                <a:srgbClr val="FFFFFF">
                  <a:alpha val="0"/>
                </a:srgbClr>
              </a:clrTo>
            </a:clrChange>
          </a:blip>
          <a:stretch>
            <a:fillRect/>
          </a:stretch>
        </p:blipFill>
        <p:spPr>
          <a:xfrm>
            <a:off x="4174717" y="4237037"/>
            <a:ext cx="4067175" cy="1533525"/>
          </a:xfrm>
          <a:prstGeom prst="rect">
            <a:avLst/>
          </a:prstGeom>
        </p:spPr>
      </p:pic>
    </p:spTree>
    <p:extLst>
      <p:ext uri="{BB962C8B-B14F-4D97-AF65-F5344CB8AC3E}">
        <p14:creationId xmlns:p14="http://schemas.microsoft.com/office/powerpoint/2010/main" val="313914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3747436499"/>
              </p:ext>
            </p:extLst>
          </p:nvPr>
        </p:nvGraphicFramePr>
        <p:xfrm>
          <a:off x="2008525" y="2133477"/>
          <a:ext cx="8845097" cy="1942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Imagem 6"/>
          <p:cNvPicPr/>
          <p:nvPr/>
        </p:nvPicPr>
        <p:blipFill>
          <a:blip r:embed="rId8">
            <a:clrChange>
              <a:clrFrom>
                <a:srgbClr val="FFFFFF"/>
              </a:clrFrom>
              <a:clrTo>
                <a:srgbClr val="FFFFFF">
                  <a:alpha val="0"/>
                </a:srgbClr>
              </a:clrTo>
            </a:clrChange>
          </a:blip>
          <a:stretch>
            <a:fillRect/>
          </a:stretch>
        </p:blipFill>
        <p:spPr>
          <a:xfrm>
            <a:off x="4174717" y="4237037"/>
            <a:ext cx="4067175" cy="1533525"/>
          </a:xfrm>
          <a:prstGeom prst="rect">
            <a:avLst/>
          </a:prstGeom>
        </p:spPr>
      </p:pic>
    </p:spTree>
    <p:extLst>
      <p:ext uri="{BB962C8B-B14F-4D97-AF65-F5344CB8AC3E}">
        <p14:creationId xmlns:p14="http://schemas.microsoft.com/office/powerpoint/2010/main" val="2508132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1818441942"/>
              </p:ext>
            </p:extLst>
          </p:nvPr>
        </p:nvGraphicFramePr>
        <p:xfrm>
          <a:off x="2008525" y="2133477"/>
          <a:ext cx="8845097" cy="1942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Imagem 5"/>
          <p:cNvPicPr/>
          <p:nvPr/>
        </p:nvPicPr>
        <p:blipFill>
          <a:blip r:embed="rId8">
            <a:extLst>
              <a:ext uri="{28A0092B-C50C-407E-A947-70E740481C1C}">
                <a14:useLocalDpi xmlns:a14="http://schemas.microsoft.com/office/drawing/2010/main" val="0"/>
              </a:ext>
            </a:extLst>
          </a:blip>
          <a:stretch>
            <a:fillRect/>
          </a:stretch>
        </p:blipFill>
        <p:spPr>
          <a:xfrm>
            <a:off x="4654819" y="4402138"/>
            <a:ext cx="2470468" cy="1427162"/>
          </a:xfrm>
          <a:prstGeom prst="rect">
            <a:avLst/>
          </a:prstGeom>
        </p:spPr>
      </p:pic>
    </p:spTree>
    <p:extLst>
      <p:ext uri="{BB962C8B-B14F-4D97-AF65-F5344CB8AC3E}">
        <p14:creationId xmlns:p14="http://schemas.microsoft.com/office/powerpoint/2010/main" val="3216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iva">
  <a:themeElements>
    <a:clrScheme name="Retrospec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7410</TotalTime>
  <Words>1801</Words>
  <Application>Microsoft Office PowerPoint</Application>
  <PresentationFormat>Widescreen</PresentationFormat>
  <Paragraphs>110</Paragraphs>
  <Slides>55</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55</vt:i4>
      </vt:variant>
    </vt:vector>
  </HeadingPairs>
  <TitlesOfParts>
    <vt:vector size="58" baseType="lpstr">
      <vt:lpstr>Calibri</vt:lpstr>
      <vt:lpstr>Calibri Light</vt:lpstr>
      <vt:lpstr>Retrospectiva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preparatório Academia do programador</dc:title>
  <dc:creator>Thiago Ribeiro Bona Sartor</dc:creator>
  <cp:lastModifiedBy>Thiago Sartor</cp:lastModifiedBy>
  <cp:revision>252</cp:revision>
  <dcterms:created xsi:type="dcterms:W3CDTF">2014-02-21T18:19:48Z</dcterms:created>
  <dcterms:modified xsi:type="dcterms:W3CDTF">2014-04-29T03:07:59Z</dcterms:modified>
</cp:coreProperties>
</file>