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256" r:id="rId2"/>
    <p:sldId id="285" r:id="rId3"/>
    <p:sldId id="334" r:id="rId4"/>
    <p:sldId id="348" r:id="rId5"/>
    <p:sldId id="402" r:id="rId6"/>
    <p:sldId id="342" r:id="rId7"/>
    <p:sldId id="349" r:id="rId8"/>
    <p:sldId id="350" r:id="rId9"/>
    <p:sldId id="351" r:id="rId10"/>
    <p:sldId id="403" r:id="rId11"/>
    <p:sldId id="369" r:id="rId12"/>
    <p:sldId id="352" r:id="rId13"/>
    <p:sldId id="353" r:id="rId14"/>
    <p:sldId id="404" r:id="rId15"/>
    <p:sldId id="356" r:id="rId16"/>
    <p:sldId id="406" r:id="rId17"/>
    <p:sldId id="405" r:id="rId18"/>
    <p:sldId id="407" r:id="rId19"/>
    <p:sldId id="3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334"/>
            <p14:sldId id="348"/>
            <p14:sldId id="402"/>
            <p14:sldId id="342"/>
            <p14:sldId id="349"/>
            <p14:sldId id="350"/>
            <p14:sldId id="351"/>
            <p14:sldId id="403"/>
            <p14:sldId id="369"/>
            <p14:sldId id="352"/>
            <p14:sldId id="353"/>
            <p14:sldId id="404"/>
            <p14:sldId id="356"/>
            <p14:sldId id="406"/>
            <p14:sldId id="405"/>
            <p14:sldId id="407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97F"/>
    <a:srgbClr val="E0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chemeClr val="bg2">
            <a:lumMod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Podemos, explicitamente, converter um dos valores envolvidos na divisão ou até mesmo os dois para algum tipo numérico real. Dessa forma, a divisão não seria inteira e a parte fracionária não seria descartada. Essas conversões podem ser realizadas com operações de </a:t>
          </a:r>
          <a:r>
            <a:rPr lang="pt-BR" b="1" dirty="0" smtClean="0"/>
            <a:t>casting</a:t>
          </a:r>
          <a:r>
            <a:rPr lang="pt-BR" dirty="0" smtClean="0"/>
            <a:t>. Nos exemplos a seguir, o resultado das operações de divisão é </a:t>
          </a:r>
          <a:r>
            <a:rPr lang="pt-BR" b="1" dirty="0" smtClean="0"/>
            <a:t>2.5</a:t>
          </a:r>
          <a:r>
            <a:rPr lang="pt-BR" dirty="0" smtClean="0"/>
            <a:t>.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7504FE66-4D50-427F-A127-861B72039D3C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endParaRPr lang="pt-BR" dirty="0"/>
        </a:p>
      </dgm:t>
    </dgm:pt>
    <dgm:pt modelId="{67CE6D72-2D66-4D8F-8FB3-AEAC96A7F4FB}" type="parTrans" cxnId="{77A0004F-A1BF-4481-ABCD-BCB9F99045A6}">
      <dgm:prSet/>
      <dgm:spPr/>
      <dgm:t>
        <a:bodyPr/>
        <a:lstStyle/>
        <a:p>
          <a:endParaRPr lang="pt-BR"/>
        </a:p>
      </dgm:t>
    </dgm:pt>
    <dgm:pt modelId="{792A8C05-68B0-451C-9AF5-9D01890BCCD1}" type="sibTrans" cxnId="{77A0004F-A1BF-4481-ABCD-BCB9F99045A6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7A0004F-A1BF-4481-ABCD-BCB9F99045A6}" srcId="{2282E7AB-E22C-4B00-970C-52DB919CAB9D}" destId="{7504FE66-4D50-427F-A127-861B72039D3C}" srcOrd="1" destOrd="0" parTransId="{67CE6D72-2D66-4D8F-8FB3-AEAC96A7F4FB}" sibTransId="{792A8C05-68B0-451C-9AF5-9D01890BCCD1}"/>
    <dgm:cxn modelId="{63BE90B8-49C0-4983-B676-8E3FC041A9D6}" type="presOf" srcId="{2282E7AB-E22C-4B00-970C-52DB919CAB9D}" destId="{512A7BB3-C3C1-428C-BF99-F2A7DF689F83}" srcOrd="0" destOrd="0" presId="urn:microsoft.com/office/officeart/2005/8/layout/hList1"/>
    <dgm:cxn modelId="{442897F9-7C05-4DD8-A704-7243D8AC3B1E}" type="presOf" srcId="{7504FE66-4D50-427F-A127-861B72039D3C}" destId="{6EBC2652-20EB-40D6-AB17-404138CDA6D0}" srcOrd="0" destOrd="1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BD83667E-290E-401A-AF45-9648D222989B}" type="presOf" srcId="{32290756-A711-43BC-A08D-916DED16EFC9}" destId="{6EBC2652-20EB-40D6-AB17-404138CDA6D0}" srcOrd="0" destOrd="0" presId="urn:microsoft.com/office/officeart/2005/8/layout/hList1"/>
    <dgm:cxn modelId="{F2A79EB1-2070-4545-91B4-9C97089ACEAA}" type="presOf" srcId="{4275232B-7455-4F10-AE58-E47136142790}" destId="{52D496A4-AA7C-4AB3-815D-B840E77E4A34}" srcOrd="0" destOrd="0" presId="urn:microsoft.com/office/officeart/2005/8/layout/hList1"/>
    <dgm:cxn modelId="{232618A3-E7EA-4890-9FA9-CF4B10B633BF}" type="presParOf" srcId="{52D496A4-AA7C-4AB3-815D-B840E77E4A34}" destId="{843B4BDD-B1A3-4D32-8000-A56D54FBB1A1}" srcOrd="0" destOrd="0" presId="urn:microsoft.com/office/officeart/2005/8/layout/hList1"/>
    <dgm:cxn modelId="{64DF1D36-7255-44EA-B3D9-5014C32BFE71}" type="presParOf" srcId="{843B4BDD-B1A3-4D32-8000-A56D54FBB1A1}" destId="{512A7BB3-C3C1-428C-BF99-F2A7DF689F83}" srcOrd="0" destOrd="0" presId="urn:microsoft.com/office/officeart/2005/8/layout/hList1"/>
    <dgm:cxn modelId="{A0998C21-8AF7-4D8E-A5E2-27FE47E866D2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Considerando o que foi discutido anteriormente a respeito de divisão inteira e </a:t>
          </a:r>
          <a:r>
            <a:rPr lang="pt-BR" b="1" dirty="0" smtClean="0"/>
            <a:t>casting</a:t>
          </a:r>
          <a:r>
            <a:rPr lang="pt-BR" dirty="0" smtClean="0"/>
            <a:t>. Qual é o resultado da operação do exemplo a seguir?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 custLinFactNeighborX="-2539" custLinFactNeighborY="-42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14C13ABA-853E-4609-B1B3-46601BBB6D7F}" type="presOf" srcId="{4275232B-7455-4F10-AE58-E47136142790}" destId="{52D496A4-AA7C-4AB3-815D-B840E77E4A34}" srcOrd="0" destOrd="0" presId="urn:microsoft.com/office/officeart/2005/8/layout/hList1"/>
    <dgm:cxn modelId="{CDFC3197-0F71-45E4-9CD4-BDEC48760603}" type="presOf" srcId="{32290756-A711-43BC-A08D-916DED16EFC9}" destId="{6EBC2652-20EB-40D6-AB17-404138CDA6D0}" srcOrd="0" destOrd="0" presId="urn:microsoft.com/office/officeart/2005/8/layout/hList1"/>
    <dgm:cxn modelId="{831ED0AD-9C64-431D-842A-575767FD633A}" type="presOf" srcId="{2282E7AB-E22C-4B00-970C-52DB919CAB9D}" destId="{512A7BB3-C3C1-428C-BF99-F2A7DF689F83}" srcOrd="0" destOrd="0" presId="urn:microsoft.com/office/officeart/2005/8/layout/hList1"/>
    <dgm:cxn modelId="{C30F72DA-DCC6-4D96-82A9-8B7B579708CC}" type="presParOf" srcId="{52D496A4-AA7C-4AB3-815D-B840E77E4A34}" destId="{843B4BDD-B1A3-4D32-8000-A56D54FBB1A1}" srcOrd="0" destOrd="0" presId="urn:microsoft.com/office/officeart/2005/8/layout/hList1"/>
    <dgm:cxn modelId="{C680053D-5E63-4A14-9B61-A59A00E0D660}" type="presParOf" srcId="{843B4BDD-B1A3-4D32-8000-A56D54FBB1A1}" destId="{512A7BB3-C3C1-428C-BF99-F2A7DF689F83}" srcOrd="0" destOrd="0" presId="urn:microsoft.com/office/officeart/2005/8/layout/hList1"/>
    <dgm:cxn modelId="{DC9CF645-0E07-44EB-A2F5-2E8EEFE68984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A09E38-814D-47D7-A4EA-E9E51B9927D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A88EB1F-CAEC-459C-A9BA-18640250AFE5}">
      <dgm:prSet/>
      <dgm:spPr/>
      <dgm:t>
        <a:bodyPr/>
        <a:lstStyle/>
        <a:p>
          <a:pPr rtl="0"/>
          <a:r>
            <a:rPr lang="pt-BR" dirty="0" smtClean="0"/>
            <a:t>Concatenação de </a:t>
          </a:r>
          <a:r>
            <a:rPr lang="pt-BR" dirty="0" err="1" smtClean="0"/>
            <a:t>Strings</a:t>
          </a:r>
          <a:endParaRPr lang="pt-BR" dirty="0"/>
        </a:p>
      </dgm:t>
    </dgm:pt>
    <dgm:pt modelId="{D52314B9-976D-4960-8988-F44012527BC7}" type="parTrans" cxnId="{3E119F7A-ADA3-43B5-8B7C-AD599DAE6A1E}">
      <dgm:prSet/>
      <dgm:spPr/>
      <dgm:t>
        <a:bodyPr/>
        <a:lstStyle/>
        <a:p>
          <a:endParaRPr lang="pt-BR"/>
        </a:p>
      </dgm:t>
    </dgm:pt>
    <dgm:pt modelId="{F62A00DB-2F07-4DB7-955C-D60D458A2B85}" type="sibTrans" cxnId="{3E119F7A-ADA3-43B5-8B7C-AD599DAE6A1E}">
      <dgm:prSet/>
      <dgm:spPr/>
      <dgm:t>
        <a:bodyPr/>
        <a:lstStyle/>
        <a:p>
          <a:endParaRPr lang="pt-BR"/>
        </a:p>
      </dgm:t>
    </dgm:pt>
    <dgm:pt modelId="{938E41DE-D521-406D-831B-46CDB792FA1B}">
      <dgm:prSet/>
      <dgm:spPr/>
      <dgm:t>
        <a:bodyPr/>
        <a:lstStyle/>
        <a:p>
          <a:pPr rtl="0"/>
          <a:r>
            <a:rPr lang="pt-BR" dirty="0" smtClean="0"/>
            <a:t>Como vimos anteriormente, o operador </a:t>
          </a:r>
          <a:r>
            <a:rPr lang="pt-BR" b="1" dirty="0" smtClean="0"/>
            <a:t>+ </a:t>
          </a:r>
          <a:r>
            <a:rPr lang="pt-BR" dirty="0" smtClean="0"/>
            <a:t>é utilizado para realizar soma aritmética. Mas, ele também pode ser utilizado para concatenar </a:t>
          </a:r>
          <a:r>
            <a:rPr lang="pt-BR" b="1" dirty="0" err="1" smtClean="0"/>
            <a:t>strings</a:t>
          </a:r>
          <a:r>
            <a:rPr lang="pt-BR" dirty="0" smtClean="0"/>
            <a:t> no C#. Veja alguns exemplos.</a:t>
          </a:r>
          <a:endParaRPr lang="pt-BR" dirty="0"/>
        </a:p>
      </dgm:t>
    </dgm:pt>
    <dgm:pt modelId="{7E152D5A-B7E1-4358-B74C-F6B4DB5F6BCE}" type="parTrans" cxnId="{D6DD8435-7EB5-4537-8B93-3CF071F7283D}">
      <dgm:prSet/>
      <dgm:spPr/>
      <dgm:t>
        <a:bodyPr/>
        <a:lstStyle/>
        <a:p>
          <a:endParaRPr lang="pt-BR"/>
        </a:p>
      </dgm:t>
    </dgm:pt>
    <dgm:pt modelId="{8821BC07-6514-4065-B192-55B6C826C38C}" type="sibTrans" cxnId="{D6DD8435-7EB5-4537-8B93-3CF071F7283D}">
      <dgm:prSet/>
      <dgm:spPr/>
      <dgm:t>
        <a:bodyPr/>
        <a:lstStyle/>
        <a:p>
          <a:endParaRPr lang="pt-BR"/>
        </a:p>
      </dgm:t>
    </dgm:pt>
    <dgm:pt modelId="{48904DE0-8A64-4C12-9B17-42C12A653D37}" type="pres">
      <dgm:prSet presAssocID="{30A09E38-814D-47D7-A4EA-E9E51B9927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964A968-CC35-4D22-B610-CBE62DBB4015}" type="pres">
      <dgm:prSet presAssocID="{6A88EB1F-CAEC-459C-A9BA-18640250AFE5}" presName="parentLin" presStyleCnt="0"/>
      <dgm:spPr/>
      <dgm:t>
        <a:bodyPr/>
        <a:lstStyle/>
        <a:p>
          <a:endParaRPr lang="pt-BR"/>
        </a:p>
      </dgm:t>
    </dgm:pt>
    <dgm:pt modelId="{889502B6-72FA-447D-A7DC-84675701CC65}" type="pres">
      <dgm:prSet presAssocID="{6A88EB1F-CAEC-459C-A9BA-18640250AFE5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066E3B4E-EFD3-4380-A9A7-A9410748C592}" type="pres">
      <dgm:prSet presAssocID="{6A88EB1F-CAEC-459C-A9BA-18640250AF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02EF5C-3941-4264-8BAF-3C3F94AB42FA}" type="pres">
      <dgm:prSet presAssocID="{6A88EB1F-CAEC-459C-A9BA-18640250AFE5}" presName="negativeSpace" presStyleCnt="0"/>
      <dgm:spPr/>
      <dgm:t>
        <a:bodyPr/>
        <a:lstStyle/>
        <a:p>
          <a:endParaRPr lang="pt-BR"/>
        </a:p>
      </dgm:t>
    </dgm:pt>
    <dgm:pt modelId="{CF8C18E9-090B-4E63-9757-8542C547F78A}" type="pres">
      <dgm:prSet presAssocID="{6A88EB1F-CAEC-459C-A9BA-18640250AFE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119F7A-ADA3-43B5-8B7C-AD599DAE6A1E}" srcId="{30A09E38-814D-47D7-A4EA-E9E51B9927D6}" destId="{6A88EB1F-CAEC-459C-A9BA-18640250AFE5}" srcOrd="0" destOrd="0" parTransId="{D52314B9-976D-4960-8988-F44012527BC7}" sibTransId="{F62A00DB-2F07-4DB7-955C-D60D458A2B85}"/>
    <dgm:cxn modelId="{480C7939-EF9A-4121-9820-E5AAA665475C}" type="presOf" srcId="{6A88EB1F-CAEC-459C-A9BA-18640250AFE5}" destId="{889502B6-72FA-447D-A7DC-84675701CC65}" srcOrd="0" destOrd="0" presId="urn:microsoft.com/office/officeart/2005/8/layout/list1"/>
    <dgm:cxn modelId="{732BDEFA-2952-4662-A4A5-AC0BE67064A3}" type="presOf" srcId="{938E41DE-D521-406D-831B-46CDB792FA1B}" destId="{CF8C18E9-090B-4E63-9757-8542C547F78A}" srcOrd="0" destOrd="0" presId="urn:microsoft.com/office/officeart/2005/8/layout/list1"/>
    <dgm:cxn modelId="{02A0508B-A48D-46E8-BF54-C52E46DCE71A}" type="presOf" srcId="{6A88EB1F-CAEC-459C-A9BA-18640250AFE5}" destId="{066E3B4E-EFD3-4380-A9A7-A9410748C592}" srcOrd="1" destOrd="0" presId="urn:microsoft.com/office/officeart/2005/8/layout/list1"/>
    <dgm:cxn modelId="{BB39B444-CB6F-4CF6-A605-1FE10D5FA090}" type="presOf" srcId="{30A09E38-814D-47D7-A4EA-E9E51B9927D6}" destId="{48904DE0-8A64-4C12-9B17-42C12A653D37}" srcOrd="0" destOrd="0" presId="urn:microsoft.com/office/officeart/2005/8/layout/list1"/>
    <dgm:cxn modelId="{D6DD8435-7EB5-4537-8B93-3CF071F7283D}" srcId="{6A88EB1F-CAEC-459C-A9BA-18640250AFE5}" destId="{938E41DE-D521-406D-831B-46CDB792FA1B}" srcOrd="0" destOrd="0" parTransId="{7E152D5A-B7E1-4358-B74C-F6B4DB5F6BCE}" sibTransId="{8821BC07-6514-4065-B192-55B6C826C38C}"/>
    <dgm:cxn modelId="{E56D6429-8184-4815-927F-89A68FA3205C}" type="presParOf" srcId="{48904DE0-8A64-4C12-9B17-42C12A653D37}" destId="{7964A968-CC35-4D22-B610-CBE62DBB4015}" srcOrd="0" destOrd="0" presId="urn:microsoft.com/office/officeart/2005/8/layout/list1"/>
    <dgm:cxn modelId="{0D444E9A-4428-44ED-9B6D-C809983C9172}" type="presParOf" srcId="{7964A968-CC35-4D22-B610-CBE62DBB4015}" destId="{889502B6-72FA-447D-A7DC-84675701CC65}" srcOrd="0" destOrd="0" presId="urn:microsoft.com/office/officeart/2005/8/layout/list1"/>
    <dgm:cxn modelId="{590D99CC-8060-4ED7-B69B-FA91EB77896F}" type="presParOf" srcId="{7964A968-CC35-4D22-B610-CBE62DBB4015}" destId="{066E3B4E-EFD3-4380-A9A7-A9410748C592}" srcOrd="1" destOrd="0" presId="urn:microsoft.com/office/officeart/2005/8/layout/list1"/>
    <dgm:cxn modelId="{F890A103-FA5E-4ABC-96FC-C0FB5D647098}" type="presParOf" srcId="{48904DE0-8A64-4C12-9B17-42C12A653D37}" destId="{FA02EF5C-3941-4264-8BAF-3C3F94AB42FA}" srcOrd="1" destOrd="0" presId="urn:microsoft.com/office/officeart/2005/8/layout/list1"/>
    <dgm:cxn modelId="{BECBCA5A-80CE-4A6E-B06F-7FEB1B006F43}" type="presParOf" srcId="{48904DE0-8A64-4C12-9B17-42C12A653D37}" destId="{CF8C18E9-090B-4E63-9757-8542C547F78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Concatenação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Observe que o operador </a:t>
          </a:r>
          <a:r>
            <a:rPr lang="pt-BR" b="1" dirty="0" smtClean="0"/>
            <a:t>+</a:t>
          </a:r>
          <a:r>
            <a:rPr lang="pt-BR" dirty="0" smtClean="0"/>
            <a:t> foi aplicado a valores do tipo </a:t>
          </a:r>
          <a:r>
            <a:rPr lang="pt-BR" b="1" dirty="0" err="1" smtClean="0"/>
            <a:t>int</a:t>
          </a:r>
          <a:r>
            <a:rPr lang="pt-BR" dirty="0" smtClean="0"/>
            <a:t> e do tipo </a:t>
          </a:r>
          <a:r>
            <a:rPr lang="pt-BR" b="1" dirty="0" err="1" smtClean="0"/>
            <a:t>string</a:t>
          </a:r>
          <a:r>
            <a:rPr lang="pt-BR" dirty="0" smtClean="0"/>
            <a:t>. Nesses casos, os valores do tipo </a:t>
          </a:r>
          <a:r>
            <a:rPr lang="pt-BR" b="1" dirty="0" err="1" smtClean="0"/>
            <a:t>int</a:t>
          </a:r>
          <a:r>
            <a:rPr lang="pt-BR" dirty="0" smtClean="0"/>
            <a:t> são, automaticamente, convertidos para </a:t>
          </a:r>
          <a:r>
            <a:rPr lang="pt-BR" b="1" dirty="0" err="1" smtClean="0"/>
            <a:t>string</a:t>
          </a:r>
          <a:r>
            <a:rPr lang="pt-BR" dirty="0" smtClean="0"/>
            <a:t> e a concatenação é realizada. Analogamente, essa conversão ocorrerá toda vez que o operador </a:t>
          </a:r>
          <a:r>
            <a:rPr lang="pt-BR" b="1" dirty="0" smtClean="0"/>
            <a:t>+</a:t>
          </a:r>
          <a:r>
            <a:rPr lang="pt-BR" dirty="0" smtClean="0"/>
            <a:t> for aplicado a valores não </a:t>
          </a:r>
          <a:r>
            <a:rPr lang="pt-BR" b="1" dirty="0" err="1" smtClean="0"/>
            <a:t>string</a:t>
          </a:r>
          <a:r>
            <a:rPr lang="pt-BR" dirty="0" smtClean="0"/>
            <a:t> com valores do tipo </a:t>
          </a:r>
          <a:r>
            <a:rPr lang="pt-BR" b="1" dirty="0" err="1" smtClean="0"/>
            <a:t>string</a:t>
          </a:r>
          <a:r>
            <a:rPr lang="pt-BR" dirty="0" smtClean="0"/>
            <a:t>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CCC5AEC-85AE-4129-A239-B8BD4793C4E2}" type="presOf" srcId="{351DE6A4-BD80-4BB3-9639-12233879A880}" destId="{A502436D-5CC4-4903-90CA-3DF85BB355EF}" srcOrd="0" destOrd="0" presId="urn:microsoft.com/office/officeart/2005/8/layout/vList2"/>
    <dgm:cxn modelId="{2BF15914-A6E9-481F-92C2-92D09506571F}" type="presOf" srcId="{102C4E60-F80A-40E2-B0B2-C5047713F238}" destId="{6981431F-8FD3-42DB-AC07-E476D6E15CAC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ED551A37-96A2-4F13-B771-BBC925D8DB32}" type="presOf" srcId="{99B78C9F-9E04-4D74-8258-3F23430427D3}" destId="{49D2FB81-62C2-4668-9001-053A55EA99A8}" srcOrd="0" destOrd="0" presId="urn:microsoft.com/office/officeart/2005/8/layout/vList2"/>
    <dgm:cxn modelId="{CEC4BA0D-E1D1-4440-8001-B3DB0C965594}" type="presParOf" srcId="{A502436D-5CC4-4903-90CA-3DF85BB355EF}" destId="{49D2FB81-62C2-4668-9001-053A55EA99A8}" srcOrd="0" destOrd="0" presId="urn:microsoft.com/office/officeart/2005/8/layout/vList2"/>
    <dgm:cxn modelId="{98A5238E-1196-42E3-B2A4-60137D5F5E8D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As expressões são avaliadas da esquerda para a direita. Dessa forma, considere os seguintes exemplos. Quais são os textos que serão imprimidos?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 custLinFactNeighborX="-2539" custLinFactNeighborY="-42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188417D-3197-4730-918E-BD699A6B5670}" type="presOf" srcId="{32290756-A711-43BC-A08D-916DED16EFC9}" destId="{6EBC2652-20EB-40D6-AB17-404138CDA6D0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69E9DF9D-DDF0-46E4-A456-B630FF5CF5CC}" type="presOf" srcId="{2282E7AB-E22C-4B00-970C-52DB919CAB9D}" destId="{512A7BB3-C3C1-428C-BF99-F2A7DF689F83}" srcOrd="0" destOrd="0" presId="urn:microsoft.com/office/officeart/2005/8/layout/hList1"/>
    <dgm:cxn modelId="{6F6DA818-31E7-4F86-8E75-1E514552AAA3}" type="presOf" srcId="{4275232B-7455-4F10-AE58-E47136142790}" destId="{52D496A4-AA7C-4AB3-815D-B840E77E4A34}" srcOrd="0" destOrd="0" presId="urn:microsoft.com/office/officeart/2005/8/layout/hList1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A15CE7D8-2206-45C5-8398-1EB2F9785ACC}" type="presParOf" srcId="{52D496A4-AA7C-4AB3-815D-B840E77E4A34}" destId="{843B4BDD-B1A3-4D32-8000-A56D54FBB1A1}" srcOrd="0" destOrd="0" presId="urn:microsoft.com/office/officeart/2005/8/layout/hList1"/>
    <dgm:cxn modelId="{51AEFC33-41C2-4453-AB73-DB2280BA22C6}" type="presParOf" srcId="{843B4BDD-B1A3-4D32-8000-A56D54FBB1A1}" destId="{512A7BB3-C3C1-428C-BF99-F2A7DF689F83}" srcOrd="0" destOrd="0" presId="urn:microsoft.com/office/officeart/2005/8/layout/hList1"/>
    <dgm:cxn modelId="{E81EA8C7-11D6-497D-9997-E21850414A2F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1) Crie uma pasta no seu repositório no </a:t>
          </a:r>
          <a:r>
            <a:rPr lang="pt-BR" b="1" dirty="0" err="1" smtClean="0"/>
            <a:t>Github</a:t>
          </a:r>
          <a:r>
            <a:rPr lang="pt-BR" dirty="0" smtClean="0"/>
            <a:t> com o nome de </a:t>
          </a:r>
          <a:r>
            <a:rPr lang="pt-BR" b="1" dirty="0" smtClean="0"/>
            <a:t>Unidade </a:t>
          </a:r>
          <a:r>
            <a:rPr lang="pt-BR" b="1" dirty="0" err="1" smtClean="0"/>
            <a:t>VII</a:t>
          </a:r>
          <a:r>
            <a:rPr lang="pt-BR" dirty="0" smtClean="0"/>
            <a:t>. E em seguida crie um projeto onde você implementará os exercícios de fixação. “</a:t>
          </a:r>
          <a:r>
            <a:rPr lang="pt-BR" dirty="0" err="1" smtClean="0"/>
            <a:t>ExerciciosSlide</a:t>
          </a:r>
          <a:r>
            <a:rPr lang="pt-BR" dirty="0" smtClean="0"/>
            <a:t>”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5423DB2-EB60-4176-8755-3988539A16EF}" type="presOf" srcId="{102C4E60-F80A-40E2-B0B2-C5047713F238}" destId="{6981431F-8FD3-42DB-AC07-E476D6E15CAC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B6A66FE0-677E-4B10-8472-08F6F5365AD4}" type="presOf" srcId="{99B78C9F-9E04-4D74-8258-3F23430427D3}" destId="{49D2FB81-62C2-4668-9001-053A55EA99A8}" srcOrd="0" destOrd="0" presId="urn:microsoft.com/office/officeart/2005/8/layout/vList2"/>
    <dgm:cxn modelId="{A9EF4B4A-8FCD-45ED-8DB0-48D1DFF303E4}" type="presOf" srcId="{351DE6A4-BD80-4BB3-9639-12233879A880}" destId="{A502436D-5CC4-4903-90CA-3DF85BB355EF}" srcOrd="0" destOrd="0" presId="urn:microsoft.com/office/officeart/2005/8/layout/vList2"/>
    <dgm:cxn modelId="{3B3E5A9B-75AB-4D9D-BC18-44D7E225ACF7}" type="presParOf" srcId="{A502436D-5CC4-4903-90CA-3DF85BB355EF}" destId="{49D2FB81-62C2-4668-9001-053A55EA99A8}" srcOrd="0" destOrd="0" presId="urn:microsoft.com/office/officeart/2005/8/layout/vList2"/>
    <dgm:cxn modelId="{D12A0FBB-5C4A-4451-842F-B0FE9A966C2D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/>
      <dgm:t>
        <a:bodyPr/>
        <a:lstStyle/>
        <a:p>
          <a:pPr rtl="0"/>
          <a:r>
            <a:rPr lang="pt-BR" smtClean="0"/>
            <a:t>Exercícios de Fixação</a:t>
          </a:r>
          <a:endParaRPr lang="pt-BR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2) Na classe com nome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utilize todos os operadores aritméticos.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9CB1DD3-FC3E-49B7-8E10-F1AC98E6055F}" type="presOf" srcId="{ACE8FCFE-B947-462E-AC2D-DD44836F83F5}" destId="{CFBC935A-FE63-4107-BE5B-2642F52DC526}" srcOrd="0" destOrd="0" presId="urn:microsoft.com/office/officeart/2005/8/layout/vList2"/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C222C6B6-7C1A-4BDB-AB82-09B67E4A75C2}" type="presOf" srcId="{E605A00F-C280-4C09-84CB-B1CCF0FD7B8A}" destId="{56D86A49-BF6A-47AA-8169-B55D3922F937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BBB9EEA9-9A51-49A9-BB55-46FFF911EC26}" type="presOf" srcId="{2D66280F-ECE4-44E9-B331-CBDAA05A1A89}" destId="{21E26722-39D8-4C4A-92FE-8FBA1F113E31}" srcOrd="0" destOrd="0" presId="urn:microsoft.com/office/officeart/2005/8/layout/vList2"/>
    <dgm:cxn modelId="{3F2D9E9E-584D-480C-BF66-AAA5BCB64F6F}" type="presParOf" srcId="{CFBC935A-FE63-4107-BE5B-2642F52DC526}" destId="{21E26722-39D8-4C4A-92FE-8FBA1F113E31}" srcOrd="0" destOrd="0" presId="urn:microsoft.com/office/officeart/2005/8/layout/vList2"/>
    <dgm:cxn modelId="{120F9466-33FF-469C-9A0C-107C4EA8745B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3) Na pasta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realize operações de divisão inteira e de casting.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3EA2A74-F8A1-474C-97C9-C7D371B39644}" type="presOf" srcId="{ACE8FCFE-B947-462E-AC2D-DD44836F83F5}" destId="{CFBC935A-FE63-4107-BE5B-2642F52DC526}" srcOrd="0" destOrd="0" presId="urn:microsoft.com/office/officeart/2005/8/layout/vList2"/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54A27159-C28E-4C28-B313-E0C085778406}" type="presOf" srcId="{2D66280F-ECE4-44E9-B331-CBDAA05A1A89}" destId="{21E26722-39D8-4C4A-92FE-8FBA1F113E31}" srcOrd="0" destOrd="0" presId="urn:microsoft.com/office/officeart/2005/8/layout/vList2"/>
    <dgm:cxn modelId="{88BD99C2-76EE-43A5-9ABB-53E35050CB42}" type="presOf" srcId="{E605A00F-C280-4C09-84CB-B1CCF0FD7B8A}" destId="{56D86A49-BF6A-47AA-8169-B55D3922F937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5E61B710-CA4A-4CBD-8222-0C3898ADC1AE}" type="presParOf" srcId="{CFBC935A-FE63-4107-BE5B-2642F52DC526}" destId="{21E26722-39D8-4C4A-92FE-8FBA1F113E31}" srcOrd="0" destOrd="0" presId="urn:microsoft.com/office/officeart/2005/8/layout/vList2"/>
    <dgm:cxn modelId="{42DCB133-79C5-4EE4-BFA6-25AA3FF7889A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smtClean="0"/>
            <a:t>Exercícios de Fixação</a:t>
          </a:r>
          <a:endParaRPr lang="pt-BR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4) Na pasta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realize operações de concatenação de </a:t>
          </a:r>
          <a:r>
            <a:rPr lang="pt-BR" dirty="0" err="1" smtClean="0"/>
            <a:t>strings</a:t>
          </a:r>
          <a:r>
            <a:rPr lang="pt-BR" dirty="0" smtClean="0"/>
            <a:t>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A56DB71-6A78-43FD-AC19-A7BD8033508C}" type="presOf" srcId="{2D66280F-ECE4-44E9-B331-CBDAA05A1A89}" destId="{21E26722-39D8-4C4A-92FE-8FBA1F113E31}" srcOrd="0" destOrd="0" presId="urn:microsoft.com/office/officeart/2005/8/layout/vList2"/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A97BB6AA-2CB6-4861-B50C-F418FDB36A61}" type="presOf" srcId="{E605A00F-C280-4C09-84CB-B1CCF0FD7B8A}" destId="{56D86A49-BF6A-47AA-8169-B55D3922F937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331D7D13-8DD8-4D7B-9FCB-959490C594CB}" type="presOf" srcId="{ACE8FCFE-B947-462E-AC2D-DD44836F83F5}" destId="{CFBC935A-FE63-4107-BE5B-2642F52DC526}" srcOrd="0" destOrd="0" presId="urn:microsoft.com/office/officeart/2005/8/layout/vList2"/>
    <dgm:cxn modelId="{5A9FE2B5-61C7-4865-AB15-500D146ED2AC}" type="presParOf" srcId="{CFBC935A-FE63-4107-BE5B-2642F52DC526}" destId="{21E26722-39D8-4C4A-92FE-8FBA1F113E31}" srcOrd="0" destOrd="0" presId="urn:microsoft.com/office/officeart/2005/8/layout/vList2"/>
    <dgm:cxn modelId="{7B7B2075-AA48-4D60-BE18-00311B10E8FF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6 – Linguagem de programação C#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daremos continuidade a linguagem de programação C#, conhecendo todos os tipos de operadores, seus recursos e curiosidades. 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FAB567-A63E-4AB5-A719-A5B85DF5F353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AE8FD6-B88C-4092-AAE1-15E2CCBE9137}">
      <dgm:prSet/>
      <dgm:spPr/>
      <dgm:t>
        <a:bodyPr/>
        <a:lstStyle/>
        <a:p>
          <a:pPr algn="l" rtl="0"/>
          <a:r>
            <a:rPr lang="pt-BR" b="1" dirty="0" smtClean="0"/>
            <a:t>Tipos de operadores</a:t>
          </a:r>
          <a:endParaRPr lang="pt-BR" b="1" dirty="0"/>
        </a:p>
      </dgm:t>
    </dgm:pt>
    <dgm:pt modelId="{6D19C3CA-8C1D-41A4-B884-E42B14AA11B3}" type="parTrans" cxnId="{14203C6C-622C-496C-AB08-EF6CC6CE4FAA}">
      <dgm:prSet/>
      <dgm:spPr/>
      <dgm:t>
        <a:bodyPr/>
        <a:lstStyle/>
        <a:p>
          <a:endParaRPr lang="pt-BR"/>
        </a:p>
      </dgm:t>
    </dgm:pt>
    <dgm:pt modelId="{6B4CFF14-9188-4FFF-A672-E1DCAFB78FB0}" type="sibTrans" cxnId="{14203C6C-622C-496C-AB08-EF6CC6CE4FAA}">
      <dgm:prSet/>
      <dgm:spPr/>
      <dgm:t>
        <a:bodyPr/>
        <a:lstStyle/>
        <a:p>
          <a:endParaRPr lang="pt-BR"/>
        </a:p>
      </dgm:t>
    </dgm:pt>
    <dgm:pt modelId="{5A729475-640E-402E-9428-A2560C1039D5}">
      <dgm:prSet/>
      <dgm:spPr/>
      <dgm:t>
        <a:bodyPr/>
        <a:lstStyle/>
        <a:p>
          <a:pPr algn="just" rtl="0"/>
          <a:r>
            <a:rPr lang="pt-BR" dirty="0" smtClean="0"/>
            <a:t>Para manipular as variáveis de uma aplicação, devemos utilizar os operadores oferecidos pela linguagem de programação que estamos utilizando. O C# possui diversos operadores. Os principais operadores dessas linguagens são:</a:t>
          </a:r>
          <a:endParaRPr lang="pt-BR" dirty="0"/>
        </a:p>
      </dgm:t>
    </dgm:pt>
    <dgm:pt modelId="{5849F07B-A3E1-4EBB-AF86-B7FAB5DBDB98}" type="parTrans" cxnId="{0D8DEABF-283E-4275-9124-74DFFCD49030}">
      <dgm:prSet/>
      <dgm:spPr/>
      <dgm:t>
        <a:bodyPr/>
        <a:lstStyle/>
        <a:p>
          <a:endParaRPr lang="pt-BR"/>
        </a:p>
      </dgm:t>
    </dgm:pt>
    <dgm:pt modelId="{BB78F7AB-C51F-4F9A-9370-3AD94628D6BA}" type="sibTrans" cxnId="{0D8DEABF-283E-4275-9124-74DFFCD49030}">
      <dgm:prSet/>
      <dgm:spPr/>
      <dgm:t>
        <a:bodyPr/>
        <a:lstStyle/>
        <a:p>
          <a:endParaRPr lang="pt-BR"/>
        </a:p>
      </dgm:t>
    </dgm:pt>
    <dgm:pt modelId="{7D0B7C28-6682-4A65-9446-15FCF6D7D76D}">
      <dgm:prSet/>
      <dgm:spPr/>
      <dgm:t>
        <a:bodyPr/>
        <a:lstStyle/>
        <a:p>
          <a:pPr algn="l" rtl="0"/>
          <a:r>
            <a:rPr lang="pt-BR" dirty="0" smtClean="0"/>
            <a:t>Aritmético: +    -    *    /     %</a:t>
          </a:r>
          <a:endParaRPr lang="pt-BR" dirty="0"/>
        </a:p>
      </dgm:t>
    </dgm:pt>
    <dgm:pt modelId="{976952BC-D58D-42AC-B6B3-F3FBBB41C312}" type="parTrans" cxnId="{776AD491-273B-48B6-9858-B3F28E3EA331}">
      <dgm:prSet/>
      <dgm:spPr/>
      <dgm:t>
        <a:bodyPr/>
        <a:lstStyle/>
        <a:p>
          <a:endParaRPr lang="pt-BR"/>
        </a:p>
      </dgm:t>
    </dgm:pt>
    <dgm:pt modelId="{34FCCE6C-7EED-4E2A-9E60-E0E495BA6201}" type="sibTrans" cxnId="{776AD491-273B-48B6-9858-B3F28E3EA331}">
      <dgm:prSet/>
      <dgm:spPr/>
      <dgm:t>
        <a:bodyPr/>
        <a:lstStyle/>
        <a:p>
          <a:endParaRPr lang="pt-BR"/>
        </a:p>
      </dgm:t>
    </dgm:pt>
    <dgm:pt modelId="{24816527-A7C1-417F-A732-D599150D9720}">
      <dgm:prSet/>
      <dgm:spPr/>
      <dgm:t>
        <a:bodyPr/>
        <a:lstStyle/>
        <a:p>
          <a:pPr algn="l" rtl="0"/>
          <a:r>
            <a:rPr lang="pt-BR" dirty="0" smtClean="0"/>
            <a:t>Atribuição: =   +=    -=     /=     %=    ++   --</a:t>
          </a:r>
          <a:endParaRPr lang="pt-BR" dirty="0"/>
        </a:p>
      </dgm:t>
    </dgm:pt>
    <dgm:pt modelId="{F68E3B25-9388-4C9C-A719-ABECADA99146}" type="parTrans" cxnId="{84C13603-4A92-4CEA-B1A2-31D79E42CFDB}">
      <dgm:prSet/>
      <dgm:spPr/>
      <dgm:t>
        <a:bodyPr/>
        <a:lstStyle/>
        <a:p>
          <a:endParaRPr lang="pt-BR"/>
        </a:p>
      </dgm:t>
    </dgm:pt>
    <dgm:pt modelId="{61969B0D-49FE-4A5F-AE17-301508F0D1A7}" type="sibTrans" cxnId="{84C13603-4A92-4CEA-B1A2-31D79E42CFDB}">
      <dgm:prSet/>
      <dgm:spPr/>
      <dgm:t>
        <a:bodyPr/>
        <a:lstStyle/>
        <a:p>
          <a:endParaRPr lang="pt-BR"/>
        </a:p>
      </dgm:t>
    </dgm:pt>
    <dgm:pt modelId="{30209010-F214-4403-8EE3-C6B1D5726C78}">
      <dgm:prSet/>
      <dgm:spPr/>
      <dgm:t>
        <a:bodyPr/>
        <a:lstStyle/>
        <a:p>
          <a:pPr algn="l" rtl="0"/>
          <a:r>
            <a:rPr lang="pt-BR" dirty="0" smtClean="0"/>
            <a:t>Relacional: ==   !=   &lt;    &lt;=  &gt;   &gt;=</a:t>
          </a:r>
          <a:endParaRPr lang="pt-BR" dirty="0"/>
        </a:p>
      </dgm:t>
    </dgm:pt>
    <dgm:pt modelId="{236463BB-9FEA-44DB-9F3F-1CCF479D1BA8}" type="parTrans" cxnId="{D5459B51-AA2C-4E91-9F85-E02FDB9ECB47}">
      <dgm:prSet/>
      <dgm:spPr/>
      <dgm:t>
        <a:bodyPr/>
        <a:lstStyle/>
        <a:p>
          <a:endParaRPr lang="pt-BR"/>
        </a:p>
      </dgm:t>
    </dgm:pt>
    <dgm:pt modelId="{381D618D-24BA-4D20-88F8-218A7AF8A872}" type="sibTrans" cxnId="{D5459B51-AA2C-4E91-9F85-E02FDB9ECB47}">
      <dgm:prSet/>
      <dgm:spPr/>
      <dgm:t>
        <a:bodyPr/>
        <a:lstStyle/>
        <a:p>
          <a:endParaRPr lang="pt-BR"/>
        </a:p>
      </dgm:t>
    </dgm:pt>
    <dgm:pt modelId="{415D0D7E-D2D0-4C58-A32D-FC9E217EC4B3}">
      <dgm:prSet/>
      <dgm:spPr/>
      <dgm:t>
        <a:bodyPr/>
        <a:lstStyle/>
        <a:p>
          <a:pPr algn="l" rtl="0"/>
          <a:r>
            <a:rPr lang="pt-BR" dirty="0" smtClean="0"/>
            <a:t>Lógico: &amp;     |      ^     &amp;&amp;      ||</a:t>
          </a:r>
          <a:endParaRPr lang="pt-BR" dirty="0"/>
        </a:p>
      </dgm:t>
    </dgm:pt>
    <dgm:pt modelId="{9461885C-EA03-432F-B94B-67A63AB2BD74}" type="parTrans" cxnId="{8C20E246-E20F-4C0F-883A-C4D3AE167EAD}">
      <dgm:prSet/>
      <dgm:spPr/>
      <dgm:t>
        <a:bodyPr/>
        <a:lstStyle/>
        <a:p>
          <a:endParaRPr lang="pt-BR"/>
        </a:p>
      </dgm:t>
    </dgm:pt>
    <dgm:pt modelId="{5A90B56F-E3FE-4A3B-A039-3C028DB8C79E}" type="sibTrans" cxnId="{8C20E246-E20F-4C0F-883A-C4D3AE167EAD}">
      <dgm:prSet/>
      <dgm:spPr/>
      <dgm:t>
        <a:bodyPr/>
        <a:lstStyle/>
        <a:p>
          <a:endParaRPr lang="pt-BR"/>
        </a:p>
      </dgm:t>
    </dgm:pt>
    <dgm:pt modelId="{8DFF116F-D7B5-43E5-8232-C76F0D695350}">
      <dgm:prSet/>
      <dgm:spPr/>
      <dgm:t>
        <a:bodyPr/>
        <a:lstStyle/>
        <a:p>
          <a:pPr algn="l" rtl="0"/>
          <a:endParaRPr lang="pt-BR" dirty="0"/>
        </a:p>
      </dgm:t>
    </dgm:pt>
    <dgm:pt modelId="{943F5EF2-D5CA-489C-8146-18AA673FB276}" type="parTrans" cxnId="{604C5C24-546D-49DE-BF3D-744266A09CF3}">
      <dgm:prSet/>
      <dgm:spPr/>
      <dgm:t>
        <a:bodyPr/>
        <a:lstStyle/>
        <a:p>
          <a:endParaRPr lang="pt-BR"/>
        </a:p>
      </dgm:t>
    </dgm:pt>
    <dgm:pt modelId="{D29C1D6D-73CD-463D-A9EB-1E8B9EA9AA33}" type="sibTrans" cxnId="{604C5C24-546D-49DE-BF3D-744266A09CF3}">
      <dgm:prSet/>
      <dgm:spPr/>
      <dgm:t>
        <a:bodyPr/>
        <a:lstStyle/>
        <a:p>
          <a:endParaRPr lang="pt-BR"/>
        </a:p>
      </dgm:t>
    </dgm:pt>
    <dgm:pt modelId="{6E610BDA-A6A5-4F19-9448-A8443C191347}" type="pres">
      <dgm:prSet presAssocID="{1CFAB567-A63E-4AB5-A719-A5B85DF5F35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A8A6047-DBA6-4922-8FFC-F9CDCD1E3C89}" type="pres">
      <dgm:prSet presAssocID="{C7AE8FD6-B88C-4092-AAE1-15E2CCBE9137}" presName="upArrow" presStyleLbl="node1" presStyleIdx="0" presStyleCnt="1"/>
      <dgm:spPr>
        <a:solidFill>
          <a:srgbClr val="00B0F0"/>
        </a:solidFill>
      </dgm:spPr>
    </dgm:pt>
    <dgm:pt modelId="{89CA0E09-3190-41A1-9A40-709959729D79}" type="pres">
      <dgm:prSet presAssocID="{C7AE8FD6-B88C-4092-AAE1-15E2CCBE9137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C9750B4-F0C2-4839-AB9C-2F586E8F8E88}" type="presOf" srcId="{24816527-A7C1-417F-A732-D599150D9720}" destId="{89CA0E09-3190-41A1-9A40-709959729D79}" srcOrd="0" destOrd="4" presId="urn:microsoft.com/office/officeart/2005/8/layout/arrow4"/>
    <dgm:cxn modelId="{604C5C24-546D-49DE-BF3D-744266A09CF3}" srcId="{C7AE8FD6-B88C-4092-AAE1-15E2CCBE9137}" destId="{8DFF116F-D7B5-43E5-8232-C76F0D695350}" srcOrd="1" destOrd="0" parTransId="{943F5EF2-D5CA-489C-8146-18AA673FB276}" sibTransId="{D29C1D6D-73CD-463D-A9EB-1E8B9EA9AA33}"/>
    <dgm:cxn modelId="{84C13603-4A92-4CEA-B1A2-31D79E42CFDB}" srcId="{8DFF116F-D7B5-43E5-8232-C76F0D695350}" destId="{24816527-A7C1-417F-A732-D599150D9720}" srcOrd="1" destOrd="0" parTransId="{F68E3B25-9388-4C9C-A719-ABECADA99146}" sibTransId="{61969B0D-49FE-4A5F-AE17-301508F0D1A7}"/>
    <dgm:cxn modelId="{B0298FB2-7B2C-4BEB-9531-38DCDAF9553A}" type="presOf" srcId="{1CFAB567-A63E-4AB5-A719-A5B85DF5F353}" destId="{6E610BDA-A6A5-4F19-9448-A8443C191347}" srcOrd="0" destOrd="0" presId="urn:microsoft.com/office/officeart/2005/8/layout/arrow4"/>
    <dgm:cxn modelId="{074BF94D-AE13-44FA-BB08-3A4DF40930A1}" type="presOf" srcId="{30209010-F214-4403-8EE3-C6B1D5726C78}" destId="{89CA0E09-3190-41A1-9A40-709959729D79}" srcOrd="0" destOrd="5" presId="urn:microsoft.com/office/officeart/2005/8/layout/arrow4"/>
    <dgm:cxn modelId="{0EEC50C9-F297-4231-AB70-0ECE40150500}" type="presOf" srcId="{5A729475-640E-402E-9428-A2560C1039D5}" destId="{89CA0E09-3190-41A1-9A40-709959729D79}" srcOrd="0" destOrd="1" presId="urn:microsoft.com/office/officeart/2005/8/layout/arrow4"/>
    <dgm:cxn modelId="{D5459B51-AA2C-4E91-9F85-E02FDB9ECB47}" srcId="{8DFF116F-D7B5-43E5-8232-C76F0D695350}" destId="{30209010-F214-4403-8EE3-C6B1D5726C78}" srcOrd="2" destOrd="0" parTransId="{236463BB-9FEA-44DB-9F3F-1CCF479D1BA8}" sibTransId="{381D618D-24BA-4D20-88F8-218A7AF8A872}"/>
    <dgm:cxn modelId="{8C20E246-E20F-4C0F-883A-C4D3AE167EAD}" srcId="{8DFF116F-D7B5-43E5-8232-C76F0D695350}" destId="{415D0D7E-D2D0-4C58-A32D-FC9E217EC4B3}" srcOrd="3" destOrd="0" parTransId="{9461885C-EA03-432F-B94B-67A63AB2BD74}" sibTransId="{5A90B56F-E3FE-4A3B-A039-3C028DB8C79E}"/>
    <dgm:cxn modelId="{8D38BD4F-B05A-41E2-BC60-18335C8E4DE9}" type="presOf" srcId="{C7AE8FD6-B88C-4092-AAE1-15E2CCBE9137}" destId="{89CA0E09-3190-41A1-9A40-709959729D79}" srcOrd="0" destOrd="0" presId="urn:microsoft.com/office/officeart/2005/8/layout/arrow4"/>
    <dgm:cxn modelId="{769D6F3C-4B3D-47B2-8858-7F1A54E2A637}" type="presOf" srcId="{8DFF116F-D7B5-43E5-8232-C76F0D695350}" destId="{89CA0E09-3190-41A1-9A40-709959729D79}" srcOrd="0" destOrd="2" presId="urn:microsoft.com/office/officeart/2005/8/layout/arrow4"/>
    <dgm:cxn modelId="{0D8DEABF-283E-4275-9124-74DFFCD49030}" srcId="{C7AE8FD6-B88C-4092-AAE1-15E2CCBE9137}" destId="{5A729475-640E-402E-9428-A2560C1039D5}" srcOrd="0" destOrd="0" parTransId="{5849F07B-A3E1-4EBB-AF86-B7FAB5DBDB98}" sibTransId="{BB78F7AB-C51F-4F9A-9370-3AD94628D6BA}"/>
    <dgm:cxn modelId="{14203C6C-622C-496C-AB08-EF6CC6CE4FAA}" srcId="{1CFAB567-A63E-4AB5-A719-A5B85DF5F353}" destId="{C7AE8FD6-B88C-4092-AAE1-15E2CCBE9137}" srcOrd="0" destOrd="0" parTransId="{6D19C3CA-8C1D-41A4-B884-E42B14AA11B3}" sibTransId="{6B4CFF14-9188-4FFF-A672-E1DCAFB78FB0}"/>
    <dgm:cxn modelId="{EB127992-0B90-4CC3-852B-411701C68920}" type="presOf" srcId="{7D0B7C28-6682-4A65-9446-15FCF6D7D76D}" destId="{89CA0E09-3190-41A1-9A40-709959729D79}" srcOrd="0" destOrd="3" presId="urn:microsoft.com/office/officeart/2005/8/layout/arrow4"/>
    <dgm:cxn modelId="{776AD491-273B-48B6-9858-B3F28E3EA331}" srcId="{8DFF116F-D7B5-43E5-8232-C76F0D695350}" destId="{7D0B7C28-6682-4A65-9446-15FCF6D7D76D}" srcOrd="0" destOrd="0" parTransId="{976952BC-D58D-42AC-B6B3-F3FBBB41C312}" sibTransId="{34FCCE6C-7EED-4E2A-9E60-E0E495BA6201}"/>
    <dgm:cxn modelId="{368CF8FD-D207-4924-BCC2-ACA037A4B0BD}" type="presOf" srcId="{415D0D7E-D2D0-4C58-A32D-FC9E217EC4B3}" destId="{89CA0E09-3190-41A1-9A40-709959729D79}" srcOrd="0" destOrd="6" presId="urn:microsoft.com/office/officeart/2005/8/layout/arrow4"/>
    <dgm:cxn modelId="{CBA51EA1-0889-46A0-8856-1B809844762B}" type="presParOf" srcId="{6E610BDA-A6A5-4F19-9448-A8443C191347}" destId="{2A8A6047-DBA6-4922-8FFC-F9CDCD1E3C89}" srcOrd="0" destOrd="0" presId="urn:microsoft.com/office/officeart/2005/8/layout/arrow4"/>
    <dgm:cxn modelId="{9922F025-D05A-469F-8A64-C43F3A412CDD}" type="presParOf" srcId="{6E610BDA-A6A5-4F19-9448-A8443C191347}" destId="{89CA0E09-3190-41A1-9A40-709959729D7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2E169D-5B9D-4738-9FE3-03DC19861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76F0A91-3E0A-4A20-9020-75D280FE4574}">
      <dgm:prSet/>
      <dgm:spPr/>
      <dgm:t>
        <a:bodyPr/>
        <a:lstStyle/>
        <a:p>
          <a:pPr rtl="0"/>
          <a:r>
            <a:rPr lang="pt-BR" b="1" dirty="0" smtClean="0"/>
            <a:t>Operadores Aritméticos</a:t>
          </a:r>
          <a:endParaRPr lang="pt-BR" dirty="0"/>
        </a:p>
      </dgm:t>
    </dgm:pt>
    <dgm:pt modelId="{9068591A-E912-4C2C-9132-D0E2D7B24C0E}" type="parTrans" cxnId="{22812D08-D68E-48BC-9408-D51969807DA8}">
      <dgm:prSet/>
      <dgm:spPr/>
      <dgm:t>
        <a:bodyPr/>
        <a:lstStyle/>
        <a:p>
          <a:endParaRPr lang="pt-BR"/>
        </a:p>
      </dgm:t>
    </dgm:pt>
    <dgm:pt modelId="{63382D9B-37E0-47EB-97E6-5C9B0ABAD63D}" type="sibTrans" cxnId="{22812D08-D68E-48BC-9408-D51969807DA8}">
      <dgm:prSet/>
      <dgm:spPr/>
      <dgm:t>
        <a:bodyPr/>
        <a:lstStyle/>
        <a:p>
          <a:endParaRPr lang="pt-BR"/>
        </a:p>
      </dgm:t>
    </dgm:pt>
    <dgm:pt modelId="{EC7E20F4-7619-4DDB-9E08-DEBA16A825D4}">
      <dgm:prSet/>
      <dgm:spPr/>
      <dgm:t>
        <a:bodyPr/>
        <a:lstStyle/>
        <a:p>
          <a:pPr rtl="0"/>
          <a:r>
            <a:rPr lang="pt-BR" smtClean="0"/>
            <a:t>Os operadores aritméticos funcionam de forma muito semelhante aos operadores da matemática. Os operadores aritméticos são:	</a:t>
          </a:r>
          <a:endParaRPr lang="pt-BR"/>
        </a:p>
      </dgm:t>
    </dgm:pt>
    <dgm:pt modelId="{C336E911-95D1-4541-80A4-B3A0EC9F36FB}" type="parTrans" cxnId="{E04BF1CD-3779-433B-BDCE-FB3FE0F48282}">
      <dgm:prSet/>
      <dgm:spPr/>
      <dgm:t>
        <a:bodyPr/>
        <a:lstStyle/>
        <a:p>
          <a:endParaRPr lang="pt-BR"/>
        </a:p>
      </dgm:t>
    </dgm:pt>
    <dgm:pt modelId="{8804DD83-9D3C-47A3-82A2-DAA6F4A45D47}" type="sibTrans" cxnId="{E04BF1CD-3779-433B-BDCE-FB3FE0F48282}">
      <dgm:prSet/>
      <dgm:spPr/>
      <dgm:t>
        <a:bodyPr/>
        <a:lstStyle/>
        <a:p>
          <a:endParaRPr lang="pt-BR"/>
        </a:p>
      </dgm:t>
    </dgm:pt>
    <dgm:pt modelId="{42DA2EEF-B4E4-4D25-9138-7E931D2E9094}">
      <dgm:prSet/>
      <dgm:spPr/>
      <dgm:t>
        <a:bodyPr/>
        <a:lstStyle/>
        <a:p>
          <a:pPr rtl="0"/>
          <a:r>
            <a:rPr lang="pt-BR" smtClean="0"/>
            <a:t>Adição +</a:t>
          </a:r>
          <a:endParaRPr lang="pt-BR"/>
        </a:p>
      </dgm:t>
    </dgm:pt>
    <dgm:pt modelId="{5D14D4F6-1550-4614-A437-70BBF887E963}" type="parTrans" cxnId="{C1488DD6-AD25-429A-9530-E6DCCB2A467B}">
      <dgm:prSet/>
      <dgm:spPr/>
      <dgm:t>
        <a:bodyPr/>
        <a:lstStyle/>
        <a:p>
          <a:endParaRPr lang="pt-BR"/>
        </a:p>
      </dgm:t>
    </dgm:pt>
    <dgm:pt modelId="{7B218905-990D-434A-8128-8E9214B297FB}" type="sibTrans" cxnId="{C1488DD6-AD25-429A-9530-E6DCCB2A467B}">
      <dgm:prSet/>
      <dgm:spPr/>
      <dgm:t>
        <a:bodyPr/>
        <a:lstStyle/>
        <a:p>
          <a:endParaRPr lang="pt-BR"/>
        </a:p>
      </dgm:t>
    </dgm:pt>
    <dgm:pt modelId="{6BA3466D-C695-4F58-B4C5-E8E9499851EA}">
      <dgm:prSet/>
      <dgm:spPr/>
      <dgm:t>
        <a:bodyPr/>
        <a:lstStyle/>
        <a:p>
          <a:pPr rtl="0"/>
          <a:r>
            <a:rPr lang="pt-BR" smtClean="0"/>
            <a:t>Subtração -</a:t>
          </a:r>
          <a:endParaRPr lang="pt-BR"/>
        </a:p>
      </dgm:t>
    </dgm:pt>
    <dgm:pt modelId="{DFA5C6C1-40DD-4E7F-849D-DE7139B69DB1}" type="parTrans" cxnId="{7DEACE65-259E-4BFD-A633-7A8AEAD953D7}">
      <dgm:prSet/>
      <dgm:spPr/>
      <dgm:t>
        <a:bodyPr/>
        <a:lstStyle/>
        <a:p>
          <a:endParaRPr lang="pt-BR"/>
        </a:p>
      </dgm:t>
    </dgm:pt>
    <dgm:pt modelId="{C9BA0F58-7F60-4C63-9055-1607D2A023BC}" type="sibTrans" cxnId="{7DEACE65-259E-4BFD-A633-7A8AEAD953D7}">
      <dgm:prSet/>
      <dgm:spPr/>
      <dgm:t>
        <a:bodyPr/>
        <a:lstStyle/>
        <a:p>
          <a:endParaRPr lang="pt-BR"/>
        </a:p>
      </dgm:t>
    </dgm:pt>
    <dgm:pt modelId="{7B34A2DF-D985-4D8A-8F07-DC381DC2B3A3}">
      <dgm:prSet/>
      <dgm:spPr/>
      <dgm:t>
        <a:bodyPr/>
        <a:lstStyle/>
        <a:p>
          <a:pPr rtl="0"/>
          <a:r>
            <a:rPr lang="pt-BR" smtClean="0"/>
            <a:t>Multiplicação *	</a:t>
          </a:r>
          <a:endParaRPr lang="pt-BR"/>
        </a:p>
      </dgm:t>
    </dgm:pt>
    <dgm:pt modelId="{2E1DA8C1-C040-45ED-A488-A0FDF6819C71}" type="parTrans" cxnId="{F7753E21-2B85-4690-8FD8-D5832A331636}">
      <dgm:prSet/>
      <dgm:spPr/>
      <dgm:t>
        <a:bodyPr/>
        <a:lstStyle/>
        <a:p>
          <a:endParaRPr lang="pt-BR"/>
        </a:p>
      </dgm:t>
    </dgm:pt>
    <dgm:pt modelId="{76B775D4-890A-469A-B433-E57462ABBA4B}" type="sibTrans" cxnId="{F7753E21-2B85-4690-8FD8-D5832A331636}">
      <dgm:prSet/>
      <dgm:spPr/>
      <dgm:t>
        <a:bodyPr/>
        <a:lstStyle/>
        <a:p>
          <a:endParaRPr lang="pt-BR"/>
        </a:p>
      </dgm:t>
    </dgm:pt>
    <dgm:pt modelId="{5C47B0E8-1462-4F6A-BA24-3C1F38533183}">
      <dgm:prSet/>
      <dgm:spPr/>
      <dgm:t>
        <a:bodyPr/>
        <a:lstStyle/>
        <a:p>
          <a:pPr rtl="0"/>
          <a:r>
            <a:rPr lang="pt-BR" smtClean="0"/>
            <a:t>Divisão /</a:t>
          </a:r>
          <a:endParaRPr lang="pt-BR"/>
        </a:p>
      </dgm:t>
    </dgm:pt>
    <dgm:pt modelId="{D4655BD6-D28F-4DE2-A4CA-69F804FDFEE8}" type="parTrans" cxnId="{5D931AD4-C49A-4373-9520-F7DFD105A7A5}">
      <dgm:prSet/>
      <dgm:spPr/>
      <dgm:t>
        <a:bodyPr/>
        <a:lstStyle/>
        <a:p>
          <a:endParaRPr lang="pt-BR"/>
        </a:p>
      </dgm:t>
    </dgm:pt>
    <dgm:pt modelId="{CF3E4950-457E-441B-A554-596FF7F6E2CC}" type="sibTrans" cxnId="{5D931AD4-C49A-4373-9520-F7DFD105A7A5}">
      <dgm:prSet/>
      <dgm:spPr/>
      <dgm:t>
        <a:bodyPr/>
        <a:lstStyle/>
        <a:p>
          <a:endParaRPr lang="pt-BR"/>
        </a:p>
      </dgm:t>
    </dgm:pt>
    <dgm:pt modelId="{01618CDA-5AF8-485B-A9C8-4590A3C9BEEC}">
      <dgm:prSet/>
      <dgm:spPr/>
      <dgm:t>
        <a:bodyPr/>
        <a:lstStyle/>
        <a:p>
          <a:pPr rtl="0"/>
          <a:r>
            <a:rPr lang="pt-BR" dirty="0" smtClean="0"/>
            <a:t>Módulo %</a:t>
          </a:r>
          <a:endParaRPr lang="pt-BR" dirty="0"/>
        </a:p>
      </dgm:t>
    </dgm:pt>
    <dgm:pt modelId="{0BE40AF5-257B-4D51-8374-8A832C00B41E}" type="parTrans" cxnId="{2E15B612-DB39-41A9-AE73-C332C987F904}">
      <dgm:prSet/>
      <dgm:spPr/>
      <dgm:t>
        <a:bodyPr/>
        <a:lstStyle/>
        <a:p>
          <a:endParaRPr lang="pt-BR"/>
        </a:p>
      </dgm:t>
    </dgm:pt>
    <dgm:pt modelId="{6F9383A9-5981-4090-9E9B-F688CE4CC98C}" type="sibTrans" cxnId="{2E15B612-DB39-41A9-AE73-C332C987F904}">
      <dgm:prSet/>
      <dgm:spPr/>
      <dgm:t>
        <a:bodyPr/>
        <a:lstStyle/>
        <a:p>
          <a:endParaRPr lang="pt-BR"/>
        </a:p>
      </dgm:t>
    </dgm:pt>
    <dgm:pt modelId="{16D0CF88-E23C-4AFA-A1EA-A225A657A101}" type="pres">
      <dgm:prSet presAssocID="{DB2E169D-5B9D-4738-9FE3-03DC198613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A516E09-27CE-4400-BE2D-9128A146E6E5}" type="pres">
      <dgm:prSet presAssocID="{E76F0A91-3E0A-4A20-9020-75D280FE4574}" presName="composite" presStyleCnt="0"/>
      <dgm:spPr/>
    </dgm:pt>
    <dgm:pt modelId="{5FADA375-0B72-4C2D-8C9C-D5872454FA57}" type="pres">
      <dgm:prSet presAssocID="{E76F0A91-3E0A-4A20-9020-75D280FE457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68F445-D11F-47A1-8369-D4F2CDFAEA16}" type="pres">
      <dgm:prSet presAssocID="{E76F0A91-3E0A-4A20-9020-75D280FE457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360C136-8198-4885-85F6-0B998ADAEF14}" type="presOf" srcId="{7B34A2DF-D985-4D8A-8F07-DC381DC2B3A3}" destId="{E268F445-D11F-47A1-8369-D4F2CDFAEA16}" srcOrd="0" destOrd="3" presId="urn:microsoft.com/office/officeart/2005/8/layout/hList1"/>
    <dgm:cxn modelId="{5D931AD4-C49A-4373-9520-F7DFD105A7A5}" srcId="{EC7E20F4-7619-4DDB-9E08-DEBA16A825D4}" destId="{5C47B0E8-1462-4F6A-BA24-3C1F38533183}" srcOrd="3" destOrd="0" parTransId="{D4655BD6-D28F-4DE2-A4CA-69F804FDFEE8}" sibTransId="{CF3E4950-457E-441B-A554-596FF7F6E2CC}"/>
    <dgm:cxn modelId="{C1488DD6-AD25-429A-9530-E6DCCB2A467B}" srcId="{EC7E20F4-7619-4DDB-9E08-DEBA16A825D4}" destId="{42DA2EEF-B4E4-4D25-9138-7E931D2E9094}" srcOrd="0" destOrd="0" parTransId="{5D14D4F6-1550-4614-A437-70BBF887E963}" sibTransId="{7B218905-990D-434A-8128-8E9214B297FB}"/>
    <dgm:cxn modelId="{DCC03273-FBB4-4D61-835C-D7F741122A6C}" type="presOf" srcId="{EC7E20F4-7619-4DDB-9E08-DEBA16A825D4}" destId="{E268F445-D11F-47A1-8369-D4F2CDFAEA16}" srcOrd="0" destOrd="0" presId="urn:microsoft.com/office/officeart/2005/8/layout/hList1"/>
    <dgm:cxn modelId="{7DEACE65-259E-4BFD-A633-7A8AEAD953D7}" srcId="{EC7E20F4-7619-4DDB-9E08-DEBA16A825D4}" destId="{6BA3466D-C695-4F58-B4C5-E8E9499851EA}" srcOrd="1" destOrd="0" parTransId="{DFA5C6C1-40DD-4E7F-849D-DE7139B69DB1}" sibTransId="{C9BA0F58-7F60-4C63-9055-1607D2A023BC}"/>
    <dgm:cxn modelId="{2E15B612-DB39-41A9-AE73-C332C987F904}" srcId="{EC7E20F4-7619-4DDB-9E08-DEBA16A825D4}" destId="{01618CDA-5AF8-485B-A9C8-4590A3C9BEEC}" srcOrd="4" destOrd="0" parTransId="{0BE40AF5-257B-4D51-8374-8A832C00B41E}" sibTransId="{6F9383A9-5981-4090-9E9B-F688CE4CC98C}"/>
    <dgm:cxn modelId="{FAE5C248-3824-4170-A08F-C3950F906875}" type="presOf" srcId="{DB2E169D-5B9D-4738-9FE3-03DC1986134A}" destId="{16D0CF88-E23C-4AFA-A1EA-A225A657A101}" srcOrd="0" destOrd="0" presId="urn:microsoft.com/office/officeart/2005/8/layout/hList1"/>
    <dgm:cxn modelId="{CA1D62FE-4259-4173-B508-E2350B050D02}" type="presOf" srcId="{5C47B0E8-1462-4F6A-BA24-3C1F38533183}" destId="{E268F445-D11F-47A1-8369-D4F2CDFAEA16}" srcOrd="0" destOrd="4" presId="urn:microsoft.com/office/officeart/2005/8/layout/hList1"/>
    <dgm:cxn modelId="{E67789C7-E070-4A68-89E3-408CC29BF049}" type="presOf" srcId="{E76F0A91-3E0A-4A20-9020-75D280FE4574}" destId="{5FADA375-0B72-4C2D-8C9C-D5872454FA57}" srcOrd="0" destOrd="0" presId="urn:microsoft.com/office/officeart/2005/8/layout/hList1"/>
    <dgm:cxn modelId="{0503604B-3D01-4445-84F6-09C8FEDCCF29}" type="presOf" srcId="{6BA3466D-C695-4F58-B4C5-E8E9499851EA}" destId="{E268F445-D11F-47A1-8369-D4F2CDFAEA16}" srcOrd="0" destOrd="2" presId="urn:microsoft.com/office/officeart/2005/8/layout/hList1"/>
    <dgm:cxn modelId="{35AD0194-6216-45D7-95B3-398DBA5CBE3E}" type="presOf" srcId="{42DA2EEF-B4E4-4D25-9138-7E931D2E9094}" destId="{E268F445-D11F-47A1-8369-D4F2CDFAEA16}" srcOrd="0" destOrd="1" presId="urn:microsoft.com/office/officeart/2005/8/layout/hList1"/>
    <dgm:cxn modelId="{B55811D5-56B3-49BD-A856-6F577A8059DD}" type="presOf" srcId="{01618CDA-5AF8-485B-A9C8-4590A3C9BEEC}" destId="{E268F445-D11F-47A1-8369-D4F2CDFAEA16}" srcOrd="0" destOrd="5" presId="urn:microsoft.com/office/officeart/2005/8/layout/hList1"/>
    <dgm:cxn modelId="{22812D08-D68E-48BC-9408-D51969807DA8}" srcId="{DB2E169D-5B9D-4738-9FE3-03DC1986134A}" destId="{E76F0A91-3E0A-4A20-9020-75D280FE4574}" srcOrd="0" destOrd="0" parTransId="{9068591A-E912-4C2C-9132-D0E2D7B24C0E}" sibTransId="{63382D9B-37E0-47EB-97E6-5C9B0ABAD63D}"/>
    <dgm:cxn modelId="{F7753E21-2B85-4690-8FD8-D5832A331636}" srcId="{EC7E20F4-7619-4DDB-9E08-DEBA16A825D4}" destId="{7B34A2DF-D985-4D8A-8F07-DC381DC2B3A3}" srcOrd="2" destOrd="0" parTransId="{2E1DA8C1-C040-45ED-A488-A0FDF6819C71}" sibTransId="{76B775D4-890A-469A-B433-E57462ABBA4B}"/>
    <dgm:cxn modelId="{E04BF1CD-3779-433B-BDCE-FB3FE0F48282}" srcId="{E76F0A91-3E0A-4A20-9020-75D280FE4574}" destId="{EC7E20F4-7619-4DDB-9E08-DEBA16A825D4}" srcOrd="0" destOrd="0" parTransId="{C336E911-95D1-4541-80A4-B3A0EC9F36FB}" sibTransId="{8804DD83-9D3C-47A3-82A2-DAA6F4A45D47}"/>
    <dgm:cxn modelId="{AE289C6A-4167-4916-958D-DBA57891F9E9}" type="presParOf" srcId="{16D0CF88-E23C-4AFA-A1EA-A225A657A101}" destId="{DA516E09-27CE-4400-BE2D-9128A146E6E5}" srcOrd="0" destOrd="0" presId="urn:microsoft.com/office/officeart/2005/8/layout/hList1"/>
    <dgm:cxn modelId="{EB65F07B-122C-4AF0-B442-67E8D541AE5B}" type="presParOf" srcId="{DA516E09-27CE-4400-BE2D-9128A146E6E5}" destId="{5FADA375-0B72-4C2D-8C9C-D5872454FA57}" srcOrd="0" destOrd="0" presId="urn:microsoft.com/office/officeart/2005/8/layout/hList1"/>
    <dgm:cxn modelId="{5DB2BBEE-FE9E-44CB-9458-43D7664346FB}" type="presParOf" srcId="{DA516E09-27CE-4400-BE2D-9128A146E6E5}" destId="{E268F445-D11F-47A1-8369-D4F2CDFAEA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6CBCA1-BDEB-47F3-9061-3D241F369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AEDDF8-5447-40CC-97FF-9DC74CFE5E01}">
      <dgm:prSet/>
      <dgm:spPr>
        <a:solidFill>
          <a:srgbClr val="FF0000"/>
        </a:solidFill>
      </dgm:spPr>
      <dgm:t>
        <a:bodyPr/>
        <a:lstStyle/>
        <a:p>
          <a:pPr rtl="0"/>
          <a:r>
            <a:rPr lang="pt-BR" smtClean="0"/>
            <a:t>Importante</a:t>
          </a:r>
          <a:endParaRPr lang="pt-BR"/>
        </a:p>
      </dgm:t>
    </dgm:pt>
    <dgm:pt modelId="{994126CA-EC9C-4CD2-9923-D9C1D38AAF80}" type="parTrans" cxnId="{D37D169C-DB35-4802-8145-85EEBC9FF82A}">
      <dgm:prSet/>
      <dgm:spPr/>
      <dgm:t>
        <a:bodyPr/>
        <a:lstStyle/>
        <a:p>
          <a:endParaRPr lang="pt-BR"/>
        </a:p>
      </dgm:t>
    </dgm:pt>
    <dgm:pt modelId="{111B1931-6A7C-4EFF-8991-E7D481FD6E10}" type="sibTrans" cxnId="{D37D169C-DB35-4802-8145-85EEBC9FF82A}">
      <dgm:prSet/>
      <dgm:spPr/>
      <dgm:t>
        <a:bodyPr/>
        <a:lstStyle/>
        <a:p>
          <a:endParaRPr lang="pt-BR"/>
        </a:p>
      </dgm:t>
    </dgm:pt>
    <dgm:pt modelId="{85D82647-D9D2-4099-BB76-3A84C6EAD422}">
      <dgm:prSet/>
      <dgm:spPr/>
      <dgm:t>
        <a:bodyPr/>
        <a:lstStyle/>
        <a:p>
          <a:pPr rtl="0"/>
          <a:r>
            <a:rPr lang="pt-BR" dirty="0" smtClean="0"/>
            <a:t>As operações aritméticas em C# obedecem as mesmas regras da matemática com relação à precedência dos operadores e parênteses. Portanto, o cálculo começa com as operações definidas nos parênteses mais internos até os mais externos. As operações de multiplicação, divisão e módulo são resolvidas antes das operações de subtração e adição.</a:t>
          </a:r>
          <a:endParaRPr lang="pt-BR" dirty="0"/>
        </a:p>
      </dgm:t>
    </dgm:pt>
    <dgm:pt modelId="{46E8F31C-23E9-41BC-B48A-6FCBEBEB9AEF}" type="parTrans" cxnId="{9FB778F0-2A43-466A-B941-A3811399873B}">
      <dgm:prSet/>
      <dgm:spPr/>
      <dgm:t>
        <a:bodyPr/>
        <a:lstStyle/>
        <a:p>
          <a:endParaRPr lang="pt-BR"/>
        </a:p>
      </dgm:t>
    </dgm:pt>
    <dgm:pt modelId="{253D8335-1138-4C74-9621-0082ACFD0BE0}" type="sibTrans" cxnId="{9FB778F0-2A43-466A-B941-A3811399873B}">
      <dgm:prSet/>
      <dgm:spPr/>
      <dgm:t>
        <a:bodyPr/>
        <a:lstStyle/>
        <a:p>
          <a:endParaRPr lang="pt-BR"/>
        </a:p>
      </dgm:t>
    </dgm:pt>
    <dgm:pt modelId="{DA235763-B830-4076-9F84-01E7A8AA485B}" type="pres">
      <dgm:prSet presAssocID="{7F6CBCA1-BDEB-47F3-9061-3D241F369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CCD7C89-244A-4237-A9B7-C20F459B5681}" type="pres">
      <dgm:prSet presAssocID="{7BAEDDF8-5447-40CC-97FF-9DC74CFE5E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30A0CF-3CB9-4AC2-9A23-C3F49FECD28F}" type="pres">
      <dgm:prSet presAssocID="{7BAEDDF8-5447-40CC-97FF-9DC74CFE5E0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EAD6FED-9C46-417E-87A5-C4EF343A563A}" type="presOf" srcId="{7BAEDDF8-5447-40CC-97FF-9DC74CFE5E01}" destId="{6CCD7C89-244A-4237-A9B7-C20F459B5681}" srcOrd="0" destOrd="0" presId="urn:microsoft.com/office/officeart/2005/8/layout/vList2"/>
    <dgm:cxn modelId="{87FAF6BD-7342-46E9-8704-0B11987AB6E5}" type="presOf" srcId="{7F6CBCA1-BDEB-47F3-9061-3D241F369BBA}" destId="{DA235763-B830-4076-9F84-01E7A8AA485B}" srcOrd="0" destOrd="0" presId="urn:microsoft.com/office/officeart/2005/8/layout/vList2"/>
    <dgm:cxn modelId="{09293166-C67F-44FA-972A-30FCA1AEF0FC}" type="presOf" srcId="{85D82647-D9D2-4099-BB76-3A84C6EAD422}" destId="{E830A0CF-3CB9-4AC2-9A23-C3F49FECD28F}" srcOrd="0" destOrd="0" presId="urn:microsoft.com/office/officeart/2005/8/layout/vList2"/>
    <dgm:cxn modelId="{D37D169C-DB35-4802-8145-85EEBC9FF82A}" srcId="{7F6CBCA1-BDEB-47F3-9061-3D241F369BBA}" destId="{7BAEDDF8-5447-40CC-97FF-9DC74CFE5E01}" srcOrd="0" destOrd="0" parTransId="{994126CA-EC9C-4CD2-9923-D9C1D38AAF80}" sibTransId="{111B1931-6A7C-4EFF-8991-E7D481FD6E10}"/>
    <dgm:cxn modelId="{9FB778F0-2A43-466A-B941-A3811399873B}" srcId="{7BAEDDF8-5447-40CC-97FF-9DC74CFE5E01}" destId="{85D82647-D9D2-4099-BB76-3A84C6EAD422}" srcOrd="0" destOrd="0" parTransId="{46E8F31C-23E9-41BC-B48A-6FCBEBEB9AEF}" sibTransId="{253D8335-1138-4C74-9621-0082ACFD0BE0}"/>
    <dgm:cxn modelId="{368E36DD-827D-4654-89A5-7C50CE5103B5}" type="presParOf" srcId="{DA235763-B830-4076-9F84-01E7A8AA485B}" destId="{6CCD7C89-244A-4237-A9B7-C20F459B5681}" srcOrd="0" destOrd="0" presId="urn:microsoft.com/office/officeart/2005/8/layout/vList2"/>
    <dgm:cxn modelId="{E56651A9-ED56-4C4A-B6DE-2DDE14A98FA1}" type="presParOf" srcId="{DA235763-B830-4076-9F84-01E7A8AA485B}" destId="{E830A0CF-3CB9-4AC2-9A23-C3F49FECD2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F37C17-C3F2-4FBC-8BAC-F2ED4794BFED}" type="doc">
      <dgm:prSet loTypeId="urn:microsoft.com/office/officeart/2005/8/layout/v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69285FB9-EB2E-412E-A1A3-FFB86D19E112}">
      <dgm:prSet/>
      <dgm:spPr/>
      <dgm:t>
        <a:bodyPr/>
        <a:lstStyle/>
        <a:p>
          <a:pPr rtl="0"/>
          <a:r>
            <a:rPr lang="pt-BR" dirty="0" smtClean="0"/>
            <a:t>Classe </a:t>
          </a:r>
          <a:r>
            <a:rPr lang="pt-BR" dirty="0" err="1" smtClean="0"/>
            <a:t>Math</a:t>
          </a:r>
          <a:endParaRPr lang="pt-BR" dirty="0"/>
        </a:p>
      </dgm:t>
    </dgm:pt>
    <dgm:pt modelId="{D75CAC09-5FD8-46D1-A47A-657ABF0200D7}" type="parTrans" cxnId="{84AA086D-D81E-4A8C-A026-ED516A671035}">
      <dgm:prSet/>
      <dgm:spPr/>
      <dgm:t>
        <a:bodyPr/>
        <a:lstStyle/>
        <a:p>
          <a:endParaRPr lang="pt-BR"/>
        </a:p>
      </dgm:t>
    </dgm:pt>
    <dgm:pt modelId="{258B82E5-0E57-419D-8052-B730E06BDF19}" type="sibTrans" cxnId="{84AA086D-D81E-4A8C-A026-ED516A671035}">
      <dgm:prSet/>
      <dgm:spPr/>
      <dgm:t>
        <a:bodyPr/>
        <a:lstStyle/>
        <a:p>
          <a:endParaRPr lang="pt-BR"/>
        </a:p>
      </dgm:t>
    </dgm:pt>
    <dgm:pt modelId="{DE3FEB1F-C495-4267-B9A7-988BE66E26AB}">
      <dgm:prSet/>
      <dgm:spPr/>
      <dgm:t>
        <a:bodyPr/>
        <a:lstStyle/>
        <a:p>
          <a:pPr rtl="0"/>
          <a:r>
            <a:rPr lang="pt-BR" dirty="0" smtClean="0"/>
            <a:t>As operações de potenciação e raiz quadrada podem ser realizadas através dos métodos </a:t>
          </a:r>
          <a:r>
            <a:rPr lang="pt-BR" dirty="0" err="1" smtClean="0"/>
            <a:t>Math.Pow</a:t>
          </a:r>
          <a:r>
            <a:rPr lang="pt-BR" dirty="0" smtClean="0"/>
            <a:t> e </a:t>
          </a:r>
          <a:r>
            <a:rPr lang="pt-BR" dirty="0" err="1" smtClean="0"/>
            <a:t>Math.Sqrt</a:t>
          </a:r>
          <a:r>
            <a:rPr lang="pt-BR" dirty="0" smtClean="0"/>
            <a:t> em C#. Veja alguns exemplos.</a:t>
          </a:r>
          <a:endParaRPr lang="pt-BR" dirty="0"/>
        </a:p>
      </dgm:t>
    </dgm:pt>
    <dgm:pt modelId="{E5377C4A-B9EA-4521-B7F2-4D97ADC7A2F1}" type="parTrans" cxnId="{221B4C8E-4933-4117-8E3A-23258B0B58FB}">
      <dgm:prSet/>
      <dgm:spPr/>
      <dgm:t>
        <a:bodyPr/>
        <a:lstStyle/>
        <a:p>
          <a:endParaRPr lang="pt-BR"/>
        </a:p>
      </dgm:t>
    </dgm:pt>
    <dgm:pt modelId="{C092C240-70B2-44CD-B30D-92CC0B5C5AB2}" type="sibTrans" cxnId="{221B4C8E-4933-4117-8E3A-23258B0B58FB}">
      <dgm:prSet/>
      <dgm:spPr/>
      <dgm:t>
        <a:bodyPr/>
        <a:lstStyle/>
        <a:p>
          <a:endParaRPr lang="pt-BR"/>
        </a:p>
      </dgm:t>
    </dgm:pt>
    <dgm:pt modelId="{71B688E8-0A24-4314-A3F2-E9BD13A06BAD}">
      <dgm:prSet/>
      <dgm:spPr/>
      <dgm:t>
        <a:bodyPr/>
        <a:lstStyle/>
        <a:p>
          <a:endParaRPr lang="pt-BR" dirty="0"/>
        </a:p>
      </dgm:t>
    </dgm:pt>
    <dgm:pt modelId="{1F202223-92AE-4D1B-8EEC-87E8E3A48CE1}" type="parTrans" cxnId="{05285176-51C8-40B6-B75C-DF255EAC11A7}">
      <dgm:prSet/>
      <dgm:spPr/>
      <dgm:t>
        <a:bodyPr/>
        <a:lstStyle/>
        <a:p>
          <a:endParaRPr lang="pt-BR"/>
        </a:p>
      </dgm:t>
    </dgm:pt>
    <dgm:pt modelId="{0F361AFC-ECC8-4623-B2C6-0097C16D48CB}" type="sibTrans" cxnId="{05285176-51C8-40B6-B75C-DF255EAC11A7}">
      <dgm:prSet/>
      <dgm:spPr/>
      <dgm:t>
        <a:bodyPr/>
        <a:lstStyle/>
        <a:p>
          <a:endParaRPr lang="pt-BR"/>
        </a:p>
      </dgm:t>
    </dgm:pt>
    <dgm:pt modelId="{E0F41E36-8DCA-4E71-9762-9EDB36D50B50}" type="pres">
      <dgm:prSet presAssocID="{B5F37C17-C3F2-4FBC-8BAC-F2ED4794BFE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4C6C710-05BA-45AE-B116-BF5557E4AC1A}" type="pres">
      <dgm:prSet presAssocID="{69285FB9-EB2E-412E-A1A3-FFB86D19E112}" presName="linNode" presStyleCnt="0"/>
      <dgm:spPr/>
      <dgm:t>
        <a:bodyPr/>
        <a:lstStyle/>
        <a:p>
          <a:endParaRPr lang="pt-BR"/>
        </a:p>
      </dgm:t>
    </dgm:pt>
    <dgm:pt modelId="{120B2915-B4E2-47BB-917C-4CA534BED25C}" type="pres">
      <dgm:prSet presAssocID="{69285FB9-EB2E-412E-A1A3-FFB86D19E112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A43399-19B9-4245-89E9-4F5982C28BF9}" type="pres">
      <dgm:prSet presAssocID="{69285FB9-EB2E-412E-A1A3-FFB86D19E112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5285176-51C8-40B6-B75C-DF255EAC11A7}" srcId="{69285FB9-EB2E-412E-A1A3-FFB86D19E112}" destId="{71B688E8-0A24-4314-A3F2-E9BD13A06BAD}" srcOrd="1" destOrd="0" parTransId="{1F202223-92AE-4D1B-8EEC-87E8E3A48CE1}" sibTransId="{0F361AFC-ECC8-4623-B2C6-0097C16D48CB}"/>
    <dgm:cxn modelId="{C38C96C4-5826-4D68-9F0F-33FC31A593E7}" type="presOf" srcId="{DE3FEB1F-C495-4267-B9A7-988BE66E26AB}" destId="{ADA43399-19B9-4245-89E9-4F5982C28BF9}" srcOrd="0" destOrd="0" presId="urn:microsoft.com/office/officeart/2005/8/layout/vList6"/>
    <dgm:cxn modelId="{1409B5C4-1566-45D3-9970-19E923D210AF}" type="presOf" srcId="{71B688E8-0A24-4314-A3F2-E9BD13A06BAD}" destId="{ADA43399-19B9-4245-89E9-4F5982C28BF9}" srcOrd="0" destOrd="1" presId="urn:microsoft.com/office/officeart/2005/8/layout/vList6"/>
    <dgm:cxn modelId="{221B4C8E-4933-4117-8E3A-23258B0B58FB}" srcId="{69285FB9-EB2E-412E-A1A3-FFB86D19E112}" destId="{DE3FEB1F-C495-4267-B9A7-988BE66E26AB}" srcOrd="0" destOrd="0" parTransId="{E5377C4A-B9EA-4521-B7F2-4D97ADC7A2F1}" sibTransId="{C092C240-70B2-44CD-B30D-92CC0B5C5AB2}"/>
    <dgm:cxn modelId="{4CE81DEF-9F51-4C9C-BBE5-D6931ED6F9B1}" type="presOf" srcId="{B5F37C17-C3F2-4FBC-8BAC-F2ED4794BFED}" destId="{E0F41E36-8DCA-4E71-9762-9EDB36D50B50}" srcOrd="0" destOrd="0" presId="urn:microsoft.com/office/officeart/2005/8/layout/vList6"/>
    <dgm:cxn modelId="{D0EC7287-3EB2-4AB3-AE0D-61C361380EB4}" type="presOf" srcId="{69285FB9-EB2E-412E-A1A3-FFB86D19E112}" destId="{120B2915-B4E2-47BB-917C-4CA534BED25C}" srcOrd="0" destOrd="0" presId="urn:microsoft.com/office/officeart/2005/8/layout/vList6"/>
    <dgm:cxn modelId="{84AA086D-D81E-4A8C-A026-ED516A671035}" srcId="{B5F37C17-C3F2-4FBC-8BAC-F2ED4794BFED}" destId="{69285FB9-EB2E-412E-A1A3-FFB86D19E112}" srcOrd="0" destOrd="0" parTransId="{D75CAC09-5FD8-46D1-A47A-657ABF0200D7}" sibTransId="{258B82E5-0E57-419D-8052-B730E06BDF19}"/>
    <dgm:cxn modelId="{10B6E17A-D5F0-4D44-9E8A-C5D434F97AC6}" type="presParOf" srcId="{E0F41E36-8DCA-4E71-9762-9EDB36D50B50}" destId="{44C6C710-05BA-45AE-B116-BF5557E4AC1A}" srcOrd="0" destOrd="0" presId="urn:microsoft.com/office/officeart/2005/8/layout/vList6"/>
    <dgm:cxn modelId="{5A6BA392-F7E6-462C-9C67-265C348F6D41}" type="presParOf" srcId="{44C6C710-05BA-45AE-B116-BF5557E4AC1A}" destId="{120B2915-B4E2-47BB-917C-4CA534BED25C}" srcOrd="0" destOrd="0" presId="urn:microsoft.com/office/officeart/2005/8/layout/vList6"/>
    <dgm:cxn modelId="{1674DAD5-A042-4CBD-B6A7-ADA191ECADF6}" type="presParOf" srcId="{44C6C710-05BA-45AE-B116-BF5557E4AC1A}" destId="{ADA43399-19B9-4245-89E9-4F5982C28BF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chemeClr val="bg2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Considere uma operação de divisão entre valores inteiros. Por exemplo, uma divisão entre valores do tipo básico </a:t>
          </a:r>
          <a:r>
            <a:rPr lang="pt-BR" b="1" dirty="0" smtClean="0"/>
            <a:t>int</a:t>
          </a:r>
          <a:r>
            <a:rPr lang="pt-BR" dirty="0" smtClean="0"/>
            <a:t>.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69543F0-2BAE-4723-89BA-2FBCAAA73353}" type="presOf" srcId="{4275232B-7455-4F10-AE58-E47136142790}" destId="{52D496A4-AA7C-4AB3-815D-B840E77E4A34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222CCDB0-E24A-43E6-BA4D-36ABB8B57CD4}" type="presOf" srcId="{2282E7AB-E22C-4B00-970C-52DB919CAB9D}" destId="{512A7BB3-C3C1-428C-BF99-F2A7DF689F83}" srcOrd="0" destOrd="0" presId="urn:microsoft.com/office/officeart/2005/8/layout/hList1"/>
    <dgm:cxn modelId="{2E195D53-84D6-4C21-8FF6-A2CDEA635CCB}" type="presOf" srcId="{32290756-A711-43BC-A08D-916DED16EFC9}" destId="{6EBC2652-20EB-40D6-AB17-404138CDA6D0}" srcOrd="0" destOrd="0" presId="urn:microsoft.com/office/officeart/2005/8/layout/hList1"/>
    <dgm:cxn modelId="{4F73DF14-C94B-4421-BADD-4E2EFC4FB6E8}" type="presParOf" srcId="{52D496A4-AA7C-4AB3-815D-B840E77E4A34}" destId="{843B4BDD-B1A3-4D32-8000-A56D54FBB1A1}" srcOrd="0" destOrd="0" presId="urn:microsoft.com/office/officeart/2005/8/layout/hList1"/>
    <dgm:cxn modelId="{F877C506-2645-42C9-A368-D249D4AE54CB}" type="presParOf" srcId="{843B4BDD-B1A3-4D32-8000-A56D54FBB1A1}" destId="{512A7BB3-C3C1-428C-BF99-F2A7DF689F83}" srcOrd="0" destOrd="0" presId="urn:microsoft.com/office/officeart/2005/8/layout/hList1"/>
    <dgm:cxn modelId="{6F834F13-035C-47FB-8AA7-E0C8FBFB42CB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Matematicamente, o resultado da operação “5 / 2” é “2.5”. Contudo, nos exemplos acima, o valor obtido na divisão “a / b” é </a:t>
          </a:r>
          <a:r>
            <a:rPr lang="pt-BR" b="1" dirty="0" smtClean="0"/>
            <a:t>2</a:t>
          </a:r>
          <a:r>
            <a:rPr lang="pt-BR" dirty="0" smtClean="0"/>
            <a:t>. Em C#, quando ocorre uma divisão entres dois valores inteiros, a parte fracionária é descartada. 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7504FE66-4D50-427F-A127-861B72039D3C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endParaRPr lang="pt-BR" dirty="0"/>
        </a:p>
      </dgm:t>
    </dgm:pt>
    <dgm:pt modelId="{67CE6D72-2D66-4D8F-8FB3-AEAC96A7F4FB}" type="parTrans" cxnId="{77A0004F-A1BF-4481-ABCD-BCB9F99045A6}">
      <dgm:prSet/>
      <dgm:spPr/>
      <dgm:t>
        <a:bodyPr/>
        <a:lstStyle/>
        <a:p>
          <a:endParaRPr lang="pt-BR"/>
        </a:p>
      </dgm:t>
    </dgm:pt>
    <dgm:pt modelId="{792A8C05-68B0-451C-9AF5-9D01890BCCD1}" type="sibTrans" cxnId="{77A0004F-A1BF-4481-ABCD-BCB9F99045A6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E56FDE42-57A8-4512-BF2D-81FAA2B8271C}" type="presOf" srcId="{7504FE66-4D50-427F-A127-861B72039D3C}" destId="{6EBC2652-20EB-40D6-AB17-404138CDA6D0}" srcOrd="0" destOrd="1" presId="urn:microsoft.com/office/officeart/2005/8/layout/hList1"/>
    <dgm:cxn modelId="{7376FD98-E709-4C86-9E7C-16FE3F788574}" type="presOf" srcId="{2282E7AB-E22C-4B00-970C-52DB919CAB9D}" destId="{512A7BB3-C3C1-428C-BF99-F2A7DF689F83}" srcOrd="0" destOrd="0" presId="urn:microsoft.com/office/officeart/2005/8/layout/hList1"/>
    <dgm:cxn modelId="{77A0004F-A1BF-4481-ABCD-BCB9F99045A6}" srcId="{2282E7AB-E22C-4B00-970C-52DB919CAB9D}" destId="{7504FE66-4D50-427F-A127-861B72039D3C}" srcOrd="1" destOrd="0" parTransId="{67CE6D72-2D66-4D8F-8FB3-AEAC96A7F4FB}" sibTransId="{792A8C05-68B0-451C-9AF5-9D01890BCCD1}"/>
    <dgm:cxn modelId="{B93BC081-36D8-4C49-A51E-A8CF247F5589}" type="presOf" srcId="{32290756-A711-43BC-A08D-916DED16EFC9}" destId="{6EBC2652-20EB-40D6-AB17-404138CDA6D0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A698C872-C132-42C5-9811-89947460FF4D}" type="presOf" srcId="{4275232B-7455-4F10-AE58-E47136142790}" destId="{52D496A4-AA7C-4AB3-815D-B840E77E4A34}" srcOrd="0" destOrd="0" presId="urn:microsoft.com/office/officeart/2005/8/layout/hList1"/>
    <dgm:cxn modelId="{9FAABA5E-BAC0-4837-8873-5274F71EC055}" type="presParOf" srcId="{52D496A4-AA7C-4AB3-815D-B840E77E4A34}" destId="{843B4BDD-B1A3-4D32-8000-A56D54FBB1A1}" srcOrd="0" destOrd="0" presId="urn:microsoft.com/office/officeart/2005/8/layout/hList1"/>
    <dgm:cxn modelId="{1C42D493-C4AA-4AC0-A15B-403B55EDD8A5}" type="presParOf" srcId="{843B4BDD-B1A3-4D32-8000-A56D54FBB1A1}" destId="{512A7BB3-C3C1-428C-BF99-F2A7DF689F83}" srcOrd="0" destOrd="0" presId="urn:microsoft.com/office/officeart/2005/8/layout/hList1"/>
    <dgm:cxn modelId="{E267D031-02C9-48A2-A721-D492A53BD4C7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7736"/>
          <a:ext cx="884509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Exercícios de Fixação</a:t>
          </a:r>
          <a:endParaRPr lang="pt-BR" sz="3200" kern="1200" dirty="0"/>
        </a:p>
      </dsp:txBody>
      <dsp:txXfrm>
        <a:off x="37467" y="45203"/>
        <a:ext cx="8770163" cy="692586"/>
      </dsp:txXfrm>
    </dsp:sp>
    <dsp:sp modelId="{6981431F-8FD3-42DB-AC07-E476D6E15CAC}">
      <dsp:nvSpPr>
        <dsp:cNvPr id="0" name=""/>
        <dsp:cNvSpPr/>
      </dsp:nvSpPr>
      <dsp:spPr>
        <a:xfrm>
          <a:off x="0" y="775256"/>
          <a:ext cx="8845097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1) Crie uma pasta no seu repositório no </a:t>
          </a:r>
          <a:r>
            <a:rPr lang="pt-BR" sz="2500" b="1" kern="1200" dirty="0" err="1" smtClean="0"/>
            <a:t>Github</a:t>
          </a:r>
          <a:r>
            <a:rPr lang="pt-BR" sz="2500" kern="1200" dirty="0" smtClean="0"/>
            <a:t> com o nome de </a:t>
          </a:r>
          <a:r>
            <a:rPr lang="pt-BR" sz="2500" b="1" kern="1200" dirty="0" smtClean="0"/>
            <a:t>Unidade </a:t>
          </a:r>
          <a:r>
            <a:rPr lang="pt-BR" sz="2500" b="1" kern="1200" dirty="0" err="1" smtClean="0"/>
            <a:t>VII</a:t>
          </a:r>
          <a:r>
            <a:rPr lang="pt-BR" sz="2500" kern="1200" dirty="0" smtClean="0"/>
            <a:t>. E em seguida crie um projeto onde você implementará os exercícios de fixação. “</a:t>
          </a:r>
          <a:r>
            <a:rPr lang="pt-BR" sz="2500" kern="1200" dirty="0" err="1" smtClean="0"/>
            <a:t>ExerciciosSlide</a:t>
          </a:r>
          <a:r>
            <a:rPr lang="pt-BR" sz="2500" kern="1200" dirty="0" smtClean="0"/>
            <a:t>”</a:t>
          </a:r>
          <a:endParaRPr lang="pt-BR" sz="2500" kern="1200" dirty="0"/>
        </a:p>
      </dsp:txBody>
      <dsp:txXfrm>
        <a:off x="0" y="775256"/>
        <a:ext cx="8845097" cy="1159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6722-39D8-4C4A-92FE-8FBA1F113E31}">
      <dsp:nvSpPr>
        <dsp:cNvPr id="0" name=""/>
        <dsp:cNvSpPr/>
      </dsp:nvSpPr>
      <dsp:spPr>
        <a:xfrm>
          <a:off x="0" y="189896"/>
          <a:ext cx="8845097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smtClean="0"/>
            <a:t>Exercícios de Fixação</a:t>
          </a:r>
          <a:endParaRPr lang="pt-BR" sz="3200" kern="1200"/>
        </a:p>
      </dsp:txBody>
      <dsp:txXfrm>
        <a:off x="37467" y="227363"/>
        <a:ext cx="8770163" cy="692586"/>
      </dsp:txXfrm>
    </dsp:sp>
    <dsp:sp modelId="{56D86A49-BF6A-47AA-8169-B55D3922F937}">
      <dsp:nvSpPr>
        <dsp:cNvPr id="0" name=""/>
        <dsp:cNvSpPr/>
      </dsp:nvSpPr>
      <dsp:spPr>
        <a:xfrm>
          <a:off x="0" y="957416"/>
          <a:ext cx="8845097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2) Na classe com nome </a:t>
          </a:r>
          <a:r>
            <a:rPr lang="pt-BR" sz="2500" b="1" kern="1200" dirty="0" smtClean="0"/>
            <a:t>Operadores</a:t>
          </a:r>
          <a:r>
            <a:rPr lang="pt-BR" sz="2500" kern="1200" dirty="0" smtClean="0"/>
            <a:t>, implemente um programa em C# que utilize todos os operadores aritméticos.</a:t>
          </a:r>
          <a:endParaRPr lang="pt-BR" sz="2500" kern="1200" dirty="0"/>
        </a:p>
      </dsp:txBody>
      <dsp:txXfrm>
        <a:off x="0" y="957416"/>
        <a:ext cx="8845097" cy="7948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6722-39D8-4C4A-92FE-8FBA1F113E31}">
      <dsp:nvSpPr>
        <dsp:cNvPr id="0" name=""/>
        <dsp:cNvSpPr/>
      </dsp:nvSpPr>
      <dsp:spPr>
        <a:xfrm>
          <a:off x="0" y="101561"/>
          <a:ext cx="8845097" cy="863460"/>
        </a:xfrm>
        <a:prstGeom prst="round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Exercícios de Fixação</a:t>
          </a:r>
          <a:endParaRPr lang="pt-BR" sz="3600" kern="1200" dirty="0"/>
        </a:p>
      </dsp:txBody>
      <dsp:txXfrm>
        <a:off x="42151" y="143712"/>
        <a:ext cx="8760795" cy="779158"/>
      </dsp:txXfrm>
    </dsp:sp>
    <dsp:sp modelId="{56D86A49-BF6A-47AA-8169-B55D3922F937}">
      <dsp:nvSpPr>
        <dsp:cNvPr id="0" name=""/>
        <dsp:cNvSpPr/>
      </dsp:nvSpPr>
      <dsp:spPr>
        <a:xfrm>
          <a:off x="0" y="965021"/>
          <a:ext cx="8845097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/>
            <a:t>3) Na pasta </a:t>
          </a:r>
          <a:r>
            <a:rPr lang="pt-BR" sz="2800" b="1" kern="1200" dirty="0" smtClean="0"/>
            <a:t>operadores</a:t>
          </a:r>
          <a:r>
            <a:rPr lang="pt-BR" sz="2800" kern="1200" dirty="0" smtClean="0"/>
            <a:t>, implemente um programa em C# que realize operações de divisão inteira e de casting.</a:t>
          </a:r>
          <a:endParaRPr lang="pt-BR" sz="2800" kern="1200" dirty="0"/>
        </a:p>
      </dsp:txBody>
      <dsp:txXfrm>
        <a:off x="0" y="965021"/>
        <a:ext cx="8845097" cy="87561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6722-39D8-4C4A-92FE-8FBA1F113E31}">
      <dsp:nvSpPr>
        <dsp:cNvPr id="0" name=""/>
        <dsp:cNvSpPr/>
      </dsp:nvSpPr>
      <dsp:spPr>
        <a:xfrm>
          <a:off x="0" y="101561"/>
          <a:ext cx="8845097" cy="86346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smtClean="0"/>
            <a:t>Exercícios de Fixação</a:t>
          </a:r>
          <a:endParaRPr lang="pt-BR" sz="3600" kern="1200"/>
        </a:p>
      </dsp:txBody>
      <dsp:txXfrm>
        <a:off x="42151" y="143712"/>
        <a:ext cx="8760795" cy="779158"/>
      </dsp:txXfrm>
    </dsp:sp>
    <dsp:sp modelId="{56D86A49-BF6A-47AA-8169-B55D3922F937}">
      <dsp:nvSpPr>
        <dsp:cNvPr id="0" name=""/>
        <dsp:cNvSpPr/>
      </dsp:nvSpPr>
      <dsp:spPr>
        <a:xfrm>
          <a:off x="0" y="965021"/>
          <a:ext cx="8845097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/>
            <a:t>4) Na pasta </a:t>
          </a:r>
          <a:r>
            <a:rPr lang="pt-BR" sz="2800" b="1" kern="1200" dirty="0" smtClean="0"/>
            <a:t>operadores</a:t>
          </a:r>
          <a:r>
            <a:rPr lang="pt-BR" sz="2800" kern="1200" dirty="0" smtClean="0"/>
            <a:t>, implemente um programa em C# que realize operações de concatenação de </a:t>
          </a:r>
          <a:r>
            <a:rPr lang="pt-BR" sz="2800" kern="1200" dirty="0" err="1" smtClean="0"/>
            <a:t>strings</a:t>
          </a:r>
          <a:r>
            <a:rPr lang="pt-BR" sz="2800" kern="1200" dirty="0" smtClean="0"/>
            <a:t>.</a:t>
          </a:r>
          <a:endParaRPr lang="pt-BR" sz="2800" kern="1200" dirty="0"/>
        </a:p>
      </dsp:txBody>
      <dsp:txXfrm>
        <a:off x="0" y="965021"/>
        <a:ext cx="8845097" cy="875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45788234"/>
              </p:ext>
            </p:extLst>
          </p:nvPr>
        </p:nvGraphicFramePr>
        <p:xfrm>
          <a:off x="1703724" y="1860762"/>
          <a:ext cx="9092612" cy="2550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8648" y="4459706"/>
            <a:ext cx="6102809" cy="150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911971849"/>
              </p:ext>
            </p:extLst>
          </p:nvPr>
        </p:nvGraphicFramePr>
        <p:xfrm>
          <a:off x="2008525" y="2133477"/>
          <a:ext cx="9028443" cy="2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5028753"/>
            <a:ext cx="5737891" cy="5421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5660858"/>
            <a:ext cx="4133992" cy="4969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4521720"/>
            <a:ext cx="4611182" cy="4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61047256"/>
              </p:ext>
            </p:extLst>
          </p:nvPr>
        </p:nvGraphicFramePr>
        <p:xfrm>
          <a:off x="1805325" y="2213811"/>
          <a:ext cx="9026712" cy="209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690" y="4504821"/>
            <a:ext cx="3498162" cy="14992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454" y="4720639"/>
            <a:ext cx="3645583" cy="12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361024986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057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234420596"/>
              </p:ext>
            </p:extLst>
          </p:nvPr>
        </p:nvGraphicFramePr>
        <p:xfrm>
          <a:off x="2008525" y="2133477"/>
          <a:ext cx="9028443" cy="2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7840" y="4572000"/>
            <a:ext cx="6384809" cy="3101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7840" y="5178297"/>
            <a:ext cx="6238875" cy="27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6268599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51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/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448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26563952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374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81444176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59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2930704" y="2033342"/>
            <a:ext cx="5918697" cy="12807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/>
              <a:t>Continua...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07469914"/>
              </p:ext>
            </p:extLst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42235822"/>
              </p:ext>
            </p:extLst>
          </p:nvPr>
        </p:nvGraphicFramePr>
        <p:xfrm>
          <a:off x="1740220" y="2182665"/>
          <a:ext cx="9088201" cy="314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68728525"/>
              </p:ext>
            </p:extLst>
          </p:nvPr>
        </p:nvGraphicFramePr>
        <p:xfrm>
          <a:off x="1307083" y="2182666"/>
          <a:ext cx="9441128" cy="306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1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7940" y="2136357"/>
            <a:ext cx="9885197" cy="35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53396884"/>
              </p:ext>
            </p:extLst>
          </p:nvPr>
        </p:nvGraphicFramePr>
        <p:xfrm>
          <a:off x="1854120" y="2193635"/>
          <a:ext cx="8910133" cy="268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6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78396289"/>
              </p:ext>
            </p:extLst>
          </p:nvPr>
        </p:nvGraphicFramePr>
        <p:xfrm>
          <a:off x="1918288" y="2033214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3990" y="4385761"/>
            <a:ext cx="6576092" cy="10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79683548"/>
              </p:ext>
            </p:extLst>
          </p:nvPr>
        </p:nvGraphicFramePr>
        <p:xfrm>
          <a:off x="2008525" y="21334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412" y="4436143"/>
            <a:ext cx="5542796" cy="13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244885333"/>
              </p:ext>
            </p:extLst>
          </p:nvPr>
        </p:nvGraphicFramePr>
        <p:xfrm>
          <a:off x="1751851" y="2277856"/>
          <a:ext cx="9124696" cy="290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7630</TotalTime>
  <Words>627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Sartor</cp:lastModifiedBy>
  <cp:revision>283</cp:revision>
  <dcterms:created xsi:type="dcterms:W3CDTF">2014-02-21T18:19:48Z</dcterms:created>
  <dcterms:modified xsi:type="dcterms:W3CDTF">2014-05-02T11:15:52Z</dcterms:modified>
</cp:coreProperties>
</file>