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notesMasterIdLst>
    <p:notesMasterId r:id="rId40"/>
  </p:notesMasterIdLst>
  <p:sldIdLst>
    <p:sldId id="321" r:id="rId2"/>
    <p:sldId id="315" r:id="rId3"/>
    <p:sldId id="317" r:id="rId4"/>
    <p:sldId id="318" r:id="rId5"/>
    <p:sldId id="319" r:id="rId6"/>
    <p:sldId id="320" r:id="rId7"/>
    <p:sldId id="314" r:id="rId8"/>
    <p:sldId id="353" r:id="rId9"/>
    <p:sldId id="356" r:id="rId10"/>
    <p:sldId id="358" r:id="rId11"/>
    <p:sldId id="359" r:id="rId12"/>
    <p:sldId id="367" r:id="rId13"/>
    <p:sldId id="361" r:id="rId14"/>
    <p:sldId id="362" r:id="rId15"/>
    <p:sldId id="363" r:id="rId16"/>
    <p:sldId id="364" r:id="rId17"/>
    <p:sldId id="365" r:id="rId18"/>
    <p:sldId id="366" r:id="rId19"/>
    <p:sldId id="360" r:id="rId20"/>
    <p:sldId id="324" r:id="rId21"/>
    <p:sldId id="323" r:id="rId22"/>
    <p:sldId id="325" r:id="rId23"/>
    <p:sldId id="326" r:id="rId24"/>
    <p:sldId id="327" r:id="rId25"/>
    <p:sldId id="331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41" r:id="rId35"/>
    <p:sldId id="340" r:id="rId36"/>
    <p:sldId id="343" r:id="rId37"/>
    <p:sldId id="342" r:id="rId38"/>
    <p:sldId id="28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707" autoAdjust="0"/>
  </p:normalViewPr>
  <p:slideViewPr>
    <p:cSldViewPr snapToGrid="0">
      <p:cViewPr varScale="1">
        <p:scale>
          <a:sx n="74" d="100"/>
          <a:sy n="74" d="100"/>
        </p:scale>
        <p:origin x="7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75E3B7-3869-4A09-A869-105E08FAB7B5}" type="presOf" srcId="{B367775D-2281-468B-B156-04A321487477}" destId="{15AEE45D-9D8B-4854-9C33-A04215845783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B01BF5B6-5296-4776-9022-630DEDB43DBE}" type="presOf" srcId="{2EB1C724-7D1A-489B-A9D2-734C9BD11426}" destId="{D48FF759-348E-4C95-B1EE-F4BB48832009}" srcOrd="0" destOrd="0" presId="urn:microsoft.com/office/officeart/2005/8/layout/vList2"/>
    <dgm:cxn modelId="{154D37DF-4F31-4D06-B09F-1E2AC2AE5FAC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F140A6-83E7-490E-AEBA-F69AFB8336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466CBE4-C385-4E29-AB51-92240B3D94E5}">
      <dgm:prSet custT="1"/>
      <dgm:spPr/>
      <dgm:t>
        <a:bodyPr/>
        <a:lstStyle/>
        <a:p>
          <a:pPr rtl="0"/>
          <a:r>
            <a:rPr lang="pt-BR" sz="2400" b="1" dirty="0" smtClean="0"/>
            <a:t>Pseudocódigo</a:t>
          </a:r>
          <a:endParaRPr lang="pt-BR" sz="2400" dirty="0"/>
        </a:p>
      </dgm:t>
    </dgm:pt>
    <dgm:pt modelId="{8970F58B-7D5D-41B5-AF40-E99855C116D1}" type="parTrans" cxnId="{C437C2E6-B961-4AFC-BFDE-F4A85D7FAD6A}">
      <dgm:prSet/>
      <dgm:spPr/>
      <dgm:t>
        <a:bodyPr/>
        <a:lstStyle/>
        <a:p>
          <a:endParaRPr lang="pt-BR"/>
        </a:p>
      </dgm:t>
    </dgm:pt>
    <dgm:pt modelId="{2ECE1AED-EA65-4BB1-BA42-297A09CBE454}" type="sibTrans" cxnId="{C437C2E6-B961-4AFC-BFDE-F4A85D7FAD6A}">
      <dgm:prSet/>
      <dgm:spPr/>
      <dgm:t>
        <a:bodyPr/>
        <a:lstStyle/>
        <a:p>
          <a:endParaRPr lang="pt-BR"/>
        </a:p>
      </dgm:t>
    </dgm:pt>
    <dgm:pt modelId="{AC2575E5-9B54-49F1-8B6D-574C31A1B9E3}">
      <dgm:prSet/>
      <dgm:spPr/>
      <dgm:t>
        <a:bodyPr/>
        <a:lstStyle/>
        <a:p>
          <a:pPr rtl="0"/>
          <a:r>
            <a:rPr lang="pt-BR" dirty="0" smtClean="0"/>
            <a:t>Escrever um algoritmo em </a:t>
          </a:r>
          <a:r>
            <a:rPr lang="pt-BR" b="1" dirty="0" smtClean="0"/>
            <a:t>pseudocódigo </a:t>
          </a:r>
          <a:r>
            <a:rPr lang="pt-BR" dirty="0" smtClean="0"/>
            <a:t>é outra forma muito utilizada por autores de livros que tratam de algoritmos, pois dessa forma o leitor não precisa ter o conhecimento prévio de nenhuma linguagem de programação. Nos países cujo idioma principal é o português, muitos se referem ao pseudocódigo como </a:t>
          </a:r>
          <a:r>
            <a:rPr lang="pt-BR" b="1" dirty="0" err="1" smtClean="0"/>
            <a:t>portugol</a:t>
          </a:r>
          <a:r>
            <a:rPr lang="pt-BR" dirty="0" smtClean="0"/>
            <a:t>. Vamos ver como ficaria o exemplo anterior em fluxograma escrito em pseudocódigo:</a:t>
          </a:r>
          <a:endParaRPr lang="pt-BR" dirty="0"/>
        </a:p>
      </dgm:t>
    </dgm:pt>
    <dgm:pt modelId="{E192DF17-2976-4B5D-BBC6-6A6D814C32A5}" type="parTrans" cxnId="{12162B4A-6649-4D59-AF37-35B1444D68DD}">
      <dgm:prSet/>
      <dgm:spPr/>
      <dgm:t>
        <a:bodyPr/>
        <a:lstStyle/>
        <a:p>
          <a:endParaRPr lang="pt-BR"/>
        </a:p>
      </dgm:t>
    </dgm:pt>
    <dgm:pt modelId="{1BE9D08E-949F-4FF0-A667-132114471DCE}" type="sibTrans" cxnId="{12162B4A-6649-4D59-AF37-35B1444D68DD}">
      <dgm:prSet/>
      <dgm:spPr/>
      <dgm:t>
        <a:bodyPr/>
        <a:lstStyle/>
        <a:p>
          <a:endParaRPr lang="pt-BR"/>
        </a:p>
      </dgm:t>
    </dgm:pt>
    <dgm:pt modelId="{5785D248-F85F-4CEE-94A2-D542AD8BCEF3}" type="pres">
      <dgm:prSet presAssocID="{FEF140A6-83E7-490E-AEBA-F69AFB8336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FEDD8E8-86B7-4222-A544-C7142FB57283}" type="pres">
      <dgm:prSet presAssocID="{3466CBE4-C385-4E29-AB51-92240B3D94E5}" presName="composite" presStyleCnt="0"/>
      <dgm:spPr/>
    </dgm:pt>
    <dgm:pt modelId="{11D6A261-87D7-4167-A6CB-73144E6EF00C}" type="pres">
      <dgm:prSet presAssocID="{3466CBE4-C385-4E29-AB51-92240B3D94E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87351D-3E73-420C-A25F-A976B4FED84F}" type="pres">
      <dgm:prSet presAssocID="{3466CBE4-C385-4E29-AB51-92240B3D94E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2162B4A-6649-4D59-AF37-35B1444D68DD}" srcId="{3466CBE4-C385-4E29-AB51-92240B3D94E5}" destId="{AC2575E5-9B54-49F1-8B6D-574C31A1B9E3}" srcOrd="0" destOrd="0" parTransId="{E192DF17-2976-4B5D-BBC6-6A6D814C32A5}" sibTransId="{1BE9D08E-949F-4FF0-A667-132114471DCE}"/>
    <dgm:cxn modelId="{C437C2E6-B961-4AFC-BFDE-F4A85D7FAD6A}" srcId="{FEF140A6-83E7-490E-AEBA-F69AFB8336CD}" destId="{3466CBE4-C385-4E29-AB51-92240B3D94E5}" srcOrd="0" destOrd="0" parTransId="{8970F58B-7D5D-41B5-AF40-E99855C116D1}" sibTransId="{2ECE1AED-EA65-4BB1-BA42-297A09CBE454}"/>
    <dgm:cxn modelId="{62FAAF48-1AB1-4325-B906-B3B2CCA5708C}" type="presOf" srcId="{AC2575E5-9B54-49F1-8B6D-574C31A1B9E3}" destId="{5F87351D-3E73-420C-A25F-A976B4FED84F}" srcOrd="0" destOrd="0" presId="urn:microsoft.com/office/officeart/2005/8/layout/hList1"/>
    <dgm:cxn modelId="{EE37DAEA-B747-4E46-A0BF-23DB41A39950}" type="presOf" srcId="{3466CBE4-C385-4E29-AB51-92240B3D94E5}" destId="{11D6A261-87D7-4167-A6CB-73144E6EF00C}" srcOrd="0" destOrd="0" presId="urn:microsoft.com/office/officeart/2005/8/layout/hList1"/>
    <dgm:cxn modelId="{F9FF526D-24FD-405A-8A55-4F38D7056158}" type="presOf" srcId="{FEF140A6-83E7-490E-AEBA-F69AFB8336CD}" destId="{5785D248-F85F-4CEE-94A2-D542AD8BCEF3}" srcOrd="0" destOrd="0" presId="urn:microsoft.com/office/officeart/2005/8/layout/hList1"/>
    <dgm:cxn modelId="{B3AA0C28-8117-45DD-9CD0-0AE5E2A01AA6}" type="presParOf" srcId="{5785D248-F85F-4CEE-94A2-D542AD8BCEF3}" destId="{8FEDD8E8-86B7-4222-A544-C7142FB57283}" srcOrd="0" destOrd="0" presId="urn:microsoft.com/office/officeart/2005/8/layout/hList1"/>
    <dgm:cxn modelId="{D9C68277-F29C-4F21-9F6F-B0CFF14D5311}" type="presParOf" srcId="{8FEDD8E8-86B7-4222-A544-C7142FB57283}" destId="{11D6A261-87D7-4167-A6CB-73144E6EF00C}" srcOrd="0" destOrd="0" presId="urn:microsoft.com/office/officeart/2005/8/layout/hList1"/>
    <dgm:cxn modelId="{B7E8BA1F-CF69-46F7-A36B-9E661F099795}" type="presParOf" srcId="{8FEDD8E8-86B7-4222-A544-C7142FB57283}" destId="{5F87351D-3E73-420C-A25F-A976B4FED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F140A6-83E7-490E-AEBA-F69AFB8336C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3466CBE4-C385-4E29-AB51-92240B3D94E5}">
      <dgm:prSet custT="1"/>
      <dgm:spPr/>
      <dgm:t>
        <a:bodyPr/>
        <a:lstStyle/>
        <a:p>
          <a:pPr rtl="0"/>
          <a:r>
            <a:rPr lang="pt-BR" sz="2400" b="1" dirty="0" smtClean="0"/>
            <a:t>Pseudocódigo</a:t>
          </a:r>
          <a:endParaRPr lang="pt-BR" sz="2400" dirty="0"/>
        </a:p>
      </dgm:t>
    </dgm:pt>
    <dgm:pt modelId="{8970F58B-7D5D-41B5-AF40-E99855C116D1}" type="parTrans" cxnId="{C437C2E6-B961-4AFC-BFDE-F4A85D7FAD6A}">
      <dgm:prSet/>
      <dgm:spPr/>
      <dgm:t>
        <a:bodyPr/>
        <a:lstStyle/>
        <a:p>
          <a:endParaRPr lang="pt-BR"/>
        </a:p>
      </dgm:t>
    </dgm:pt>
    <dgm:pt modelId="{2ECE1AED-EA65-4BB1-BA42-297A09CBE454}" type="sibTrans" cxnId="{C437C2E6-B961-4AFC-BFDE-F4A85D7FAD6A}">
      <dgm:prSet/>
      <dgm:spPr/>
      <dgm:t>
        <a:bodyPr/>
        <a:lstStyle/>
        <a:p>
          <a:endParaRPr lang="pt-BR"/>
        </a:p>
      </dgm:t>
    </dgm:pt>
    <dgm:pt modelId="{AC2575E5-9B54-49F1-8B6D-574C31A1B9E3}">
      <dgm:prSet/>
      <dgm:spPr/>
      <dgm:t>
        <a:bodyPr/>
        <a:lstStyle/>
        <a:p>
          <a:pPr rtl="0"/>
          <a:r>
            <a:rPr lang="pt-BR" dirty="0" smtClean="0"/>
            <a:t>INICIO</a:t>
          </a:r>
          <a:endParaRPr lang="pt-BR" dirty="0"/>
        </a:p>
      </dgm:t>
    </dgm:pt>
    <dgm:pt modelId="{E192DF17-2976-4B5D-BBC6-6A6D814C32A5}" type="parTrans" cxnId="{12162B4A-6649-4D59-AF37-35B1444D68DD}">
      <dgm:prSet/>
      <dgm:spPr/>
      <dgm:t>
        <a:bodyPr/>
        <a:lstStyle/>
        <a:p>
          <a:endParaRPr lang="pt-BR"/>
        </a:p>
      </dgm:t>
    </dgm:pt>
    <dgm:pt modelId="{1BE9D08E-949F-4FF0-A667-132114471DCE}" type="sibTrans" cxnId="{12162B4A-6649-4D59-AF37-35B1444D68DD}">
      <dgm:prSet/>
      <dgm:spPr/>
      <dgm:t>
        <a:bodyPr/>
        <a:lstStyle/>
        <a:p>
          <a:endParaRPr lang="pt-BR"/>
        </a:p>
      </dgm:t>
    </dgm:pt>
    <dgm:pt modelId="{07CCD8C1-7297-4F0C-BD15-0C5B22F76E20}">
      <dgm:prSet/>
      <dgm:spPr/>
      <dgm:t>
        <a:bodyPr/>
        <a:lstStyle/>
        <a:p>
          <a:r>
            <a:rPr lang="pt-BR" dirty="0" smtClean="0"/>
            <a:t> LER ( ValorDoSaque )</a:t>
          </a:r>
          <a:endParaRPr lang="pt-BR" dirty="0"/>
        </a:p>
      </dgm:t>
    </dgm:pt>
    <dgm:pt modelId="{9A95DA7A-B103-4EA2-A193-7C3F49BA946F}" type="parTrans" cxnId="{3D071E3D-21D8-477D-A16F-BE23690FCA0F}">
      <dgm:prSet/>
      <dgm:spPr/>
      <dgm:t>
        <a:bodyPr/>
        <a:lstStyle/>
        <a:p>
          <a:endParaRPr lang="pt-BR"/>
        </a:p>
      </dgm:t>
    </dgm:pt>
    <dgm:pt modelId="{F01FD311-0163-4B77-8E26-4BF6F35E4F32}" type="sibTrans" cxnId="{3D071E3D-21D8-477D-A16F-BE23690FCA0F}">
      <dgm:prSet/>
      <dgm:spPr/>
      <dgm:t>
        <a:bodyPr/>
        <a:lstStyle/>
        <a:p>
          <a:endParaRPr lang="pt-BR"/>
        </a:p>
      </dgm:t>
    </dgm:pt>
    <dgm:pt modelId="{69AB925B-3C76-466B-9E81-2ABED77EFE78}">
      <dgm:prSet/>
      <dgm:spPr/>
      <dgm:t>
        <a:bodyPr/>
        <a:lstStyle/>
        <a:p>
          <a:r>
            <a:rPr lang="pt-BR" dirty="0" smtClean="0"/>
            <a:t>  SE ValorDoSaque &gt; 0 E ValorDoSaque &lt;= Saldo ENTÃO</a:t>
          </a:r>
          <a:endParaRPr lang="pt-BR" dirty="0"/>
        </a:p>
      </dgm:t>
    </dgm:pt>
    <dgm:pt modelId="{D5B91308-4B8E-47D2-BD03-8198F2576520}" type="parTrans" cxnId="{B75F506F-1BAF-488F-BAAD-5463D6FDA3AF}">
      <dgm:prSet/>
      <dgm:spPr/>
      <dgm:t>
        <a:bodyPr/>
        <a:lstStyle/>
        <a:p>
          <a:endParaRPr lang="pt-BR"/>
        </a:p>
      </dgm:t>
    </dgm:pt>
    <dgm:pt modelId="{ED023AA3-DA7E-4101-9973-8D70FDF964DC}" type="sibTrans" cxnId="{B75F506F-1BAF-488F-BAAD-5463D6FDA3AF}">
      <dgm:prSet/>
      <dgm:spPr/>
      <dgm:t>
        <a:bodyPr/>
        <a:lstStyle/>
        <a:p>
          <a:endParaRPr lang="pt-BR"/>
        </a:p>
      </dgm:t>
    </dgm:pt>
    <dgm:pt modelId="{C3A6D618-AE45-4CDC-A689-CB22F3F64A5E}">
      <dgm:prSet/>
      <dgm:spPr/>
      <dgm:t>
        <a:bodyPr/>
        <a:lstStyle/>
        <a:p>
          <a:r>
            <a:rPr lang="pt-BR" dirty="0" smtClean="0"/>
            <a:t>    ESCREVER (" Saque efetuado com sucesso . Saldo atual : ", Saldo );</a:t>
          </a:r>
          <a:endParaRPr lang="pt-BR" dirty="0"/>
        </a:p>
      </dgm:t>
    </dgm:pt>
    <dgm:pt modelId="{759F6D38-C86B-4796-95F6-87146CBF395B}" type="parTrans" cxnId="{21432BAC-D3AF-4B3B-8FA8-8C9E7F82C267}">
      <dgm:prSet/>
      <dgm:spPr/>
      <dgm:t>
        <a:bodyPr/>
        <a:lstStyle/>
        <a:p>
          <a:endParaRPr lang="pt-BR"/>
        </a:p>
      </dgm:t>
    </dgm:pt>
    <dgm:pt modelId="{8DE53AEA-3B74-4354-A7FF-AA0D1CE11BEF}" type="sibTrans" cxnId="{21432BAC-D3AF-4B3B-8FA8-8C9E7F82C267}">
      <dgm:prSet/>
      <dgm:spPr/>
      <dgm:t>
        <a:bodyPr/>
        <a:lstStyle/>
        <a:p>
          <a:endParaRPr lang="pt-BR"/>
        </a:p>
      </dgm:t>
    </dgm:pt>
    <dgm:pt modelId="{F11B2EB8-1171-4D95-9260-D1457AFA4E57}">
      <dgm:prSet/>
      <dgm:spPr/>
      <dgm:t>
        <a:bodyPr/>
        <a:lstStyle/>
        <a:p>
          <a:r>
            <a:rPr lang="pt-BR" dirty="0" smtClean="0"/>
            <a:t>  SENÃO</a:t>
          </a:r>
          <a:endParaRPr lang="pt-BR" dirty="0"/>
        </a:p>
      </dgm:t>
    </dgm:pt>
    <dgm:pt modelId="{7C9FFEFA-FFA6-491D-969C-D22484DE031C}" type="parTrans" cxnId="{27247B25-1269-47BC-B3C9-B0973B57C2C0}">
      <dgm:prSet/>
      <dgm:spPr/>
      <dgm:t>
        <a:bodyPr/>
        <a:lstStyle/>
        <a:p>
          <a:endParaRPr lang="pt-BR"/>
        </a:p>
      </dgm:t>
    </dgm:pt>
    <dgm:pt modelId="{B609BE2E-9BA7-4057-BB1F-B0CD3330FE28}" type="sibTrans" cxnId="{27247B25-1269-47BC-B3C9-B0973B57C2C0}">
      <dgm:prSet/>
      <dgm:spPr/>
      <dgm:t>
        <a:bodyPr/>
        <a:lstStyle/>
        <a:p>
          <a:endParaRPr lang="pt-BR"/>
        </a:p>
      </dgm:t>
    </dgm:pt>
    <dgm:pt modelId="{460AE77B-BD24-48D7-8194-3B88C36493AC}">
      <dgm:prSet/>
      <dgm:spPr/>
      <dgm:t>
        <a:bodyPr/>
        <a:lstStyle/>
        <a:p>
          <a:r>
            <a:rPr lang="pt-BR" dirty="0" smtClean="0"/>
            <a:t>    ESCREVER (" Saldo Insuficiente .") ;</a:t>
          </a:r>
          <a:endParaRPr lang="pt-BR" dirty="0"/>
        </a:p>
      </dgm:t>
    </dgm:pt>
    <dgm:pt modelId="{CCBC6B9F-4F64-4F9D-AE97-B8D3844A02A8}" type="parTrans" cxnId="{36AC6416-3142-4D7E-A1F8-BBC694C93096}">
      <dgm:prSet/>
      <dgm:spPr/>
      <dgm:t>
        <a:bodyPr/>
        <a:lstStyle/>
        <a:p>
          <a:endParaRPr lang="pt-BR"/>
        </a:p>
      </dgm:t>
    </dgm:pt>
    <dgm:pt modelId="{0FCB4844-795B-4251-85A8-15B3011137E8}" type="sibTrans" cxnId="{36AC6416-3142-4D7E-A1F8-BBC694C93096}">
      <dgm:prSet/>
      <dgm:spPr/>
      <dgm:t>
        <a:bodyPr/>
        <a:lstStyle/>
        <a:p>
          <a:endParaRPr lang="pt-BR"/>
        </a:p>
      </dgm:t>
    </dgm:pt>
    <dgm:pt modelId="{20BAF8C9-F4A6-484E-955F-D210BAC93AA6}">
      <dgm:prSet/>
      <dgm:spPr/>
      <dgm:t>
        <a:bodyPr/>
        <a:lstStyle/>
        <a:p>
          <a:r>
            <a:rPr lang="pt-BR" dirty="0" smtClean="0"/>
            <a:t>  FIM SE</a:t>
          </a:r>
          <a:endParaRPr lang="pt-BR" dirty="0"/>
        </a:p>
      </dgm:t>
    </dgm:pt>
    <dgm:pt modelId="{C7A35810-28EC-418A-B192-FFAD5CB6590A}" type="parTrans" cxnId="{B38A7332-3B24-416E-9584-7A706816F095}">
      <dgm:prSet/>
      <dgm:spPr/>
      <dgm:t>
        <a:bodyPr/>
        <a:lstStyle/>
        <a:p>
          <a:endParaRPr lang="pt-BR"/>
        </a:p>
      </dgm:t>
    </dgm:pt>
    <dgm:pt modelId="{F7DAC7F7-93D1-494C-BB04-0FD826C86040}" type="sibTrans" cxnId="{B38A7332-3B24-416E-9584-7A706816F095}">
      <dgm:prSet/>
      <dgm:spPr/>
      <dgm:t>
        <a:bodyPr/>
        <a:lstStyle/>
        <a:p>
          <a:endParaRPr lang="pt-BR"/>
        </a:p>
      </dgm:t>
    </dgm:pt>
    <dgm:pt modelId="{9E9E252E-6224-491E-9622-AC6606BE8750}">
      <dgm:prSet/>
      <dgm:spPr/>
      <dgm:t>
        <a:bodyPr/>
        <a:lstStyle/>
        <a:p>
          <a:r>
            <a:rPr lang="pt-BR" dirty="0" smtClean="0"/>
            <a:t>   Saldo = Saldo - ValorDoSaque ;</a:t>
          </a:r>
          <a:endParaRPr lang="pt-BR" dirty="0"/>
        </a:p>
      </dgm:t>
    </dgm:pt>
    <dgm:pt modelId="{42290BCC-44A9-4EC2-BD68-9DFA93AEFF6A}" type="sibTrans" cxnId="{E34D7EC2-8DC2-4706-8B85-926933CFAAF1}">
      <dgm:prSet/>
      <dgm:spPr/>
      <dgm:t>
        <a:bodyPr/>
        <a:lstStyle/>
        <a:p>
          <a:endParaRPr lang="pt-BR"/>
        </a:p>
      </dgm:t>
    </dgm:pt>
    <dgm:pt modelId="{6A7BEDAB-D130-4C26-8F69-35D27283E3F0}" type="parTrans" cxnId="{E34D7EC2-8DC2-4706-8B85-926933CFAAF1}">
      <dgm:prSet/>
      <dgm:spPr/>
      <dgm:t>
        <a:bodyPr/>
        <a:lstStyle/>
        <a:p>
          <a:endParaRPr lang="pt-BR"/>
        </a:p>
      </dgm:t>
    </dgm:pt>
    <dgm:pt modelId="{98A83A20-70D0-40F5-A42E-93639900B7EE}">
      <dgm:prSet/>
      <dgm:spPr/>
      <dgm:t>
        <a:bodyPr/>
        <a:lstStyle/>
        <a:p>
          <a:r>
            <a:rPr lang="pt-BR" dirty="0" smtClean="0"/>
            <a:t> FIM</a:t>
          </a:r>
          <a:endParaRPr lang="pt-BR" dirty="0"/>
        </a:p>
      </dgm:t>
    </dgm:pt>
    <dgm:pt modelId="{09061350-3F78-423C-BE42-E24CAD2999FC}" type="sibTrans" cxnId="{248373D2-E3A4-41A3-9519-56D522A22211}">
      <dgm:prSet/>
      <dgm:spPr/>
      <dgm:t>
        <a:bodyPr/>
        <a:lstStyle/>
        <a:p>
          <a:endParaRPr lang="pt-BR"/>
        </a:p>
      </dgm:t>
    </dgm:pt>
    <dgm:pt modelId="{9B5FA58C-A841-4693-A229-C0065AF418F8}" type="parTrans" cxnId="{248373D2-E3A4-41A3-9519-56D522A22211}">
      <dgm:prSet/>
      <dgm:spPr/>
      <dgm:t>
        <a:bodyPr/>
        <a:lstStyle/>
        <a:p>
          <a:endParaRPr lang="pt-BR"/>
        </a:p>
      </dgm:t>
    </dgm:pt>
    <dgm:pt modelId="{5785D248-F85F-4CEE-94A2-D542AD8BCEF3}" type="pres">
      <dgm:prSet presAssocID="{FEF140A6-83E7-490E-AEBA-F69AFB8336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FEDD8E8-86B7-4222-A544-C7142FB57283}" type="pres">
      <dgm:prSet presAssocID="{3466CBE4-C385-4E29-AB51-92240B3D94E5}" presName="composite" presStyleCnt="0"/>
      <dgm:spPr/>
    </dgm:pt>
    <dgm:pt modelId="{11D6A261-87D7-4167-A6CB-73144E6EF00C}" type="pres">
      <dgm:prSet presAssocID="{3466CBE4-C385-4E29-AB51-92240B3D94E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87351D-3E73-420C-A25F-A976B4FED84F}" type="pres">
      <dgm:prSet presAssocID="{3466CBE4-C385-4E29-AB51-92240B3D94E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48373D2-E3A4-41A3-9519-56D522A22211}" srcId="{3466CBE4-C385-4E29-AB51-92240B3D94E5}" destId="{98A83A20-70D0-40F5-A42E-93639900B7EE}" srcOrd="8" destOrd="0" parTransId="{9B5FA58C-A841-4693-A229-C0065AF418F8}" sibTransId="{09061350-3F78-423C-BE42-E24CAD2999FC}"/>
    <dgm:cxn modelId="{C4DA590F-BCFE-4180-87C4-04D4EB11AFD6}" type="presOf" srcId="{C3A6D618-AE45-4CDC-A689-CB22F3F64A5E}" destId="{5F87351D-3E73-420C-A25F-A976B4FED84F}" srcOrd="0" destOrd="4" presId="urn:microsoft.com/office/officeart/2005/8/layout/hList1"/>
    <dgm:cxn modelId="{7AD5AE2C-2EC1-4FDB-95B3-66161E97090F}" type="presOf" srcId="{FEF140A6-83E7-490E-AEBA-F69AFB8336CD}" destId="{5785D248-F85F-4CEE-94A2-D542AD8BCEF3}" srcOrd="0" destOrd="0" presId="urn:microsoft.com/office/officeart/2005/8/layout/hList1"/>
    <dgm:cxn modelId="{21432BAC-D3AF-4B3B-8FA8-8C9E7F82C267}" srcId="{3466CBE4-C385-4E29-AB51-92240B3D94E5}" destId="{C3A6D618-AE45-4CDC-A689-CB22F3F64A5E}" srcOrd="4" destOrd="0" parTransId="{759F6D38-C86B-4796-95F6-87146CBF395B}" sibTransId="{8DE53AEA-3B74-4354-A7FF-AA0D1CE11BEF}"/>
    <dgm:cxn modelId="{CE928FEF-E0B7-41AB-B949-4ED3B3CE0496}" type="presOf" srcId="{F11B2EB8-1171-4D95-9260-D1457AFA4E57}" destId="{5F87351D-3E73-420C-A25F-A976B4FED84F}" srcOrd="0" destOrd="5" presId="urn:microsoft.com/office/officeart/2005/8/layout/hList1"/>
    <dgm:cxn modelId="{27247B25-1269-47BC-B3C9-B0973B57C2C0}" srcId="{3466CBE4-C385-4E29-AB51-92240B3D94E5}" destId="{F11B2EB8-1171-4D95-9260-D1457AFA4E57}" srcOrd="5" destOrd="0" parTransId="{7C9FFEFA-FFA6-491D-969C-D22484DE031C}" sibTransId="{B609BE2E-9BA7-4057-BB1F-B0CD3330FE28}"/>
    <dgm:cxn modelId="{A238E6D1-1475-43A3-8B54-88D77CD5DAAF}" type="presOf" srcId="{20BAF8C9-F4A6-484E-955F-D210BAC93AA6}" destId="{5F87351D-3E73-420C-A25F-A976B4FED84F}" srcOrd="0" destOrd="7" presId="urn:microsoft.com/office/officeart/2005/8/layout/hList1"/>
    <dgm:cxn modelId="{F054507A-3E77-4BA9-8C28-36FB3D8CCD10}" type="presOf" srcId="{07CCD8C1-7297-4F0C-BD15-0C5B22F76E20}" destId="{5F87351D-3E73-420C-A25F-A976B4FED84F}" srcOrd="0" destOrd="1" presId="urn:microsoft.com/office/officeart/2005/8/layout/hList1"/>
    <dgm:cxn modelId="{3D071E3D-21D8-477D-A16F-BE23690FCA0F}" srcId="{3466CBE4-C385-4E29-AB51-92240B3D94E5}" destId="{07CCD8C1-7297-4F0C-BD15-0C5B22F76E20}" srcOrd="1" destOrd="0" parTransId="{9A95DA7A-B103-4EA2-A193-7C3F49BA946F}" sibTransId="{F01FD311-0163-4B77-8E26-4BF6F35E4F32}"/>
    <dgm:cxn modelId="{B38A7332-3B24-416E-9584-7A706816F095}" srcId="{3466CBE4-C385-4E29-AB51-92240B3D94E5}" destId="{20BAF8C9-F4A6-484E-955F-D210BAC93AA6}" srcOrd="7" destOrd="0" parTransId="{C7A35810-28EC-418A-B192-FFAD5CB6590A}" sibTransId="{F7DAC7F7-93D1-494C-BB04-0FD826C86040}"/>
    <dgm:cxn modelId="{84B3876D-1535-4463-82D3-F4C15B59F613}" type="presOf" srcId="{98A83A20-70D0-40F5-A42E-93639900B7EE}" destId="{5F87351D-3E73-420C-A25F-A976B4FED84F}" srcOrd="0" destOrd="8" presId="urn:microsoft.com/office/officeart/2005/8/layout/hList1"/>
    <dgm:cxn modelId="{A29533AF-C203-49F6-B451-8CAE4D187785}" type="presOf" srcId="{3466CBE4-C385-4E29-AB51-92240B3D94E5}" destId="{11D6A261-87D7-4167-A6CB-73144E6EF00C}" srcOrd="0" destOrd="0" presId="urn:microsoft.com/office/officeart/2005/8/layout/hList1"/>
    <dgm:cxn modelId="{12162B4A-6649-4D59-AF37-35B1444D68DD}" srcId="{3466CBE4-C385-4E29-AB51-92240B3D94E5}" destId="{AC2575E5-9B54-49F1-8B6D-574C31A1B9E3}" srcOrd="0" destOrd="0" parTransId="{E192DF17-2976-4B5D-BBC6-6A6D814C32A5}" sibTransId="{1BE9D08E-949F-4FF0-A667-132114471DCE}"/>
    <dgm:cxn modelId="{E34D7EC2-8DC2-4706-8B85-926933CFAAF1}" srcId="{3466CBE4-C385-4E29-AB51-92240B3D94E5}" destId="{9E9E252E-6224-491E-9622-AC6606BE8750}" srcOrd="3" destOrd="0" parTransId="{6A7BEDAB-D130-4C26-8F69-35D27283E3F0}" sibTransId="{42290BCC-44A9-4EC2-BD68-9DFA93AEFF6A}"/>
    <dgm:cxn modelId="{5F4B77A6-9F5F-4634-BC16-8FF7FCDA6938}" type="presOf" srcId="{69AB925B-3C76-466B-9E81-2ABED77EFE78}" destId="{5F87351D-3E73-420C-A25F-A976B4FED84F}" srcOrd="0" destOrd="2" presId="urn:microsoft.com/office/officeart/2005/8/layout/hList1"/>
    <dgm:cxn modelId="{B75F506F-1BAF-488F-BAAD-5463D6FDA3AF}" srcId="{3466CBE4-C385-4E29-AB51-92240B3D94E5}" destId="{69AB925B-3C76-466B-9E81-2ABED77EFE78}" srcOrd="2" destOrd="0" parTransId="{D5B91308-4B8E-47D2-BD03-8198F2576520}" sibTransId="{ED023AA3-DA7E-4101-9973-8D70FDF964DC}"/>
    <dgm:cxn modelId="{062EB582-F816-4B0C-8104-597C421551BA}" type="presOf" srcId="{9E9E252E-6224-491E-9622-AC6606BE8750}" destId="{5F87351D-3E73-420C-A25F-A976B4FED84F}" srcOrd="0" destOrd="3" presId="urn:microsoft.com/office/officeart/2005/8/layout/hList1"/>
    <dgm:cxn modelId="{36AC6416-3142-4D7E-A1F8-BBC694C93096}" srcId="{3466CBE4-C385-4E29-AB51-92240B3D94E5}" destId="{460AE77B-BD24-48D7-8194-3B88C36493AC}" srcOrd="6" destOrd="0" parTransId="{CCBC6B9F-4F64-4F9D-AE97-B8D3844A02A8}" sibTransId="{0FCB4844-795B-4251-85A8-15B3011137E8}"/>
    <dgm:cxn modelId="{C8DBE894-81DC-49D0-9448-44196B22256F}" type="presOf" srcId="{AC2575E5-9B54-49F1-8B6D-574C31A1B9E3}" destId="{5F87351D-3E73-420C-A25F-A976B4FED84F}" srcOrd="0" destOrd="0" presId="urn:microsoft.com/office/officeart/2005/8/layout/hList1"/>
    <dgm:cxn modelId="{3A0FC1E3-D348-4F40-B1D4-B8113409FB88}" type="presOf" srcId="{460AE77B-BD24-48D7-8194-3B88C36493AC}" destId="{5F87351D-3E73-420C-A25F-A976B4FED84F}" srcOrd="0" destOrd="6" presId="urn:microsoft.com/office/officeart/2005/8/layout/hList1"/>
    <dgm:cxn modelId="{C437C2E6-B961-4AFC-BFDE-F4A85D7FAD6A}" srcId="{FEF140A6-83E7-490E-AEBA-F69AFB8336CD}" destId="{3466CBE4-C385-4E29-AB51-92240B3D94E5}" srcOrd="0" destOrd="0" parTransId="{8970F58B-7D5D-41B5-AF40-E99855C116D1}" sibTransId="{2ECE1AED-EA65-4BB1-BA42-297A09CBE454}"/>
    <dgm:cxn modelId="{1BC62F5F-22AD-4A86-BBAB-517DC5455DBA}" type="presParOf" srcId="{5785D248-F85F-4CEE-94A2-D542AD8BCEF3}" destId="{8FEDD8E8-86B7-4222-A544-C7142FB57283}" srcOrd="0" destOrd="0" presId="urn:microsoft.com/office/officeart/2005/8/layout/hList1"/>
    <dgm:cxn modelId="{74A648B4-F062-4EA2-B6BB-7B036FD9EEDA}" type="presParOf" srcId="{8FEDD8E8-86B7-4222-A544-C7142FB57283}" destId="{11D6A261-87D7-4167-A6CB-73144E6EF00C}" srcOrd="0" destOrd="0" presId="urn:microsoft.com/office/officeart/2005/8/layout/hList1"/>
    <dgm:cxn modelId="{FB2DBBA1-0D1C-4E22-9645-B8129FED9D02}" type="presParOf" srcId="{8FEDD8E8-86B7-4222-A544-C7142FB57283}" destId="{5F87351D-3E73-420C-A25F-A976B4FED8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890C6B-0D78-44D6-8EC8-C7E86A07693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C06ABFA-7C91-43D5-A170-FECE1D605881}">
      <dgm:prSet/>
      <dgm:spPr/>
      <dgm:t>
        <a:bodyPr/>
        <a:lstStyle/>
        <a:p>
          <a:pPr rtl="0"/>
          <a:r>
            <a:rPr lang="pt-BR" smtClean="0"/>
            <a:t>Variáveis</a:t>
          </a:r>
          <a:endParaRPr lang="pt-BR"/>
        </a:p>
      </dgm:t>
    </dgm:pt>
    <dgm:pt modelId="{7F11529C-1316-49A2-9180-6A99141BD2CB}" type="parTrans" cxnId="{D47D4873-9674-4EF5-9F1F-13A3DBAEBA66}">
      <dgm:prSet/>
      <dgm:spPr/>
      <dgm:t>
        <a:bodyPr/>
        <a:lstStyle/>
        <a:p>
          <a:endParaRPr lang="pt-BR"/>
        </a:p>
      </dgm:t>
    </dgm:pt>
    <dgm:pt modelId="{D02CF202-E992-4446-98D8-3D4C777D4C18}" type="sibTrans" cxnId="{D47D4873-9674-4EF5-9F1F-13A3DBAEBA66}">
      <dgm:prSet/>
      <dgm:spPr/>
      <dgm:t>
        <a:bodyPr/>
        <a:lstStyle/>
        <a:p>
          <a:endParaRPr lang="pt-BR"/>
        </a:p>
      </dgm:t>
    </dgm:pt>
    <dgm:pt modelId="{83A7536B-D579-4E1D-B687-4D2DCD4FBAB3}">
      <dgm:prSet/>
      <dgm:spPr/>
      <dgm:t>
        <a:bodyPr/>
        <a:lstStyle/>
        <a:p>
          <a:pPr rtl="0"/>
          <a:r>
            <a:rPr lang="pt-BR" dirty="0" smtClean="0"/>
            <a:t>Os dados manipulados por um programa são armazenados em </a:t>
          </a:r>
          <a:r>
            <a:rPr lang="pt-BR" b="1" dirty="0" smtClean="0"/>
            <a:t>variáveis</a:t>
          </a:r>
          <a:r>
            <a:rPr lang="pt-BR" dirty="0" smtClean="0"/>
            <a:t>. Normalmente, uma variável é associada a uma posição da memória RAM.</a:t>
          </a:r>
          <a:endParaRPr lang="pt-BR" dirty="0"/>
        </a:p>
      </dgm:t>
    </dgm:pt>
    <dgm:pt modelId="{63F5F3DD-275C-437A-8941-691868D7CC79}" type="parTrans" cxnId="{20B35EB9-DC75-49CF-BD03-4C37DBF8DACC}">
      <dgm:prSet/>
      <dgm:spPr/>
      <dgm:t>
        <a:bodyPr/>
        <a:lstStyle/>
        <a:p>
          <a:endParaRPr lang="pt-BR"/>
        </a:p>
      </dgm:t>
    </dgm:pt>
    <dgm:pt modelId="{E52ED41F-5799-455D-9B17-74730EFE19E6}" type="sibTrans" cxnId="{20B35EB9-DC75-49CF-BD03-4C37DBF8DACC}">
      <dgm:prSet/>
      <dgm:spPr/>
      <dgm:t>
        <a:bodyPr/>
        <a:lstStyle/>
        <a:p>
          <a:endParaRPr lang="pt-BR"/>
        </a:p>
      </dgm:t>
    </dgm:pt>
    <dgm:pt modelId="{DBABADFF-DFC4-4E51-AF27-3BA6777EE107}" type="pres">
      <dgm:prSet presAssocID="{E1890C6B-0D78-44D6-8EC8-C7E86A0769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5873BCE-5EDD-49E6-B7F4-D55B29C6AB84}" type="pres">
      <dgm:prSet presAssocID="{1C06ABFA-7C91-43D5-A170-FECE1D60588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4877CA2-411A-4515-A08F-88D2AD2CF1B0}" type="pres">
      <dgm:prSet presAssocID="{1C06ABFA-7C91-43D5-A170-FECE1D60588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682BC4-0DC9-49E3-8620-85384E70B1CE}" type="presOf" srcId="{83A7536B-D579-4E1D-B687-4D2DCD4FBAB3}" destId="{74877CA2-411A-4515-A08F-88D2AD2CF1B0}" srcOrd="0" destOrd="0" presId="urn:microsoft.com/office/officeart/2005/8/layout/vList2"/>
    <dgm:cxn modelId="{D47D4873-9674-4EF5-9F1F-13A3DBAEBA66}" srcId="{E1890C6B-0D78-44D6-8EC8-C7E86A076935}" destId="{1C06ABFA-7C91-43D5-A170-FECE1D605881}" srcOrd="0" destOrd="0" parTransId="{7F11529C-1316-49A2-9180-6A99141BD2CB}" sibTransId="{D02CF202-E992-4446-98D8-3D4C777D4C18}"/>
    <dgm:cxn modelId="{20B35EB9-DC75-49CF-BD03-4C37DBF8DACC}" srcId="{1C06ABFA-7C91-43D5-A170-FECE1D605881}" destId="{83A7536B-D579-4E1D-B687-4D2DCD4FBAB3}" srcOrd="0" destOrd="0" parTransId="{63F5F3DD-275C-437A-8941-691868D7CC79}" sibTransId="{E52ED41F-5799-455D-9B17-74730EFE19E6}"/>
    <dgm:cxn modelId="{01DCA209-D562-45D1-80E7-50A23D8A5F82}" type="presOf" srcId="{E1890C6B-0D78-44D6-8EC8-C7E86A076935}" destId="{DBABADFF-DFC4-4E51-AF27-3BA6777EE107}" srcOrd="0" destOrd="0" presId="urn:microsoft.com/office/officeart/2005/8/layout/vList2"/>
    <dgm:cxn modelId="{75ED4FE9-BAF3-4AAA-90F4-007CAC7C2629}" type="presOf" srcId="{1C06ABFA-7C91-43D5-A170-FECE1D605881}" destId="{F5873BCE-5EDD-49E6-B7F4-D55B29C6AB84}" srcOrd="0" destOrd="0" presId="urn:microsoft.com/office/officeart/2005/8/layout/vList2"/>
    <dgm:cxn modelId="{D66565D0-5175-4487-A7FF-4C4E71885E1E}" type="presParOf" srcId="{DBABADFF-DFC4-4E51-AF27-3BA6777EE107}" destId="{F5873BCE-5EDD-49E6-B7F4-D55B29C6AB84}" srcOrd="0" destOrd="0" presId="urn:microsoft.com/office/officeart/2005/8/layout/vList2"/>
    <dgm:cxn modelId="{57F54F2D-06DD-4786-9237-0EE811AF24F4}" type="presParOf" srcId="{DBABADFF-DFC4-4E51-AF27-3BA6777EE107}" destId="{74877CA2-411A-4515-A08F-88D2AD2CF1B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102351-814C-4CCC-8A40-84F5E544F1C9}" type="doc">
      <dgm:prSet loTypeId="urn:diagrams.loki3.com/BracketList+Icon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0D445E6A-38A4-457F-BEF7-1A35A0E85C5C}">
      <dgm:prSet custT="1"/>
      <dgm:spPr/>
      <dgm:t>
        <a:bodyPr/>
        <a:lstStyle/>
        <a:p>
          <a:pPr rtl="0"/>
          <a:r>
            <a:rPr lang="pt-BR" sz="2000" b="1" dirty="0" smtClean="0"/>
            <a:t>Tipos de Dados</a:t>
          </a:r>
          <a:endParaRPr lang="pt-BR" sz="2000" b="1" dirty="0"/>
        </a:p>
      </dgm:t>
    </dgm:pt>
    <dgm:pt modelId="{E16FE9AD-CF47-4FD1-92B2-4C2569EFA1D8}" type="parTrans" cxnId="{B62BD45F-3592-4F28-9465-1E05575F84AF}">
      <dgm:prSet/>
      <dgm:spPr/>
      <dgm:t>
        <a:bodyPr/>
        <a:lstStyle/>
        <a:p>
          <a:endParaRPr lang="pt-BR"/>
        </a:p>
      </dgm:t>
    </dgm:pt>
    <dgm:pt modelId="{B388276B-448B-4724-AC56-26A464B42778}" type="sibTrans" cxnId="{B62BD45F-3592-4F28-9465-1E05575F84AF}">
      <dgm:prSet/>
      <dgm:spPr/>
      <dgm:t>
        <a:bodyPr/>
        <a:lstStyle/>
        <a:p>
          <a:endParaRPr lang="pt-BR"/>
        </a:p>
      </dgm:t>
    </dgm:pt>
    <dgm:pt modelId="{4D32A287-1E56-4B9E-A3CC-EF26CD23774F}">
      <dgm:prSet/>
      <dgm:spPr/>
      <dgm:t>
        <a:bodyPr/>
        <a:lstStyle/>
        <a:p>
          <a:pPr algn="just" rtl="0"/>
          <a:r>
            <a:rPr lang="pt-BR" b="1" dirty="0" smtClean="0"/>
            <a:t>Inteiros</a:t>
          </a:r>
          <a:endParaRPr lang="pt-BR" b="1" dirty="0"/>
        </a:p>
      </dgm:t>
    </dgm:pt>
    <dgm:pt modelId="{5BE1B39C-EC05-4AFB-A22F-A7711A21CFF6}" type="parTrans" cxnId="{5C6A5CE0-5ECA-4DFC-A87D-4617BBEB9AB8}">
      <dgm:prSet/>
      <dgm:spPr/>
      <dgm:t>
        <a:bodyPr/>
        <a:lstStyle/>
        <a:p>
          <a:endParaRPr lang="pt-BR"/>
        </a:p>
      </dgm:t>
    </dgm:pt>
    <dgm:pt modelId="{BEF4345C-5F55-436D-8875-9B9F3352023B}" type="sibTrans" cxnId="{5C6A5CE0-5ECA-4DFC-A87D-4617BBEB9AB8}">
      <dgm:prSet/>
      <dgm:spPr/>
      <dgm:t>
        <a:bodyPr/>
        <a:lstStyle/>
        <a:p>
          <a:endParaRPr lang="pt-BR"/>
        </a:p>
      </dgm:t>
    </dgm:pt>
    <dgm:pt modelId="{22B58691-6A8E-4A14-BE50-2B05779CB4EB}">
      <dgm:prSet/>
      <dgm:spPr/>
      <dgm:t>
        <a:bodyPr/>
        <a:lstStyle/>
        <a:p>
          <a:pPr algn="just" rtl="0"/>
          <a:r>
            <a:rPr lang="pt-BR" dirty="0" smtClean="0"/>
            <a:t>Define variáveis numéricas do tipo inteiro, ou seja, sem casas decimais.</a:t>
          </a:r>
          <a:endParaRPr lang="pt-BR" dirty="0"/>
        </a:p>
      </dgm:t>
    </dgm:pt>
    <dgm:pt modelId="{0A659015-E1AE-4655-AF92-C156FE5F86F8}" type="parTrans" cxnId="{56BB54C6-98B6-4F26-8AAF-5111ADA6B4C3}">
      <dgm:prSet/>
      <dgm:spPr/>
      <dgm:t>
        <a:bodyPr/>
        <a:lstStyle/>
        <a:p>
          <a:endParaRPr lang="pt-BR"/>
        </a:p>
      </dgm:t>
    </dgm:pt>
    <dgm:pt modelId="{B49E8841-E660-4866-9716-2EB7DE229AA3}" type="sibTrans" cxnId="{56BB54C6-98B6-4F26-8AAF-5111ADA6B4C3}">
      <dgm:prSet/>
      <dgm:spPr/>
      <dgm:t>
        <a:bodyPr/>
        <a:lstStyle/>
        <a:p>
          <a:endParaRPr lang="pt-BR"/>
        </a:p>
      </dgm:t>
    </dgm:pt>
    <dgm:pt modelId="{9B50616E-35F1-4C67-913C-00E62555E05B}">
      <dgm:prSet/>
      <dgm:spPr/>
      <dgm:t>
        <a:bodyPr/>
        <a:lstStyle/>
        <a:p>
          <a:pPr algn="just" rtl="0"/>
          <a:r>
            <a:rPr lang="pt-BR" b="1" dirty="0" smtClean="0"/>
            <a:t>Real</a:t>
          </a:r>
          <a:endParaRPr lang="pt-BR" b="1" dirty="0"/>
        </a:p>
      </dgm:t>
    </dgm:pt>
    <dgm:pt modelId="{C92111AB-21A1-477B-8CDB-8C8ACA4CCC57}" type="parTrans" cxnId="{CE005D57-76C7-4986-B667-3E6C2E366D4A}">
      <dgm:prSet/>
      <dgm:spPr/>
      <dgm:t>
        <a:bodyPr/>
        <a:lstStyle/>
        <a:p>
          <a:endParaRPr lang="pt-BR"/>
        </a:p>
      </dgm:t>
    </dgm:pt>
    <dgm:pt modelId="{A0EEA13E-33D1-4A71-8723-8AB02CDA80D4}" type="sibTrans" cxnId="{CE005D57-76C7-4986-B667-3E6C2E366D4A}">
      <dgm:prSet/>
      <dgm:spPr/>
      <dgm:t>
        <a:bodyPr/>
        <a:lstStyle/>
        <a:p>
          <a:endParaRPr lang="pt-BR"/>
        </a:p>
      </dgm:t>
    </dgm:pt>
    <dgm:pt modelId="{0E6007B9-EE09-4395-99F5-38D40C93E29A}">
      <dgm:prSet/>
      <dgm:spPr/>
      <dgm:t>
        <a:bodyPr/>
        <a:lstStyle/>
        <a:p>
          <a:pPr algn="just" rtl="0"/>
          <a:r>
            <a:rPr lang="pt-BR" dirty="0" smtClean="0"/>
            <a:t>Define variáveis do tipo real, ou seja, com casa decimais.</a:t>
          </a:r>
          <a:endParaRPr lang="pt-BR" dirty="0"/>
        </a:p>
      </dgm:t>
    </dgm:pt>
    <dgm:pt modelId="{39BE3D8E-46C9-410E-B432-30069526CA58}" type="parTrans" cxnId="{9A580D40-DD76-4401-8074-294BE9B42F96}">
      <dgm:prSet/>
      <dgm:spPr/>
      <dgm:t>
        <a:bodyPr/>
        <a:lstStyle/>
        <a:p>
          <a:endParaRPr lang="pt-BR"/>
        </a:p>
      </dgm:t>
    </dgm:pt>
    <dgm:pt modelId="{BA05F36C-574E-4B2E-9273-D5A39FE584F3}" type="sibTrans" cxnId="{9A580D40-DD76-4401-8074-294BE9B42F96}">
      <dgm:prSet/>
      <dgm:spPr/>
      <dgm:t>
        <a:bodyPr/>
        <a:lstStyle/>
        <a:p>
          <a:endParaRPr lang="pt-BR"/>
        </a:p>
      </dgm:t>
    </dgm:pt>
    <dgm:pt modelId="{3B9826A8-C96A-4063-B87B-1A045AE548A4}">
      <dgm:prSet/>
      <dgm:spPr/>
      <dgm:t>
        <a:bodyPr/>
        <a:lstStyle/>
        <a:p>
          <a:pPr algn="just" rtl="0"/>
          <a:r>
            <a:rPr lang="pt-BR" b="1" dirty="0" smtClean="0"/>
            <a:t>Caractere</a:t>
          </a:r>
          <a:endParaRPr lang="pt-BR" b="1" dirty="0"/>
        </a:p>
      </dgm:t>
    </dgm:pt>
    <dgm:pt modelId="{206EAF3A-3144-4A3C-B0E5-25A5119E59F5}" type="parTrans" cxnId="{CBFC3E26-9D80-45BB-BAFF-83FA0BBD85D1}">
      <dgm:prSet/>
      <dgm:spPr/>
      <dgm:t>
        <a:bodyPr/>
        <a:lstStyle/>
        <a:p>
          <a:endParaRPr lang="pt-BR"/>
        </a:p>
      </dgm:t>
    </dgm:pt>
    <dgm:pt modelId="{BF6828E0-C64F-4398-AE18-CBDE4207A8F3}" type="sibTrans" cxnId="{CBFC3E26-9D80-45BB-BAFF-83FA0BBD85D1}">
      <dgm:prSet/>
      <dgm:spPr/>
      <dgm:t>
        <a:bodyPr/>
        <a:lstStyle/>
        <a:p>
          <a:endParaRPr lang="pt-BR"/>
        </a:p>
      </dgm:t>
    </dgm:pt>
    <dgm:pt modelId="{DD8DDA20-5E40-4DA5-ACDB-8FA99DF814EA}">
      <dgm:prSet/>
      <dgm:spPr/>
      <dgm:t>
        <a:bodyPr/>
        <a:lstStyle/>
        <a:p>
          <a:pPr algn="just" rtl="0"/>
          <a:r>
            <a:rPr lang="pt-BR" dirty="0" smtClean="0"/>
            <a:t>Define variáveis do tipo </a:t>
          </a:r>
          <a:r>
            <a:rPr lang="pt-BR" dirty="0" err="1" smtClean="0"/>
            <a:t>string</a:t>
          </a:r>
          <a:r>
            <a:rPr lang="pt-BR" dirty="0" smtClean="0"/>
            <a:t>, ou seja, cadeia de </a:t>
          </a:r>
          <a:r>
            <a:rPr lang="pt-BR" dirty="0" err="1" smtClean="0"/>
            <a:t>carateres</a:t>
          </a:r>
          <a:endParaRPr lang="pt-BR" dirty="0"/>
        </a:p>
      </dgm:t>
    </dgm:pt>
    <dgm:pt modelId="{A54B0902-2872-45FB-8C7A-A51D942EC4C3}" type="parTrans" cxnId="{40101EB9-C1E5-40E5-8037-901ABA653CC7}">
      <dgm:prSet/>
      <dgm:spPr/>
      <dgm:t>
        <a:bodyPr/>
        <a:lstStyle/>
        <a:p>
          <a:endParaRPr lang="pt-BR"/>
        </a:p>
      </dgm:t>
    </dgm:pt>
    <dgm:pt modelId="{F3F986FE-6C79-4285-A6D1-DFA82A6F3911}" type="sibTrans" cxnId="{40101EB9-C1E5-40E5-8037-901ABA653CC7}">
      <dgm:prSet/>
      <dgm:spPr/>
      <dgm:t>
        <a:bodyPr/>
        <a:lstStyle/>
        <a:p>
          <a:endParaRPr lang="pt-BR"/>
        </a:p>
      </dgm:t>
    </dgm:pt>
    <dgm:pt modelId="{9537F8DE-69C2-4A96-A30B-5B9CBF8A90B0}">
      <dgm:prSet/>
      <dgm:spPr/>
      <dgm:t>
        <a:bodyPr/>
        <a:lstStyle/>
        <a:p>
          <a:pPr algn="just" rtl="0"/>
          <a:r>
            <a:rPr lang="pt-BR" b="1" dirty="0" smtClean="0"/>
            <a:t>Logico</a:t>
          </a:r>
          <a:endParaRPr lang="pt-BR" b="1" dirty="0"/>
        </a:p>
      </dgm:t>
    </dgm:pt>
    <dgm:pt modelId="{E33E3E8A-B068-4DFD-B93C-AFBBF5B408C3}" type="parTrans" cxnId="{F8C5166F-918F-4163-92DE-0203C26F7419}">
      <dgm:prSet/>
      <dgm:spPr/>
      <dgm:t>
        <a:bodyPr/>
        <a:lstStyle/>
        <a:p>
          <a:endParaRPr lang="pt-BR"/>
        </a:p>
      </dgm:t>
    </dgm:pt>
    <dgm:pt modelId="{0D9D9751-6A66-4098-AA0B-CC4DBBAAA267}" type="sibTrans" cxnId="{F8C5166F-918F-4163-92DE-0203C26F7419}">
      <dgm:prSet/>
      <dgm:spPr/>
      <dgm:t>
        <a:bodyPr/>
        <a:lstStyle/>
        <a:p>
          <a:endParaRPr lang="pt-BR"/>
        </a:p>
      </dgm:t>
    </dgm:pt>
    <dgm:pt modelId="{1F8C999A-2DC3-479E-930D-AB0D709B809C}">
      <dgm:prSet/>
      <dgm:spPr/>
      <dgm:t>
        <a:bodyPr/>
        <a:lstStyle/>
        <a:p>
          <a:pPr algn="just" rtl="0"/>
          <a:r>
            <a:rPr lang="pt-BR" dirty="0" smtClean="0"/>
            <a:t>Define variáveis do tipo booleano, ou seja, com valor VERDADEIRO ou FALSO</a:t>
          </a:r>
          <a:endParaRPr lang="pt-BR" dirty="0"/>
        </a:p>
      </dgm:t>
    </dgm:pt>
    <dgm:pt modelId="{C1880773-90F9-406D-9C46-DFCC232ED82A}" type="parTrans" cxnId="{139FB42B-E16F-4B66-A0AA-239188A012E3}">
      <dgm:prSet/>
      <dgm:spPr/>
      <dgm:t>
        <a:bodyPr/>
        <a:lstStyle/>
        <a:p>
          <a:endParaRPr lang="pt-BR"/>
        </a:p>
      </dgm:t>
    </dgm:pt>
    <dgm:pt modelId="{6840B77A-2B1B-48A3-9724-524CC13E22C6}" type="sibTrans" cxnId="{139FB42B-E16F-4B66-A0AA-239188A012E3}">
      <dgm:prSet/>
      <dgm:spPr/>
      <dgm:t>
        <a:bodyPr/>
        <a:lstStyle/>
        <a:p>
          <a:endParaRPr lang="pt-BR"/>
        </a:p>
      </dgm:t>
    </dgm:pt>
    <dgm:pt modelId="{0A7CD399-73B0-4C72-83B1-6FE362B31377}" type="pres">
      <dgm:prSet presAssocID="{D5102351-814C-4CCC-8A40-84F5E544F1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BBB2D31-6128-4CBC-A65E-AFC12221E517}" type="pres">
      <dgm:prSet presAssocID="{0D445E6A-38A4-457F-BEF7-1A35A0E85C5C}" presName="linNode" presStyleCnt="0"/>
      <dgm:spPr/>
    </dgm:pt>
    <dgm:pt modelId="{CEB57A00-9C9C-433A-BEA7-294C3B91BFF4}" type="pres">
      <dgm:prSet presAssocID="{0D445E6A-38A4-457F-BEF7-1A35A0E85C5C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B32CCE-CA91-42EC-BFF7-96FF30EEBF73}" type="pres">
      <dgm:prSet presAssocID="{0D445E6A-38A4-457F-BEF7-1A35A0E85C5C}" presName="bracket" presStyleLbl="parChTrans1D1" presStyleIdx="0" presStyleCnt="1"/>
      <dgm:spPr/>
    </dgm:pt>
    <dgm:pt modelId="{0FD2717B-430D-4D00-8BF4-BBAD7C6913C4}" type="pres">
      <dgm:prSet presAssocID="{0D445E6A-38A4-457F-BEF7-1A35A0E85C5C}" presName="spH" presStyleCnt="0"/>
      <dgm:spPr/>
    </dgm:pt>
    <dgm:pt modelId="{00FD819F-9FFC-4943-97D7-9319705CC668}" type="pres">
      <dgm:prSet presAssocID="{0D445E6A-38A4-457F-BEF7-1A35A0E85C5C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9B8A35B-AAE6-4D0D-8C84-FA50649C8836}" type="presOf" srcId="{3B9826A8-C96A-4063-B87B-1A045AE548A4}" destId="{00FD819F-9FFC-4943-97D7-9319705CC668}" srcOrd="0" destOrd="4" presId="urn:diagrams.loki3.com/BracketList+Icon"/>
    <dgm:cxn modelId="{5B39B382-D8B8-4A7E-9B76-BEFB6AD70800}" type="presOf" srcId="{0E6007B9-EE09-4395-99F5-38D40C93E29A}" destId="{00FD819F-9FFC-4943-97D7-9319705CC668}" srcOrd="0" destOrd="3" presId="urn:diagrams.loki3.com/BracketList+Icon"/>
    <dgm:cxn modelId="{79CC3402-A810-4471-8715-BAB959F1997B}" type="presOf" srcId="{1F8C999A-2DC3-479E-930D-AB0D709B809C}" destId="{00FD819F-9FFC-4943-97D7-9319705CC668}" srcOrd="0" destOrd="7" presId="urn:diagrams.loki3.com/BracketList+Icon"/>
    <dgm:cxn modelId="{56BB54C6-98B6-4F26-8AAF-5111ADA6B4C3}" srcId="{4D32A287-1E56-4B9E-A3CC-EF26CD23774F}" destId="{22B58691-6A8E-4A14-BE50-2B05779CB4EB}" srcOrd="0" destOrd="0" parTransId="{0A659015-E1AE-4655-AF92-C156FE5F86F8}" sibTransId="{B49E8841-E660-4866-9716-2EB7DE229AA3}"/>
    <dgm:cxn modelId="{F4F269D2-506A-41F2-B304-072A2EA5A10C}" type="presOf" srcId="{D5102351-814C-4CCC-8A40-84F5E544F1C9}" destId="{0A7CD399-73B0-4C72-83B1-6FE362B31377}" srcOrd="0" destOrd="0" presId="urn:diagrams.loki3.com/BracketList+Icon"/>
    <dgm:cxn modelId="{CD7367C0-48CE-449B-8808-FB5579418D77}" type="presOf" srcId="{9B50616E-35F1-4C67-913C-00E62555E05B}" destId="{00FD819F-9FFC-4943-97D7-9319705CC668}" srcOrd="0" destOrd="2" presId="urn:diagrams.loki3.com/BracketList+Icon"/>
    <dgm:cxn modelId="{537E8182-65DC-414E-84B9-1831DDAE48AE}" type="presOf" srcId="{DD8DDA20-5E40-4DA5-ACDB-8FA99DF814EA}" destId="{00FD819F-9FFC-4943-97D7-9319705CC668}" srcOrd="0" destOrd="5" presId="urn:diagrams.loki3.com/BracketList+Icon"/>
    <dgm:cxn modelId="{CE005D57-76C7-4986-B667-3E6C2E366D4A}" srcId="{0D445E6A-38A4-457F-BEF7-1A35A0E85C5C}" destId="{9B50616E-35F1-4C67-913C-00E62555E05B}" srcOrd="1" destOrd="0" parTransId="{C92111AB-21A1-477B-8CDB-8C8ACA4CCC57}" sibTransId="{A0EEA13E-33D1-4A71-8723-8AB02CDA80D4}"/>
    <dgm:cxn modelId="{9A580D40-DD76-4401-8074-294BE9B42F96}" srcId="{9B50616E-35F1-4C67-913C-00E62555E05B}" destId="{0E6007B9-EE09-4395-99F5-38D40C93E29A}" srcOrd="0" destOrd="0" parTransId="{39BE3D8E-46C9-410E-B432-30069526CA58}" sibTransId="{BA05F36C-574E-4B2E-9273-D5A39FE584F3}"/>
    <dgm:cxn modelId="{40101EB9-C1E5-40E5-8037-901ABA653CC7}" srcId="{3B9826A8-C96A-4063-B87B-1A045AE548A4}" destId="{DD8DDA20-5E40-4DA5-ACDB-8FA99DF814EA}" srcOrd="0" destOrd="0" parTransId="{A54B0902-2872-45FB-8C7A-A51D942EC4C3}" sibTransId="{F3F986FE-6C79-4285-A6D1-DFA82A6F3911}"/>
    <dgm:cxn modelId="{B62BD45F-3592-4F28-9465-1E05575F84AF}" srcId="{D5102351-814C-4CCC-8A40-84F5E544F1C9}" destId="{0D445E6A-38A4-457F-BEF7-1A35A0E85C5C}" srcOrd="0" destOrd="0" parTransId="{E16FE9AD-CF47-4FD1-92B2-4C2569EFA1D8}" sibTransId="{B388276B-448B-4724-AC56-26A464B42778}"/>
    <dgm:cxn modelId="{49B49335-6D59-4CD3-88FA-4F1652542276}" type="presOf" srcId="{9537F8DE-69C2-4A96-A30B-5B9CBF8A90B0}" destId="{00FD819F-9FFC-4943-97D7-9319705CC668}" srcOrd="0" destOrd="6" presId="urn:diagrams.loki3.com/BracketList+Icon"/>
    <dgm:cxn modelId="{5C6A5CE0-5ECA-4DFC-A87D-4617BBEB9AB8}" srcId="{0D445E6A-38A4-457F-BEF7-1A35A0E85C5C}" destId="{4D32A287-1E56-4B9E-A3CC-EF26CD23774F}" srcOrd="0" destOrd="0" parTransId="{5BE1B39C-EC05-4AFB-A22F-A7711A21CFF6}" sibTransId="{BEF4345C-5F55-436D-8875-9B9F3352023B}"/>
    <dgm:cxn modelId="{CBFC3E26-9D80-45BB-BAFF-83FA0BBD85D1}" srcId="{0D445E6A-38A4-457F-BEF7-1A35A0E85C5C}" destId="{3B9826A8-C96A-4063-B87B-1A045AE548A4}" srcOrd="2" destOrd="0" parTransId="{206EAF3A-3144-4A3C-B0E5-25A5119E59F5}" sibTransId="{BF6828E0-C64F-4398-AE18-CBDE4207A8F3}"/>
    <dgm:cxn modelId="{F8C5166F-918F-4163-92DE-0203C26F7419}" srcId="{0D445E6A-38A4-457F-BEF7-1A35A0E85C5C}" destId="{9537F8DE-69C2-4A96-A30B-5B9CBF8A90B0}" srcOrd="3" destOrd="0" parTransId="{E33E3E8A-B068-4DFD-B93C-AFBBF5B408C3}" sibTransId="{0D9D9751-6A66-4098-AA0B-CC4DBBAAA267}"/>
    <dgm:cxn modelId="{1C3E5E1B-17E9-4AEA-A655-BFF31C43EBA8}" type="presOf" srcId="{4D32A287-1E56-4B9E-A3CC-EF26CD23774F}" destId="{00FD819F-9FFC-4943-97D7-9319705CC668}" srcOrd="0" destOrd="0" presId="urn:diagrams.loki3.com/BracketList+Icon"/>
    <dgm:cxn modelId="{139FB42B-E16F-4B66-A0AA-239188A012E3}" srcId="{9537F8DE-69C2-4A96-A30B-5B9CBF8A90B0}" destId="{1F8C999A-2DC3-479E-930D-AB0D709B809C}" srcOrd="0" destOrd="0" parTransId="{C1880773-90F9-406D-9C46-DFCC232ED82A}" sibTransId="{6840B77A-2B1B-48A3-9724-524CC13E22C6}"/>
    <dgm:cxn modelId="{93FE5A7B-DDC5-4D13-9A2A-C43676E3D018}" type="presOf" srcId="{0D445E6A-38A4-457F-BEF7-1A35A0E85C5C}" destId="{CEB57A00-9C9C-433A-BEA7-294C3B91BFF4}" srcOrd="0" destOrd="0" presId="urn:diagrams.loki3.com/BracketList+Icon"/>
    <dgm:cxn modelId="{BD686DC3-CBE4-4EA2-B939-27E4B935FF8B}" type="presOf" srcId="{22B58691-6A8E-4A14-BE50-2B05779CB4EB}" destId="{00FD819F-9FFC-4943-97D7-9319705CC668}" srcOrd="0" destOrd="1" presId="urn:diagrams.loki3.com/BracketList+Icon"/>
    <dgm:cxn modelId="{444471FB-95C7-4DBE-8C55-9424A8FC57AE}" type="presParOf" srcId="{0A7CD399-73B0-4C72-83B1-6FE362B31377}" destId="{7BBB2D31-6128-4CBC-A65E-AFC12221E517}" srcOrd="0" destOrd="0" presId="urn:diagrams.loki3.com/BracketList+Icon"/>
    <dgm:cxn modelId="{87284D9D-ED2B-47BE-BD18-CBBED7BB1526}" type="presParOf" srcId="{7BBB2D31-6128-4CBC-A65E-AFC12221E517}" destId="{CEB57A00-9C9C-433A-BEA7-294C3B91BFF4}" srcOrd="0" destOrd="0" presId="urn:diagrams.loki3.com/BracketList+Icon"/>
    <dgm:cxn modelId="{91F4153A-2617-46EB-A782-4B7FD14C083A}" type="presParOf" srcId="{7BBB2D31-6128-4CBC-A65E-AFC12221E517}" destId="{FBB32CCE-CA91-42EC-BFF7-96FF30EEBF73}" srcOrd="1" destOrd="0" presId="urn:diagrams.loki3.com/BracketList+Icon"/>
    <dgm:cxn modelId="{BF5ABE8A-323A-4908-80DF-6CF9C1C6919D}" type="presParOf" srcId="{7BBB2D31-6128-4CBC-A65E-AFC12221E517}" destId="{0FD2717B-430D-4D00-8BF4-BBAD7C6913C4}" srcOrd="2" destOrd="0" presId="urn:diagrams.loki3.com/BracketList+Icon"/>
    <dgm:cxn modelId="{F345AC95-DDD6-45C0-B1C5-9A8892128E91}" type="presParOf" srcId="{7BBB2D31-6128-4CBC-A65E-AFC12221E517}" destId="{00FD819F-9FFC-4943-97D7-9319705CC668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B395B7-6750-4320-942F-6314CFC55F9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8615177-2877-4F8E-B95B-F48A9A8F87A6}">
      <dgm:prSet/>
      <dgm:spPr/>
      <dgm:t>
        <a:bodyPr/>
        <a:lstStyle/>
        <a:p>
          <a:pPr rtl="0"/>
          <a:r>
            <a:rPr lang="pt-BR" smtClean="0"/>
            <a:t>Declaração de variável</a:t>
          </a:r>
          <a:endParaRPr lang="pt-BR"/>
        </a:p>
      </dgm:t>
    </dgm:pt>
    <dgm:pt modelId="{7A631402-4103-4850-85C3-27BCFBBC5FCA}" type="parTrans" cxnId="{22C643B2-7D54-4D7F-BCCA-8587F59AADB3}">
      <dgm:prSet/>
      <dgm:spPr/>
      <dgm:t>
        <a:bodyPr/>
        <a:lstStyle/>
        <a:p>
          <a:endParaRPr lang="pt-BR"/>
        </a:p>
      </dgm:t>
    </dgm:pt>
    <dgm:pt modelId="{6D014066-F891-40D2-A725-E32FEE0B5D87}" type="sibTrans" cxnId="{22C643B2-7D54-4D7F-BCCA-8587F59AADB3}">
      <dgm:prSet/>
      <dgm:spPr/>
      <dgm:t>
        <a:bodyPr/>
        <a:lstStyle/>
        <a:p>
          <a:endParaRPr lang="pt-BR"/>
        </a:p>
      </dgm:t>
    </dgm:pt>
    <dgm:pt modelId="{80A335CA-0D27-4DEF-93CD-D4CD7E9F1C1B}">
      <dgm:prSet/>
      <dgm:spPr/>
      <dgm:t>
        <a:bodyPr/>
        <a:lstStyle/>
        <a:p>
          <a:pPr rtl="0"/>
          <a:r>
            <a:rPr lang="pt-BR" dirty="0" smtClean="0"/>
            <a:t>Os nomes das variáveis devem começar por uma letra e depois conter letras, números ou </a:t>
          </a:r>
          <a:r>
            <a:rPr lang="pt-BR" dirty="0" err="1" smtClean="0"/>
            <a:t>underline</a:t>
          </a:r>
          <a:r>
            <a:rPr lang="pt-BR" dirty="0" smtClean="0"/>
            <a:t>, até um limite de 30 caracteres</a:t>
          </a:r>
          <a:endParaRPr lang="pt-BR" dirty="0"/>
        </a:p>
      </dgm:t>
    </dgm:pt>
    <dgm:pt modelId="{F4BF1B93-1B59-435D-B931-DE221D7DAF2E}" type="parTrans" cxnId="{50815C44-4866-4ED2-9FB1-2A34C1663DAC}">
      <dgm:prSet/>
      <dgm:spPr/>
      <dgm:t>
        <a:bodyPr/>
        <a:lstStyle/>
        <a:p>
          <a:endParaRPr lang="pt-BR"/>
        </a:p>
      </dgm:t>
    </dgm:pt>
    <dgm:pt modelId="{6C3FC096-B1BA-4FC9-8632-D1D579E31A3B}" type="sibTrans" cxnId="{50815C44-4866-4ED2-9FB1-2A34C1663DAC}">
      <dgm:prSet/>
      <dgm:spPr/>
      <dgm:t>
        <a:bodyPr/>
        <a:lstStyle/>
        <a:p>
          <a:endParaRPr lang="pt-BR"/>
        </a:p>
      </dgm:t>
    </dgm:pt>
    <dgm:pt modelId="{BBCF6C74-D7EA-4638-A069-5B926DE2EE88}">
      <dgm:prSet/>
      <dgm:spPr/>
      <dgm:t>
        <a:bodyPr/>
        <a:lstStyle/>
        <a:p>
          <a:pPr rtl="0"/>
          <a:r>
            <a:rPr lang="pt-BR" dirty="0" smtClean="0"/>
            <a:t>Não pode haver duas variáveis com o mesmo nome.</a:t>
          </a:r>
          <a:endParaRPr lang="pt-BR" dirty="0"/>
        </a:p>
      </dgm:t>
    </dgm:pt>
    <dgm:pt modelId="{AB7EF5FB-775F-43B4-B143-DF7B551D536A}" type="parTrans" cxnId="{ADF06662-1D71-4C2D-B84A-5C93B28C570E}">
      <dgm:prSet/>
      <dgm:spPr/>
      <dgm:t>
        <a:bodyPr/>
        <a:lstStyle/>
        <a:p>
          <a:endParaRPr lang="pt-BR"/>
        </a:p>
      </dgm:t>
    </dgm:pt>
    <dgm:pt modelId="{65A68A64-4146-4662-AC41-BC6F44095A70}" type="sibTrans" cxnId="{ADF06662-1D71-4C2D-B84A-5C93B28C570E}">
      <dgm:prSet/>
      <dgm:spPr/>
      <dgm:t>
        <a:bodyPr/>
        <a:lstStyle/>
        <a:p>
          <a:endParaRPr lang="pt-BR"/>
        </a:p>
      </dgm:t>
    </dgm:pt>
    <dgm:pt modelId="{637FB263-23D2-43AC-AA1B-050E08AB0139}">
      <dgm:prSet/>
      <dgm:spPr/>
      <dgm:t>
        <a:bodyPr/>
        <a:lstStyle/>
        <a:p>
          <a:pPr rtl="0"/>
          <a:r>
            <a:rPr lang="pt-BR" dirty="0" smtClean="0"/>
            <a:t>A seção de declaração de variáveis começa com a palavra-chave var, elas são estanciadas da seguinte maneira:</a:t>
          </a:r>
          <a:endParaRPr lang="pt-BR" dirty="0"/>
        </a:p>
      </dgm:t>
    </dgm:pt>
    <dgm:pt modelId="{F27E56E3-5787-4275-AC00-F2ED4451F5F5}" type="parTrans" cxnId="{352B7634-8C4B-464E-ACFF-0D86D5D045D5}">
      <dgm:prSet/>
      <dgm:spPr/>
      <dgm:t>
        <a:bodyPr/>
        <a:lstStyle/>
        <a:p>
          <a:endParaRPr lang="pt-BR"/>
        </a:p>
      </dgm:t>
    </dgm:pt>
    <dgm:pt modelId="{7CE1B950-B960-4018-BA4C-2167DA2DA518}" type="sibTrans" cxnId="{352B7634-8C4B-464E-ACFF-0D86D5D045D5}">
      <dgm:prSet/>
      <dgm:spPr/>
      <dgm:t>
        <a:bodyPr/>
        <a:lstStyle/>
        <a:p>
          <a:endParaRPr lang="pt-BR"/>
        </a:p>
      </dgm:t>
    </dgm:pt>
    <dgm:pt modelId="{2201DD3D-3F89-4A56-A0BF-47B844A1E55D}" type="pres">
      <dgm:prSet presAssocID="{95B395B7-6750-4320-942F-6314CFC55F9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971965F-9021-4E41-9607-EC88A364FB6A}" type="pres">
      <dgm:prSet presAssocID="{88615177-2877-4F8E-B95B-F48A9A8F87A6}" presName="node" presStyleLbl="node1" presStyleIdx="0" presStyleCnt="1" custScaleX="174336" custLinFactNeighborX="-5280" custLinFactNeighborY="-826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8F12AA-D728-4E23-AC10-E470A634BEBF}" type="presOf" srcId="{637FB263-23D2-43AC-AA1B-050E08AB0139}" destId="{F971965F-9021-4E41-9607-EC88A364FB6A}" srcOrd="0" destOrd="3" presId="urn:microsoft.com/office/officeart/2005/8/layout/default"/>
    <dgm:cxn modelId="{D6AF543B-E1F0-4AE7-82EF-939263BA8225}" type="presOf" srcId="{95B395B7-6750-4320-942F-6314CFC55F92}" destId="{2201DD3D-3F89-4A56-A0BF-47B844A1E55D}" srcOrd="0" destOrd="0" presId="urn:microsoft.com/office/officeart/2005/8/layout/default"/>
    <dgm:cxn modelId="{22C643B2-7D54-4D7F-BCCA-8587F59AADB3}" srcId="{95B395B7-6750-4320-942F-6314CFC55F92}" destId="{88615177-2877-4F8E-B95B-F48A9A8F87A6}" srcOrd="0" destOrd="0" parTransId="{7A631402-4103-4850-85C3-27BCFBBC5FCA}" sibTransId="{6D014066-F891-40D2-A725-E32FEE0B5D87}"/>
    <dgm:cxn modelId="{ADF06662-1D71-4C2D-B84A-5C93B28C570E}" srcId="{88615177-2877-4F8E-B95B-F48A9A8F87A6}" destId="{BBCF6C74-D7EA-4638-A069-5B926DE2EE88}" srcOrd="1" destOrd="0" parTransId="{AB7EF5FB-775F-43B4-B143-DF7B551D536A}" sibTransId="{65A68A64-4146-4662-AC41-BC6F44095A70}"/>
    <dgm:cxn modelId="{50815C44-4866-4ED2-9FB1-2A34C1663DAC}" srcId="{88615177-2877-4F8E-B95B-F48A9A8F87A6}" destId="{80A335CA-0D27-4DEF-93CD-D4CD7E9F1C1B}" srcOrd="0" destOrd="0" parTransId="{F4BF1B93-1B59-435D-B931-DE221D7DAF2E}" sibTransId="{6C3FC096-B1BA-4FC9-8632-D1D579E31A3B}"/>
    <dgm:cxn modelId="{352B7634-8C4B-464E-ACFF-0D86D5D045D5}" srcId="{88615177-2877-4F8E-B95B-F48A9A8F87A6}" destId="{637FB263-23D2-43AC-AA1B-050E08AB0139}" srcOrd="2" destOrd="0" parTransId="{F27E56E3-5787-4275-AC00-F2ED4451F5F5}" sibTransId="{7CE1B950-B960-4018-BA4C-2167DA2DA518}"/>
    <dgm:cxn modelId="{AC4524D8-239E-4E95-8995-C6BA3A8C7F1E}" type="presOf" srcId="{88615177-2877-4F8E-B95B-F48A9A8F87A6}" destId="{F971965F-9021-4E41-9607-EC88A364FB6A}" srcOrd="0" destOrd="0" presId="urn:microsoft.com/office/officeart/2005/8/layout/default"/>
    <dgm:cxn modelId="{9166ECD9-9A46-4DEC-9BF3-F502908FC23F}" type="presOf" srcId="{80A335CA-0D27-4DEF-93CD-D4CD7E9F1C1B}" destId="{F971965F-9021-4E41-9607-EC88A364FB6A}" srcOrd="0" destOrd="1" presId="urn:microsoft.com/office/officeart/2005/8/layout/default"/>
    <dgm:cxn modelId="{D5643BD3-450E-4A49-A72F-289DE372EEF6}" type="presOf" srcId="{BBCF6C74-D7EA-4638-A069-5B926DE2EE88}" destId="{F971965F-9021-4E41-9607-EC88A364FB6A}" srcOrd="0" destOrd="2" presId="urn:microsoft.com/office/officeart/2005/8/layout/default"/>
    <dgm:cxn modelId="{A168AAF3-397E-40C4-A636-B2DD594CAAAC}" type="presParOf" srcId="{2201DD3D-3F89-4A56-A0BF-47B844A1E55D}" destId="{F971965F-9021-4E41-9607-EC88A364FB6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20E178B-60C4-4160-8454-036058E72D6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F14D32E-D59E-4F0E-AFC4-9E3321EFCC69}">
      <dgm:prSet custT="1"/>
      <dgm:spPr/>
      <dgm:t>
        <a:bodyPr/>
        <a:lstStyle/>
        <a:p>
          <a:pPr rtl="0"/>
          <a:r>
            <a:rPr lang="pt-BR" sz="1800" dirty="0" smtClean="0"/>
            <a:t>Nome de variáveis e suas declarações</a:t>
          </a:r>
          <a:endParaRPr lang="pt-BR" sz="1800" dirty="0"/>
        </a:p>
      </dgm:t>
    </dgm:pt>
    <dgm:pt modelId="{B5DA23FB-580B-418F-B4C6-EE39171B830A}" type="parTrans" cxnId="{76610E32-DF2D-45CA-A14A-C24BD3F17187}">
      <dgm:prSet/>
      <dgm:spPr/>
      <dgm:t>
        <a:bodyPr/>
        <a:lstStyle/>
        <a:p>
          <a:endParaRPr lang="pt-BR"/>
        </a:p>
      </dgm:t>
    </dgm:pt>
    <dgm:pt modelId="{75A41164-3ABA-4F55-8355-E11C5E225375}" type="sibTrans" cxnId="{76610E32-DF2D-45CA-A14A-C24BD3F17187}">
      <dgm:prSet/>
      <dgm:spPr/>
      <dgm:t>
        <a:bodyPr/>
        <a:lstStyle/>
        <a:p>
          <a:endParaRPr lang="pt-BR"/>
        </a:p>
      </dgm:t>
    </dgm:pt>
    <dgm:pt modelId="{7C8A82F4-755D-44C8-A22D-7DD9A7477497}">
      <dgm:prSet/>
      <dgm:spPr/>
      <dgm:t>
        <a:bodyPr/>
        <a:lstStyle/>
        <a:p>
          <a:pPr rtl="0"/>
          <a:endParaRPr lang="pt-BR" dirty="0"/>
        </a:p>
      </dgm:t>
    </dgm:pt>
    <dgm:pt modelId="{525C3305-B90B-47EB-9CE1-FA4AE44A892A}" type="parTrans" cxnId="{CA92B033-E600-4038-A3F4-586B132FA3D1}">
      <dgm:prSet/>
      <dgm:spPr/>
      <dgm:t>
        <a:bodyPr/>
        <a:lstStyle/>
        <a:p>
          <a:endParaRPr lang="pt-BR"/>
        </a:p>
      </dgm:t>
    </dgm:pt>
    <dgm:pt modelId="{46A1B178-A871-4E3E-9A0B-6A851C62A3FC}" type="sibTrans" cxnId="{CA92B033-E600-4038-A3F4-586B132FA3D1}">
      <dgm:prSet/>
      <dgm:spPr/>
      <dgm:t>
        <a:bodyPr/>
        <a:lstStyle/>
        <a:p>
          <a:endParaRPr lang="pt-BR"/>
        </a:p>
      </dgm:t>
    </dgm:pt>
    <dgm:pt modelId="{690D4F58-8E61-4347-87B1-61EE53760F8B}" type="pres">
      <dgm:prSet presAssocID="{220E178B-60C4-4160-8454-036058E72D6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9C5C142-2460-4E72-AAF7-F20CDF9297BB}" type="pres">
      <dgm:prSet presAssocID="{DF14D32E-D59E-4F0E-AFC4-9E3321EFCC69}" presName="linNode" presStyleCnt="0"/>
      <dgm:spPr/>
    </dgm:pt>
    <dgm:pt modelId="{B3345D36-B9ED-498C-84D1-E7026EAD337F}" type="pres">
      <dgm:prSet presAssocID="{DF14D32E-D59E-4F0E-AFC4-9E3321EFCC69}" presName="parentShp" presStyleLbl="node1" presStyleIdx="0" presStyleCnt="1" custLinFactNeighborX="-8689" custLinFactNeighborY="-1342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F96BDB-C78E-495A-9D8B-184D179AA3A4}" type="pres">
      <dgm:prSet presAssocID="{DF14D32E-D59E-4F0E-AFC4-9E3321EFCC69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EDAAC5-74F5-4886-985B-2E73C536F070}" type="presOf" srcId="{DF14D32E-D59E-4F0E-AFC4-9E3321EFCC69}" destId="{B3345D36-B9ED-498C-84D1-E7026EAD337F}" srcOrd="0" destOrd="0" presId="urn:microsoft.com/office/officeart/2005/8/layout/vList6"/>
    <dgm:cxn modelId="{23B122B8-25D6-46F8-861A-39B2D54D4408}" type="presOf" srcId="{220E178B-60C4-4160-8454-036058E72D66}" destId="{690D4F58-8E61-4347-87B1-61EE53760F8B}" srcOrd="0" destOrd="0" presId="urn:microsoft.com/office/officeart/2005/8/layout/vList6"/>
    <dgm:cxn modelId="{CA92B033-E600-4038-A3F4-586B132FA3D1}" srcId="{DF14D32E-D59E-4F0E-AFC4-9E3321EFCC69}" destId="{7C8A82F4-755D-44C8-A22D-7DD9A7477497}" srcOrd="0" destOrd="0" parTransId="{525C3305-B90B-47EB-9CE1-FA4AE44A892A}" sibTransId="{46A1B178-A871-4E3E-9A0B-6A851C62A3FC}"/>
    <dgm:cxn modelId="{76610E32-DF2D-45CA-A14A-C24BD3F17187}" srcId="{220E178B-60C4-4160-8454-036058E72D66}" destId="{DF14D32E-D59E-4F0E-AFC4-9E3321EFCC69}" srcOrd="0" destOrd="0" parTransId="{B5DA23FB-580B-418F-B4C6-EE39171B830A}" sibTransId="{75A41164-3ABA-4F55-8355-E11C5E225375}"/>
    <dgm:cxn modelId="{5C3AC83D-E329-4794-B42E-88F063531D39}" type="presOf" srcId="{7C8A82F4-755D-44C8-A22D-7DD9A7477497}" destId="{B8F96BDB-C78E-495A-9D8B-184D179AA3A4}" srcOrd="0" destOrd="0" presId="urn:microsoft.com/office/officeart/2005/8/layout/vList6"/>
    <dgm:cxn modelId="{17B74B75-4DF9-4A5A-8B38-EDDBFF779B57}" type="presParOf" srcId="{690D4F58-8E61-4347-87B1-61EE53760F8B}" destId="{89C5C142-2460-4E72-AAF7-F20CDF9297BB}" srcOrd="0" destOrd="0" presId="urn:microsoft.com/office/officeart/2005/8/layout/vList6"/>
    <dgm:cxn modelId="{09974D47-7CB1-4D86-AD40-4FB31A16C7D8}" type="presParOf" srcId="{89C5C142-2460-4E72-AAF7-F20CDF9297BB}" destId="{B3345D36-B9ED-498C-84D1-E7026EAD337F}" srcOrd="0" destOrd="0" presId="urn:microsoft.com/office/officeart/2005/8/layout/vList6"/>
    <dgm:cxn modelId="{F0BE83FC-E126-4D65-A40B-1B5D71AE04E4}" type="presParOf" srcId="{89C5C142-2460-4E72-AAF7-F20CDF9297BB}" destId="{B8F96BDB-C78E-495A-9D8B-184D179AA3A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57B547-019C-45AF-B54D-74FD613670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4B007BCE-7444-4602-B613-6774E24F06A5}">
      <dgm:prSet/>
      <dgm:spPr/>
      <dgm:t>
        <a:bodyPr/>
        <a:lstStyle/>
        <a:p>
          <a:pPr rtl="0"/>
          <a:r>
            <a:rPr lang="pt-BR" b="1" dirty="0" err="1" smtClean="0"/>
            <a:t>escreval</a:t>
          </a:r>
          <a:r>
            <a:rPr lang="pt-BR" dirty="0" smtClean="0"/>
            <a:t>("&lt;</a:t>
          </a:r>
          <a:r>
            <a:rPr lang="pt-BR" dirty="0" smtClean="0"/>
            <a:t>lista-de-expressões</a:t>
          </a:r>
          <a:r>
            <a:rPr lang="pt-BR" dirty="0" smtClean="0"/>
            <a:t>&gt;</a:t>
          </a:r>
          <a:r>
            <a:rPr lang="pt-BR" b="1" dirty="0" smtClean="0"/>
            <a:t>”</a:t>
          </a:r>
          <a:r>
            <a:rPr lang="pt-BR" dirty="0" smtClean="0"/>
            <a:t>)</a:t>
          </a:r>
          <a:endParaRPr lang="pt-BR" dirty="0"/>
        </a:p>
      </dgm:t>
    </dgm:pt>
    <dgm:pt modelId="{021352D6-B3BD-485A-9A82-A41EC95C39C0}" type="parTrans" cxnId="{03C0B178-C9F8-4537-AA40-9DA51FB79E62}">
      <dgm:prSet/>
      <dgm:spPr/>
      <dgm:t>
        <a:bodyPr/>
        <a:lstStyle/>
        <a:p>
          <a:endParaRPr lang="pt-BR"/>
        </a:p>
      </dgm:t>
    </dgm:pt>
    <dgm:pt modelId="{34EC9939-2A6F-4AEF-B692-FF4E0A99DD8B}" type="sibTrans" cxnId="{03C0B178-C9F8-4537-AA40-9DA51FB79E62}">
      <dgm:prSet/>
      <dgm:spPr/>
      <dgm:t>
        <a:bodyPr/>
        <a:lstStyle/>
        <a:p>
          <a:endParaRPr lang="pt-BR"/>
        </a:p>
      </dgm:t>
    </dgm:pt>
    <dgm:pt modelId="{29457EB8-2F31-412C-AC42-98B5F7D4C8AE}">
      <dgm:prSet/>
      <dgm:spPr/>
      <dgm:t>
        <a:bodyPr/>
        <a:lstStyle/>
        <a:p>
          <a:pPr rtl="0"/>
          <a:r>
            <a:rPr lang="pt-BR" b="1" dirty="0" err="1" smtClean="0"/>
            <a:t>escreval</a:t>
          </a:r>
          <a:r>
            <a:rPr lang="pt-BR" dirty="0" smtClean="0"/>
            <a:t>(&lt;</a:t>
          </a:r>
          <a:r>
            <a:rPr lang="pt-BR" dirty="0" smtClean="0"/>
            <a:t>lista-de-expressões</a:t>
          </a:r>
          <a:r>
            <a:rPr lang="pt-BR" dirty="0" smtClean="0"/>
            <a:t>&gt;)</a:t>
          </a:r>
          <a:endParaRPr lang="pt-BR" dirty="0"/>
        </a:p>
      </dgm:t>
    </dgm:pt>
    <dgm:pt modelId="{C1B9D2FA-0CC9-49B9-8EA4-ABE594F28C4A}" type="parTrans" cxnId="{18699A4B-0A38-463D-A4D4-AFE802D03FDF}">
      <dgm:prSet/>
      <dgm:spPr/>
      <dgm:t>
        <a:bodyPr/>
        <a:lstStyle/>
        <a:p>
          <a:endParaRPr lang="pt-BR"/>
        </a:p>
      </dgm:t>
    </dgm:pt>
    <dgm:pt modelId="{7A2E139B-28FC-4228-A984-6D299E567946}" type="sibTrans" cxnId="{18699A4B-0A38-463D-A4D4-AFE802D03FDF}">
      <dgm:prSet/>
      <dgm:spPr/>
      <dgm:t>
        <a:bodyPr/>
        <a:lstStyle/>
        <a:p>
          <a:endParaRPr lang="pt-BR"/>
        </a:p>
      </dgm:t>
    </dgm:pt>
    <dgm:pt modelId="{18C279DE-85E8-48E8-B859-E793C4984A18}">
      <dgm:prSet/>
      <dgm:spPr/>
      <dgm:t>
        <a:bodyPr/>
        <a:lstStyle/>
        <a:p>
          <a:pPr rtl="0"/>
          <a:r>
            <a:rPr lang="pt-BR" b="1" dirty="0" err="1" smtClean="0"/>
            <a:t>escreval</a:t>
          </a:r>
          <a:r>
            <a:rPr lang="pt-BR" dirty="0" smtClean="0"/>
            <a:t>("&lt;</a:t>
          </a:r>
          <a:r>
            <a:rPr lang="pt-BR" dirty="0" smtClean="0"/>
            <a:t>lista-de-expressões</a:t>
          </a:r>
          <a:r>
            <a:rPr lang="pt-BR" dirty="0" smtClean="0"/>
            <a:t>&gt;</a:t>
          </a:r>
          <a:r>
            <a:rPr lang="pt-BR" b="1" dirty="0" smtClean="0"/>
            <a:t>”</a:t>
          </a:r>
          <a:r>
            <a:rPr lang="pt-BR" dirty="0" smtClean="0"/>
            <a:t>, &lt;lista-de-</a:t>
          </a:r>
          <a:r>
            <a:rPr lang="pt-BR" dirty="0" err="1" smtClean="0"/>
            <a:t>expresões</a:t>
          </a:r>
          <a:r>
            <a:rPr lang="pt-BR" dirty="0" smtClean="0"/>
            <a:t>&gt;)</a:t>
          </a:r>
          <a:endParaRPr lang="pt-BR" dirty="0"/>
        </a:p>
      </dgm:t>
    </dgm:pt>
    <dgm:pt modelId="{AB6FE00E-09EB-4A9A-97E8-598781537337}" type="parTrans" cxnId="{DF45C756-2F7F-446C-9E54-A309082B108C}">
      <dgm:prSet/>
      <dgm:spPr/>
      <dgm:t>
        <a:bodyPr/>
        <a:lstStyle/>
        <a:p>
          <a:endParaRPr lang="pt-BR"/>
        </a:p>
      </dgm:t>
    </dgm:pt>
    <dgm:pt modelId="{2E5C4798-71E9-4167-AC4A-6A64D17FE1B5}" type="sibTrans" cxnId="{DF45C756-2F7F-446C-9E54-A309082B108C}">
      <dgm:prSet/>
      <dgm:spPr/>
      <dgm:t>
        <a:bodyPr/>
        <a:lstStyle/>
        <a:p>
          <a:endParaRPr lang="pt-BR"/>
        </a:p>
      </dgm:t>
    </dgm:pt>
    <dgm:pt modelId="{82FA0A50-A110-4902-A6F4-9BC37018119A}" type="pres">
      <dgm:prSet presAssocID="{5357B547-019C-45AF-B54D-74FD613670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1308896-949F-442F-A2C7-6ECC0AE49485}" type="pres">
      <dgm:prSet presAssocID="{4B007BCE-7444-4602-B613-6774E24F06A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EBF139-6B24-46FC-BBBF-BECA15A215C3}" type="pres">
      <dgm:prSet presAssocID="{34EC9939-2A6F-4AEF-B692-FF4E0A99DD8B}" presName="spacer" presStyleCnt="0"/>
      <dgm:spPr/>
    </dgm:pt>
    <dgm:pt modelId="{DBEE24F6-0B1F-4937-8A8B-2088FC5AADE9}" type="pres">
      <dgm:prSet presAssocID="{29457EB8-2F31-412C-AC42-98B5F7D4C8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B60C1D-9B28-4B28-8287-7121D8A0D771}" type="pres">
      <dgm:prSet presAssocID="{7A2E139B-28FC-4228-A984-6D299E567946}" presName="spacer" presStyleCnt="0"/>
      <dgm:spPr/>
    </dgm:pt>
    <dgm:pt modelId="{F69234D0-C61C-47ED-B039-ACD320E2F50C}" type="pres">
      <dgm:prSet presAssocID="{18C279DE-85E8-48E8-B859-E793C4984A1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BD05A41-E3E5-4AFB-BA3E-607EDB7F28DA}" type="presOf" srcId="{29457EB8-2F31-412C-AC42-98B5F7D4C8AE}" destId="{DBEE24F6-0B1F-4937-8A8B-2088FC5AADE9}" srcOrd="0" destOrd="0" presId="urn:microsoft.com/office/officeart/2005/8/layout/vList2"/>
    <dgm:cxn modelId="{18699A4B-0A38-463D-A4D4-AFE802D03FDF}" srcId="{5357B547-019C-45AF-B54D-74FD613670D7}" destId="{29457EB8-2F31-412C-AC42-98B5F7D4C8AE}" srcOrd="1" destOrd="0" parTransId="{C1B9D2FA-0CC9-49B9-8EA4-ABE594F28C4A}" sibTransId="{7A2E139B-28FC-4228-A984-6D299E567946}"/>
    <dgm:cxn modelId="{D3D54106-2845-4EEF-AB0F-92D70FC364B2}" type="presOf" srcId="{5357B547-019C-45AF-B54D-74FD613670D7}" destId="{82FA0A50-A110-4902-A6F4-9BC37018119A}" srcOrd="0" destOrd="0" presId="urn:microsoft.com/office/officeart/2005/8/layout/vList2"/>
    <dgm:cxn modelId="{4087AC99-5CFF-4ECF-B5C2-38DF3DDEAB1E}" type="presOf" srcId="{4B007BCE-7444-4602-B613-6774E24F06A5}" destId="{41308896-949F-442F-A2C7-6ECC0AE49485}" srcOrd="0" destOrd="0" presId="urn:microsoft.com/office/officeart/2005/8/layout/vList2"/>
    <dgm:cxn modelId="{03C0B178-C9F8-4537-AA40-9DA51FB79E62}" srcId="{5357B547-019C-45AF-B54D-74FD613670D7}" destId="{4B007BCE-7444-4602-B613-6774E24F06A5}" srcOrd="0" destOrd="0" parTransId="{021352D6-B3BD-485A-9A82-A41EC95C39C0}" sibTransId="{34EC9939-2A6F-4AEF-B692-FF4E0A99DD8B}"/>
    <dgm:cxn modelId="{59C0047F-8C9F-4359-B3DD-A6114D232313}" type="presOf" srcId="{18C279DE-85E8-48E8-B859-E793C4984A18}" destId="{F69234D0-C61C-47ED-B039-ACD320E2F50C}" srcOrd="0" destOrd="0" presId="urn:microsoft.com/office/officeart/2005/8/layout/vList2"/>
    <dgm:cxn modelId="{DF45C756-2F7F-446C-9E54-A309082B108C}" srcId="{5357B547-019C-45AF-B54D-74FD613670D7}" destId="{18C279DE-85E8-48E8-B859-E793C4984A18}" srcOrd="2" destOrd="0" parTransId="{AB6FE00E-09EB-4A9A-97E8-598781537337}" sibTransId="{2E5C4798-71E9-4167-AC4A-6A64D17FE1B5}"/>
    <dgm:cxn modelId="{4811781F-8415-49D8-9B1D-882325FFD88F}" type="presParOf" srcId="{82FA0A50-A110-4902-A6F4-9BC37018119A}" destId="{41308896-949F-442F-A2C7-6ECC0AE49485}" srcOrd="0" destOrd="0" presId="urn:microsoft.com/office/officeart/2005/8/layout/vList2"/>
    <dgm:cxn modelId="{C8281D6B-7492-4837-BEFD-A7EC8E2FE3E2}" type="presParOf" srcId="{82FA0A50-A110-4902-A6F4-9BC37018119A}" destId="{25EBF139-6B24-46FC-BBBF-BECA15A215C3}" srcOrd="1" destOrd="0" presId="urn:microsoft.com/office/officeart/2005/8/layout/vList2"/>
    <dgm:cxn modelId="{C4F6DA74-53FB-41AF-9FE9-8236678DFC98}" type="presParOf" srcId="{82FA0A50-A110-4902-A6F4-9BC37018119A}" destId="{DBEE24F6-0B1F-4937-8A8B-2088FC5AADE9}" srcOrd="2" destOrd="0" presId="urn:microsoft.com/office/officeart/2005/8/layout/vList2"/>
    <dgm:cxn modelId="{0A3B26E9-B80C-489F-BC25-AD76B2511616}" type="presParOf" srcId="{82FA0A50-A110-4902-A6F4-9BC37018119A}" destId="{54B60C1D-9B28-4B28-8287-7121D8A0D771}" srcOrd="3" destOrd="0" presId="urn:microsoft.com/office/officeart/2005/8/layout/vList2"/>
    <dgm:cxn modelId="{0FA224C7-8981-420B-90B8-98071ECC599B}" type="presParOf" srcId="{82FA0A50-A110-4902-A6F4-9BC37018119A}" destId="{F69234D0-C61C-47ED-B039-ACD320E2F5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57B547-019C-45AF-B54D-74FD613670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4B007BCE-7444-4602-B613-6774E24F06A5}">
      <dgm:prSet/>
      <dgm:spPr/>
      <dgm:t>
        <a:bodyPr/>
        <a:lstStyle/>
        <a:p>
          <a:pPr rtl="0"/>
          <a:r>
            <a:rPr lang="pt-BR" b="1" dirty="0" smtClean="0"/>
            <a:t>leia</a:t>
          </a:r>
          <a:r>
            <a:rPr lang="pt-BR" dirty="0" smtClean="0"/>
            <a:t>(&lt;lista-de-</a:t>
          </a:r>
          <a:r>
            <a:rPr lang="pt-BR" dirty="0" err="1" smtClean="0"/>
            <a:t>expresões</a:t>
          </a:r>
          <a:r>
            <a:rPr lang="pt-BR" dirty="0" smtClean="0"/>
            <a:t>&gt;)</a:t>
          </a:r>
          <a:endParaRPr lang="pt-BR" dirty="0"/>
        </a:p>
      </dgm:t>
    </dgm:pt>
    <dgm:pt modelId="{021352D6-B3BD-485A-9A82-A41EC95C39C0}" type="parTrans" cxnId="{03C0B178-C9F8-4537-AA40-9DA51FB79E62}">
      <dgm:prSet/>
      <dgm:spPr/>
      <dgm:t>
        <a:bodyPr/>
        <a:lstStyle/>
        <a:p>
          <a:endParaRPr lang="pt-BR"/>
        </a:p>
      </dgm:t>
    </dgm:pt>
    <dgm:pt modelId="{34EC9939-2A6F-4AEF-B692-FF4E0A99DD8B}" type="sibTrans" cxnId="{03C0B178-C9F8-4537-AA40-9DA51FB79E62}">
      <dgm:prSet/>
      <dgm:spPr/>
      <dgm:t>
        <a:bodyPr/>
        <a:lstStyle/>
        <a:p>
          <a:endParaRPr lang="pt-BR"/>
        </a:p>
      </dgm:t>
    </dgm:pt>
    <dgm:pt modelId="{82FA0A50-A110-4902-A6F4-9BC37018119A}" type="pres">
      <dgm:prSet presAssocID="{5357B547-019C-45AF-B54D-74FD613670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1308896-949F-442F-A2C7-6ECC0AE49485}" type="pres">
      <dgm:prSet presAssocID="{4B007BCE-7444-4602-B613-6774E24F06A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3C0B178-C9F8-4537-AA40-9DA51FB79E62}" srcId="{5357B547-019C-45AF-B54D-74FD613670D7}" destId="{4B007BCE-7444-4602-B613-6774E24F06A5}" srcOrd="0" destOrd="0" parTransId="{021352D6-B3BD-485A-9A82-A41EC95C39C0}" sibTransId="{34EC9939-2A6F-4AEF-B692-FF4E0A99DD8B}"/>
    <dgm:cxn modelId="{A95E9E34-9D65-457B-B1A0-B70FC74070EF}" type="presOf" srcId="{4B007BCE-7444-4602-B613-6774E24F06A5}" destId="{41308896-949F-442F-A2C7-6ECC0AE49485}" srcOrd="0" destOrd="0" presId="urn:microsoft.com/office/officeart/2005/8/layout/vList2"/>
    <dgm:cxn modelId="{069D73EA-6DAA-4749-8BE5-1E088A4AA604}" type="presOf" srcId="{5357B547-019C-45AF-B54D-74FD613670D7}" destId="{82FA0A50-A110-4902-A6F4-9BC37018119A}" srcOrd="0" destOrd="0" presId="urn:microsoft.com/office/officeart/2005/8/layout/vList2"/>
    <dgm:cxn modelId="{02E34C57-8C28-4C28-98C3-7130CBBF9085}" type="presParOf" srcId="{82FA0A50-A110-4902-A6F4-9BC37018119A}" destId="{41308896-949F-442F-A2C7-6ECC0AE494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000" dirty="0" smtClean="0"/>
            <a:t>Instrutor: Thiago Ribeiro de Bona Sartor</a:t>
          </a:r>
          <a:endParaRPr lang="pt-BR" sz="20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D2704F2-7AE4-42FA-A203-1C7BB26D902A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F56DD5B4-AD20-49EF-A48C-4347A35CFA91}" type="presOf" srcId="{1797C235-7A1A-4993-8FC0-663CB8F98D09}" destId="{00665FF3-BDD2-4C21-B066-1A0F87A85141}" srcOrd="0" destOrd="0" presId="urn:microsoft.com/office/officeart/2005/8/layout/vList2"/>
    <dgm:cxn modelId="{87EA980A-6A35-4C26-83E4-57339DFA0DC2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6441F-45B0-4B5B-8B79-45B7033FD1D4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83B38508-B61E-4170-89F5-E07AC5D1ED71}">
      <dgm:prSet/>
      <dgm:spPr/>
      <dgm:t>
        <a:bodyPr/>
        <a:lstStyle/>
        <a:p>
          <a:pPr rtl="0"/>
          <a:r>
            <a:rPr lang="pt-BR" dirty="0" smtClean="0"/>
            <a:t>Unidade 2 – Linguagem de programação do VisuAlg</a:t>
          </a:r>
          <a:endParaRPr lang="pt-BR" dirty="0"/>
        </a:p>
      </dgm:t>
    </dgm:pt>
    <dgm:pt modelId="{680BD001-BEF9-457D-8A35-002425DC7C0E}" type="parTrans" cxnId="{0FC9E3B5-4666-4C02-BC05-09B820F919BF}">
      <dgm:prSet/>
      <dgm:spPr/>
      <dgm:t>
        <a:bodyPr/>
        <a:lstStyle/>
        <a:p>
          <a:endParaRPr lang="pt-BR"/>
        </a:p>
      </dgm:t>
    </dgm:pt>
    <dgm:pt modelId="{C5529F2B-FD9B-4CDA-912A-4E30745C8674}" type="sibTrans" cxnId="{0FC9E3B5-4666-4C02-BC05-09B820F919BF}">
      <dgm:prSet/>
      <dgm:spPr/>
      <dgm:t>
        <a:bodyPr/>
        <a:lstStyle/>
        <a:p>
          <a:endParaRPr lang="pt-BR"/>
        </a:p>
      </dgm:t>
    </dgm:pt>
    <dgm:pt modelId="{E0944F3D-9E64-4648-8DA9-CABCE78A7133}" type="pres">
      <dgm:prSet presAssocID="{F5C6441F-45B0-4B5B-8B79-45B7033FD1D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F5A5158-2EFB-4050-88EA-E2439D0488B1}" type="pres">
      <dgm:prSet presAssocID="{F5C6441F-45B0-4B5B-8B79-45B7033FD1D4}" presName="arrow" presStyleLbl="bgShp" presStyleIdx="0" presStyleCnt="1" custScaleX="117647" custLinFactNeighborX="21585" custLinFactNeighborY="8024"/>
      <dgm:spPr/>
    </dgm:pt>
    <dgm:pt modelId="{4845E1E6-4D27-4D0D-B15A-ED6990B3AE12}" type="pres">
      <dgm:prSet presAssocID="{F5C6441F-45B0-4B5B-8B79-45B7033FD1D4}" presName="linearProcess" presStyleCnt="0"/>
      <dgm:spPr/>
    </dgm:pt>
    <dgm:pt modelId="{642C6DA1-3F20-485F-8830-47D443DF1D45}" type="pres">
      <dgm:prSet presAssocID="{83B38508-B61E-4170-89F5-E07AC5D1ED71}" presName="textNode" presStyleLbl="node1" presStyleIdx="0" presStyleCnt="1" custScaleX="11329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FC9E3B5-4666-4C02-BC05-09B820F919BF}" srcId="{F5C6441F-45B0-4B5B-8B79-45B7033FD1D4}" destId="{83B38508-B61E-4170-89F5-E07AC5D1ED71}" srcOrd="0" destOrd="0" parTransId="{680BD001-BEF9-457D-8A35-002425DC7C0E}" sibTransId="{C5529F2B-FD9B-4CDA-912A-4E30745C8674}"/>
    <dgm:cxn modelId="{73ABD6CC-B423-4245-8116-5F57C2BD593F}" type="presOf" srcId="{F5C6441F-45B0-4B5B-8B79-45B7033FD1D4}" destId="{E0944F3D-9E64-4648-8DA9-CABCE78A7133}" srcOrd="0" destOrd="0" presId="urn:microsoft.com/office/officeart/2005/8/layout/hProcess9"/>
    <dgm:cxn modelId="{1CB9906D-ACE7-48A5-B245-F8FA78A8EF02}" type="presOf" srcId="{83B38508-B61E-4170-89F5-E07AC5D1ED71}" destId="{642C6DA1-3F20-485F-8830-47D443DF1D45}" srcOrd="0" destOrd="0" presId="urn:microsoft.com/office/officeart/2005/8/layout/hProcess9"/>
    <dgm:cxn modelId="{9BC6B7A4-41D3-4D92-A1AC-1742E4066F7F}" type="presParOf" srcId="{E0944F3D-9E64-4648-8DA9-CABCE78A7133}" destId="{FF5A5158-2EFB-4050-88EA-E2439D0488B1}" srcOrd="0" destOrd="0" presId="urn:microsoft.com/office/officeart/2005/8/layout/hProcess9"/>
    <dgm:cxn modelId="{9BB30C7A-6FEC-487F-B3B6-9804D745CC47}" type="presParOf" srcId="{E0944F3D-9E64-4648-8DA9-CABCE78A7133}" destId="{4845E1E6-4D27-4D0D-B15A-ED6990B3AE12}" srcOrd="1" destOrd="0" presId="urn:microsoft.com/office/officeart/2005/8/layout/hProcess9"/>
    <dgm:cxn modelId="{61E7740B-0BC3-46F3-864C-666055B3A268}" type="presParOf" srcId="{4845E1E6-4D27-4D0D-B15A-ED6990B3AE12}" destId="{642C6DA1-3F20-485F-8830-47D443DF1D4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3BF6B-60AF-410E-9C5D-F27CAA8C04F0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397BD3B-99DF-4C81-86FB-117FBC6DBFF5}">
      <dgm:prSet phldrT="[Texto]" phldr="1"/>
      <dgm:spPr/>
      <dgm:t>
        <a:bodyPr/>
        <a:lstStyle/>
        <a:p>
          <a:endParaRPr lang="pt-BR"/>
        </a:p>
      </dgm:t>
    </dgm:pt>
    <dgm:pt modelId="{3F1026DE-A776-4E83-B964-03FBA8CA0E4C}" type="parTrans" cxnId="{2CBB5E7A-E66E-40DA-A7C8-9720A738484A}">
      <dgm:prSet/>
      <dgm:spPr/>
      <dgm:t>
        <a:bodyPr/>
        <a:lstStyle/>
        <a:p>
          <a:endParaRPr lang="pt-BR"/>
        </a:p>
      </dgm:t>
    </dgm:pt>
    <dgm:pt modelId="{F25843D5-D8D5-48C2-BEC4-A4162EFD6B85}" type="sibTrans" cxnId="{2CBB5E7A-E66E-40DA-A7C8-9720A738484A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262852EB-ECD4-450C-8762-87C44AFB0CDF}">
      <dgm:prSet phldrT="[Texto]" custT="1"/>
      <dgm:spPr/>
      <dgm:t>
        <a:bodyPr/>
        <a:lstStyle/>
        <a:p>
          <a:r>
            <a:rPr lang="pt-BR" sz="2400" dirty="0" smtClean="0"/>
            <a:t>Fazer um bolo</a:t>
          </a:r>
          <a:endParaRPr lang="pt-BR" sz="2400" dirty="0"/>
        </a:p>
      </dgm:t>
    </dgm:pt>
    <dgm:pt modelId="{4CC6164B-628D-4A91-A4A6-0BA21FCB19E6}" type="parTrans" cxnId="{DB5E16FF-9F37-4AD0-BEAE-CC73B456642A}">
      <dgm:prSet/>
      <dgm:spPr/>
      <dgm:t>
        <a:bodyPr/>
        <a:lstStyle/>
        <a:p>
          <a:endParaRPr lang="pt-BR"/>
        </a:p>
      </dgm:t>
    </dgm:pt>
    <dgm:pt modelId="{E7E0BEC3-902B-4AE1-8503-F64BA425B115}" type="sibTrans" cxnId="{DB5E16FF-9F37-4AD0-BEAE-CC73B456642A}">
      <dgm:prSet/>
      <dgm:spPr/>
      <dgm:t>
        <a:bodyPr/>
        <a:lstStyle/>
        <a:p>
          <a:endParaRPr lang="pt-BR"/>
        </a:p>
      </dgm:t>
    </dgm:pt>
    <dgm:pt modelId="{1045D089-A671-43B7-A8CA-3B67A2688505}">
      <dgm:prSet phldrT="[Texto]" custT="1"/>
      <dgm:spPr/>
      <dgm:t>
        <a:bodyPr/>
        <a:lstStyle/>
        <a:p>
          <a:r>
            <a:rPr lang="pt-BR" sz="2400" dirty="0" smtClean="0"/>
            <a:t>Trocar um pneu</a:t>
          </a:r>
          <a:endParaRPr lang="pt-BR" sz="2400" dirty="0"/>
        </a:p>
      </dgm:t>
    </dgm:pt>
    <dgm:pt modelId="{0D27976E-9CE1-4474-AD66-34AD04060A7F}" type="parTrans" cxnId="{401B5180-8B82-410B-A54E-17962EFCF750}">
      <dgm:prSet/>
      <dgm:spPr/>
      <dgm:t>
        <a:bodyPr/>
        <a:lstStyle/>
        <a:p>
          <a:endParaRPr lang="pt-BR"/>
        </a:p>
      </dgm:t>
    </dgm:pt>
    <dgm:pt modelId="{6A3DBFE8-67D1-4F36-B297-11F4530F4CB8}" type="sibTrans" cxnId="{401B5180-8B82-410B-A54E-17962EFCF750}">
      <dgm:prSet/>
      <dgm:spPr/>
      <dgm:t>
        <a:bodyPr/>
        <a:lstStyle/>
        <a:p>
          <a:endParaRPr lang="pt-BR"/>
        </a:p>
      </dgm:t>
    </dgm:pt>
    <dgm:pt modelId="{2114C35A-41D7-4CCC-BA1D-752CF525D0E1}">
      <dgm:prSet phldrT="[Texto]" custT="1"/>
      <dgm:spPr/>
      <dgm:t>
        <a:bodyPr/>
        <a:lstStyle/>
        <a:p>
          <a:r>
            <a:rPr lang="pt-BR" sz="2400" dirty="0" smtClean="0"/>
            <a:t>Lavar roupa</a:t>
          </a:r>
          <a:endParaRPr lang="pt-BR" sz="2400" dirty="0"/>
        </a:p>
      </dgm:t>
    </dgm:pt>
    <dgm:pt modelId="{296055D0-C53B-472B-A100-FDD64B14D44D}" type="parTrans" cxnId="{503D5EA1-0729-4C2A-9CF3-3C9E21B4E781}">
      <dgm:prSet/>
      <dgm:spPr/>
      <dgm:t>
        <a:bodyPr/>
        <a:lstStyle/>
        <a:p>
          <a:endParaRPr lang="pt-BR"/>
        </a:p>
      </dgm:t>
    </dgm:pt>
    <dgm:pt modelId="{8D2BB2CB-5036-4DFB-9EE4-134DC79C9206}" type="sibTrans" cxnId="{503D5EA1-0729-4C2A-9CF3-3C9E21B4E781}">
      <dgm:prSet/>
      <dgm:spPr/>
      <dgm:t>
        <a:bodyPr/>
        <a:lstStyle/>
        <a:p>
          <a:endParaRPr lang="pt-BR"/>
        </a:p>
      </dgm:t>
    </dgm:pt>
    <dgm:pt modelId="{DFD44496-B035-4A49-8E77-8978F006256F}" type="pres">
      <dgm:prSet presAssocID="{44E3BF6B-60AF-410E-9C5D-F27CAA8C04F0}" presName="Name0" presStyleCnt="0">
        <dgm:presLayoutVars>
          <dgm:dir/>
        </dgm:presLayoutVars>
      </dgm:prSet>
      <dgm:spPr/>
      <dgm:t>
        <a:bodyPr/>
        <a:lstStyle/>
        <a:p>
          <a:endParaRPr lang="pt-BR"/>
        </a:p>
      </dgm:t>
    </dgm:pt>
    <dgm:pt modelId="{D54E19C1-D4DB-4075-B079-073EF04BE90B}" type="pres">
      <dgm:prSet presAssocID="{F25843D5-D8D5-48C2-BEC4-A4162EFD6B85}" presName="picture_1" presStyleLbl="bgImgPlace1" presStyleIdx="0" presStyleCnt="1"/>
      <dgm:spPr/>
      <dgm:t>
        <a:bodyPr/>
        <a:lstStyle/>
        <a:p>
          <a:endParaRPr lang="pt-BR"/>
        </a:p>
      </dgm:t>
    </dgm:pt>
    <dgm:pt modelId="{4DD7086C-C91C-498E-9093-4E6280BF47C6}" type="pres">
      <dgm:prSet presAssocID="{E397BD3B-99DF-4C81-86FB-117FBC6DBFF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4AF9B-17D0-4549-B207-A36C9D2D24ED}" type="pres">
      <dgm:prSet presAssocID="{44E3BF6B-60AF-410E-9C5D-F27CAA8C04F0}" presName="linV" presStyleCnt="0"/>
      <dgm:spPr/>
    </dgm:pt>
    <dgm:pt modelId="{BD1D6AEF-A25C-4DBB-8EA8-6A8BEA1B406D}" type="pres">
      <dgm:prSet presAssocID="{262852EB-ECD4-450C-8762-87C44AFB0CDF}" presName="pair" presStyleCnt="0"/>
      <dgm:spPr/>
    </dgm:pt>
    <dgm:pt modelId="{678CAC97-83D3-403B-AFAC-79B9B473CE4E}" type="pres">
      <dgm:prSet presAssocID="{262852EB-ECD4-450C-8762-87C44AFB0CDF}" presName="spaceH" presStyleLbl="node1" presStyleIdx="0" presStyleCnt="0"/>
      <dgm:spPr/>
    </dgm:pt>
    <dgm:pt modelId="{4C61DABA-63D6-4676-A409-5232B3D24474}" type="pres">
      <dgm:prSet presAssocID="{262852EB-ECD4-450C-8762-87C44AFB0CDF}" presName="desPictures" presStyleLbl="alignImgPlace1" presStyleIdx="0" presStyleCnt="3" custLinFactNeighborX="50117" custLinFactNeighborY="30690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F026C14-2025-413F-AF04-5153FFAFEC2A}" type="pres">
      <dgm:prSet presAssocID="{262852EB-ECD4-450C-8762-87C44AFB0CDF}" presName="desTextWrapper" presStyleCnt="0"/>
      <dgm:spPr/>
    </dgm:pt>
    <dgm:pt modelId="{5BFD8AD9-2A1C-42CD-9A58-84B9CF369C62}" type="pres">
      <dgm:prSet presAssocID="{262852EB-ECD4-450C-8762-87C44AFB0CDF}" presName="desText" presStyleLbl="revTx" presStyleIdx="0" presStyleCnt="3" custScaleX="168650" custLinFactNeighborX="39145" custLinFactNeighborY="3310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E0DD1C-7754-4F9D-B8FD-1D563005FC90}" type="pres">
      <dgm:prSet presAssocID="{E7E0BEC3-902B-4AE1-8503-F64BA425B115}" presName="spaceV" presStyleCnt="0"/>
      <dgm:spPr/>
    </dgm:pt>
    <dgm:pt modelId="{516F6712-6DBB-4D38-A41A-B25E766CB456}" type="pres">
      <dgm:prSet presAssocID="{1045D089-A671-43B7-A8CA-3B67A2688505}" presName="pair" presStyleCnt="0"/>
      <dgm:spPr/>
    </dgm:pt>
    <dgm:pt modelId="{29811DED-20A1-40E8-8202-688E4FF2D6F3}" type="pres">
      <dgm:prSet presAssocID="{1045D089-A671-43B7-A8CA-3B67A2688505}" presName="spaceH" presStyleLbl="node1" presStyleIdx="0" presStyleCnt="0"/>
      <dgm:spPr/>
    </dgm:pt>
    <dgm:pt modelId="{8EB96FA8-8B82-49EA-B3A8-0037329EB908}" type="pres">
      <dgm:prSet presAssocID="{1045D089-A671-43B7-A8CA-3B67A2688505}" presName="desPictures" presStyleLbl="alignImgPlace1" presStyleIdx="1" presStyleCnt="3" custLinFactNeighborX="46896" custLinFactNeighborY="3149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4AB7655-88D2-43BB-8185-3131C93C0293}" type="pres">
      <dgm:prSet presAssocID="{1045D089-A671-43B7-A8CA-3B67A2688505}" presName="desTextWrapper" presStyleCnt="0"/>
      <dgm:spPr/>
    </dgm:pt>
    <dgm:pt modelId="{8990A2CE-F709-426E-9A9A-AADD5923E74E}" type="pres">
      <dgm:prSet presAssocID="{1045D089-A671-43B7-A8CA-3B67A2688505}" presName="desText" presStyleLbl="revTx" presStyleIdx="1" presStyleCnt="3" custScaleX="168650" custLinFactNeighborX="38842" custLinFactNeighborY="3230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817EED-FBA5-43A1-9527-E2E975B6DDC8}" type="pres">
      <dgm:prSet presAssocID="{6A3DBFE8-67D1-4F36-B297-11F4530F4CB8}" presName="spaceV" presStyleCnt="0"/>
      <dgm:spPr/>
    </dgm:pt>
    <dgm:pt modelId="{1FE7C3AE-FD37-481D-BDDE-68CA0DD39B26}" type="pres">
      <dgm:prSet presAssocID="{2114C35A-41D7-4CCC-BA1D-752CF525D0E1}" presName="pair" presStyleCnt="0"/>
      <dgm:spPr/>
    </dgm:pt>
    <dgm:pt modelId="{42D55644-4A2E-4332-A079-E9D8893857BE}" type="pres">
      <dgm:prSet presAssocID="{2114C35A-41D7-4CCC-BA1D-752CF525D0E1}" presName="spaceH" presStyleLbl="node1" presStyleIdx="0" presStyleCnt="0"/>
      <dgm:spPr/>
    </dgm:pt>
    <dgm:pt modelId="{24BF6BA9-E4D5-4BCF-AB93-63CE0E73E69B}" type="pres">
      <dgm:prSet presAssocID="{2114C35A-41D7-4CCC-BA1D-752CF525D0E1}" presName="desPictures" presStyleLbl="alignImgPlace1" presStyleIdx="2" presStyleCnt="3" custLinFactNeighborX="44479" custLinFactNeighborY="3310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E3BBC81-9145-4A8C-8D95-93EE6ED8D2BF}" type="pres">
      <dgm:prSet presAssocID="{2114C35A-41D7-4CCC-BA1D-752CF525D0E1}" presName="desTextWrapper" presStyleCnt="0"/>
      <dgm:spPr/>
    </dgm:pt>
    <dgm:pt modelId="{79912AD2-1A2F-439F-ABA1-4D9A87185AC0}" type="pres">
      <dgm:prSet presAssocID="{2114C35A-41D7-4CCC-BA1D-752CF525D0E1}" presName="desText" presStyleLbl="revTx" presStyleIdx="2" presStyleCnt="3" custScaleX="168650" custLinFactNeighborX="41119" custLinFactNeighborY="306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6C1BE1-1308-41E7-A242-DBC238F26E57}" type="pres">
      <dgm:prSet presAssocID="{44E3BF6B-60AF-410E-9C5D-F27CAA8C04F0}" presName="maxNode" presStyleCnt="0"/>
      <dgm:spPr/>
    </dgm:pt>
    <dgm:pt modelId="{A2E347BF-0579-45CD-8EFD-CFEE2A4E5983}" type="pres">
      <dgm:prSet presAssocID="{44E3BF6B-60AF-410E-9C5D-F27CAA8C04F0}" presName="Name33" presStyleCnt="0"/>
      <dgm:spPr/>
    </dgm:pt>
  </dgm:ptLst>
  <dgm:cxnLst>
    <dgm:cxn modelId="{F1F35574-C839-4352-837B-0FD0A98A82BF}" type="presOf" srcId="{44E3BF6B-60AF-410E-9C5D-F27CAA8C04F0}" destId="{DFD44496-B035-4A49-8E77-8978F006256F}" srcOrd="0" destOrd="0" presId="urn:microsoft.com/office/officeart/2008/layout/AccentedPicture"/>
    <dgm:cxn modelId="{BE2D3816-6327-4D14-B96B-443807EBA0D7}" type="presOf" srcId="{1045D089-A671-43B7-A8CA-3B67A2688505}" destId="{8990A2CE-F709-426E-9A9A-AADD5923E74E}" srcOrd="0" destOrd="0" presId="urn:microsoft.com/office/officeart/2008/layout/AccentedPicture"/>
    <dgm:cxn modelId="{DB5E16FF-9F37-4AD0-BEAE-CC73B456642A}" srcId="{44E3BF6B-60AF-410E-9C5D-F27CAA8C04F0}" destId="{262852EB-ECD4-450C-8762-87C44AFB0CDF}" srcOrd="1" destOrd="0" parTransId="{4CC6164B-628D-4A91-A4A6-0BA21FCB19E6}" sibTransId="{E7E0BEC3-902B-4AE1-8503-F64BA425B115}"/>
    <dgm:cxn modelId="{04B64C0F-8F2C-4E4A-8C14-FA78F33DEC10}" type="presOf" srcId="{2114C35A-41D7-4CCC-BA1D-752CF525D0E1}" destId="{79912AD2-1A2F-439F-ABA1-4D9A87185AC0}" srcOrd="0" destOrd="0" presId="urn:microsoft.com/office/officeart/2008/layout/AccentedPicture"/>
    <dgm:cxn modelId="{401B5180-8B82-410B-A54E-17962EFCF750}" srcId="{44E3BF6B-60AF-410E-9C5D-F27CAA8C04F0}" destId="{1045D089-A671-43B7-A8CA-3B67A2688505}" srcOrd="2" destOrd="0" parTransId="{0D27976E-9CE1-4474-AD66-34AD04060A7F}" sibTransId="{6A3DBFE8-67D1-4F36-B297-11F4530F4CB8}"/>
    <dgm:cxn modelId="{A18F903C-5FF5-42D0-92C4-340DDBCC38D9}" type="presOf" srcId="{E397BD3B-99DF-4C81-86FB-117FBC6DBFF5}" destId="{4DD7086C-C91C-498E-9093-4E6280BF47C6}" srcOrd="0" destOrd="0" presId="urn:microsoft.com/office/officeart/2008/layout/AccentedPicture"/>
    <dgm:cxn modelId="{6D4856C2-60C8-48B6-B5E4-CA6F30CA26F0}" type="presOf" srcId="{F25843D5-D8D5-48C2-BEC4-A4162EFD6B85}" destId="{D54E19C1-D4DB-4075-B079-073EF04BE90B}" srcOrd="0" destOrd="0" presId="urn:microsoft.com/office/officeart/2008/layout/AccentedPicture"/>
    <dgm:cxn modelId="{503D5EA1-0729-4C2A-9CF3-3C9E21B4E781}" srcId="{44E3BF6B-60AF-410E-9C5D-F27CAA8C04F0}" destId="{2114C35A-41D7-4CCC-BA1D-752CF525D0E1}" srcOrd="3" destOrd="0" parTransId="{296055D0-C53B-472B-A100-FDD64B14D44D}" sibTransId="{8D2BB2CB-5036-4DFB-9EE4-134DC79C9206}"/>
    <dgm:cxn modelId="{C0A7DA21-A7C2-4B2F-A3A9-A56B509F23FB}" type="presOf" srcId="{262852EB-ECD4-450C-8762-87C44AFB0CDF}" destId="{5BFD8AD9-2A1C-42CD-9A58-84B9CF369C62}" srcOrd="0" destOrd="0" presId="urn:microsoft.com/office/officeart/2008/layout/AccentedPicture"/>
    <dgm:cxn modelId="{2CBB5E7A-E66E-40DA-A7C8-9720A738484A}" srcId="{44E3BF6B-60AF-410E-9C5D-F27CAA8C04F0}" destId="{E397BD3B-99DF-4C81-86FB-117FBC6DBFF5}" srcOrd="0" destOrd="0" parTransId="{3F1026DE-A776-4E83-B964-03FBA8CA0E4C}" sibTransId="{F25843D5-D8D5-48C2-BEC4-A4162EFD6B85}"/>
    <dgm:cxn modelId="{7FC5804B-8DE7-4D47-9011-491EEF8F1594}" type="presParOf" srcId="{DFD44496-B035-4A49-8E77-8978F006256F}" destId="{D54E19C1-D4DB-4075-B079-073EF04BE90B}" srcOrd="0" destOrd="0" presId="urn:microsoft.com/office/officeart/2008/layout/AccentedPicture"/>
    <dgm:cxn modelId="{AF569C50-04CB-4A12-B0E8-13755CEBA0DA}" type="presParOf" srcId="{DFD44496-B035-4A49-8E77-8978F006256F}" destId="{4DD7086C-C91C-498E-9093-4E6280BF47C6}" srcOrd="1" destOrd="0" presId="urn:microsoft.com/office/officeart/2008/layout/AccentedPicture"/>
    <dgm:cxn modelId="{10D00FD6-BF0D-493D-87A2-47E3A528F0C7}" type="presParOf" srcId="{DFD44496-B035-4A49-8E77-8978F006256F}" destId="{D964AF9B-17D0-4549-B207-A36C9D2D24ED}" srcOrd="2" destOrd="0" presId="urn:microsoft.com/office/officeart/2008/layout/AccentedPicture"/>
    <dgm:cxn modelId="{87A63F0B-B0CC-4EF6-A174-3E94F4B532D0}" type="presParOf" srcId="{D964AF9B-17D0-4549-B207-A36C9D2D24ED}" destId="{BD1D6AEF-A25C-4DBB-8EA8-6A8BEA1B406D}" srcOrd="0" destOrd="0" presId="urn:microsoft.com/office/officeart/2008/layout/AccentedPicture"/>
    <dgm:cxn modelId="{A5CAA3D7-833B-4448-9C37-B8B7CA92409D}" type="presParOf" srcId="{BD1D6AEF-A25C-4DBB-8EA8-6A8BEA1B406D}" destId="{678CAC97-83D3-403B-AFAC-79B9B473CE4E}" srcOrd="0" destOrd="0" presId="urn:microsoft.com/office/officeart/2008/layout/AccentedPicture"/>
    <dgm:cxn modelId="{1DF473A8-C4AA-4D7B-9FE4-283180981F62}" type="presParOf" srcId="{BD1D6AEF-A25C-4DBB-8EA8-6A8BEA1B406D}" destId="{4C61DABA-63D6-4676-A409-5232B3D24474}" srcOrd="1" destOrd="0" presId="urn:microsoft.com/office/officeart/2008/layout/AccentedPicture"/>
    <dgm:cxn modelId="{892D7D57-7E12-4031-8FFD-0DD5C9E9E231}" type="presParOf" srcId="{BD1D6AEF-A25C-4DBB-8EA8-6A8BEA1B406D}" destId="{EF026C14-2025-413F-AF04-5153FFAFEC2A}" srcOrd="2" destOrd="0" presId="urn:microsoft.com/office/officeart/2008/layout/AccentedPicture"/>
    <dgm:cxn modelId="{6722CCF5-DB93-46E3-BF92-2A2CCA40B081}" type="presParOf" srcId="{EF026C14-2025-413F-AF04-5153FFAFEC2A}" destId="{5BFD8AD9-2A1C-42CD-9A58-84B9CF369C62}" srcOrd="0" destOrd="0" presId="urn:microsoft.com/office/officeart/2008/layout/AccentedPicture"/>
    <dgm:cxn modelId="{5FC11B95-7CD0-4B16-B869-18344D59082D}" type="presParOf" srcId="{D964AF9B-17D0-4549-B207-A36C9D2D24ED}" destId="{2AE0DD1C-7754-4F9D-B8FD-1D563005FC90}" srcOrd="1" destOrd="0" presId="urn:microsoft.com/office/officeart/2008/layout/AccentedPicture"/>
    <dgm:cxn modelId="{14082157-8044-432F-B24F-0E33FB4069A9}" type="presParOf" srcId="{D964AF9B-17D0-4549-B207-A36C9D2D24ED}" destId="{516F6712-6DBB-4D38-A41A-B25E766CB456}" srcOrd="2" destOrd="0" presId="urn:microsoft.com/office/officeart/2008/layout/AccentedPicture"/>
    <dgm:cxn modelId="{2E870F97-F5ED-4D8A-85FF-CF86B1A5197A}" type="presParOf" srcId="{516F6712-6DBB-4D38-A41A-B25E766CB456}" destId="{29811DED-20A1-40E8-8202-688E4FF2D6F3}" srcOrd="0" destOrd="0" presId="urn:microsoft.com/office/officeart/2008/layout/AccentedPicture"/>
    <dgm:cxn modelId="{30BD4106-64E6-4D8A-8E35-724BA977F2A2}" type="presParOf" srcId="{516F6712-6DBB-4D38-A41A-B25E766CB456}" destId="{8EB96FA8-8B82-49EA-B3A8-0037329EB908}" srcOrd="1" destOrd="0" presId="urn:microsoft.com/office/officeart/2008/layout/AccentedPicture"/>
    <dgm:cxn modelId="{A5897240-9445-478C-9F9E-959398355140}" type="presParOf" srcId="{516F6712-6DBB-4D38-A41A-B25E766CB456}" destId="{64AB7655-88D2-43BB-8185-3131C93C0293}" srcOrd="2" destOrd="0" presId="urn:microsoft.com/office/officeart/2008/layout/AccentedPicture"/>
    <dgm:cxn modelId="{7FE60ACD-2F6D-4FFD-AAC8-722413B91B75}" type="presParOf" srcId="{64AB7655-88D2-43BB-8185-3131C93C0293}" destId="{8990A2CE-F709-426E-9A9A-AADD5923E74E}" srcOrd="0" destOrd="0" presId="urn:microsoft.com/office/officeart/2008/layout/AccentedPicture"/>
    <dgm:cxn modelId="{11116E3C-2483-462B-A5E3-C5D4941551D0}" type="presParOf" srcId="{D964AF9B-17D0-4549-B207-A36C9D2D24ED}" destId="{66817EED-FBA5-43A1-9527-E2E975B6DDC8}" srcOrd="3" destOrd="0" presId="urn:microsoft.com/office/officeart/2008/layout/AccentedPicture"/>
    <dgm:cxn modelId="{F9E91385-CCD3-4268-86B4-479172954A92}" type="presParOf" srcId="{D964AF9B-17D0-4549-B207-A36C9D2D24ED}" destId="{1FE7C3AE-FD37-481D-BDDE-68CA0DD39B26}" srcOrd="4" destOrd="0" presId="urn:microsoft.com/office/officeart/2008/layout/AccentedPicture"/>
    <dgm:cxn modelId="{5DAC7F1E-F931-470E-9AD7-2EE6B9E56988}" type="presParOf" srcId="{1FE7C3AE-FD37-481D-BDDE-68CA0DD39B26}" destId="{42D55644-4A2E-4332-A079-E9D8893857BE}" srcOrd="0" destOrd="0" presId="urn:microsoft.com/office/officeart/2008/layout/AccentedPicture"/>
    <dgm:cxn modelId="{C1AD2C1A-B759-4401-B214-7D3226B30136}" type="presParOf" srcId="{1FE7C3AE-FD37-481D-BDDE-68CA0DD39B26}" destId="{24BF6BA9-E4D5-4BCF-AB93-63CE0E73E69B}" srcOrd="1" destOrd="0" presId="urn:microsoft.com/office/officeart/2008/layout/AccentedPicture"/>
    <dgm:cxn modelId="{7EFE0E93-4BEC-42CB-AA15-3A17F0606960}" type="presParOf" srcId="{1FE7C3AE-FD37-481D-BDDE-68CA0DD39B26}" destId="{6E3BBC81-9145-4A8C-8D95-93EE6ED8D2BF}" srcOrd="2" destOrd="0" presId="urn:microsoft.com/office/officeart/2008/layout/AccentedPicture"/>
    <dgm:cxn modelId="{8E6E6B94-D0C8-49B7-A563-2884A41BEAF9}" type="presParOf" srcId="{6E3BBC81-9145-4A8C-8D95-93EE6ED8D2BF}" destId="{79912AD2-1A2F-439F-ABA1-4D9A87185AC0}" srcOrd="0" destOrd="0" presId="urn:microsoft.com/office/officeart/2008/layout/AccentedPicture"/>
    <dgm:cxn modelId="{5FCECD59-A393-4CE7-8C4C-9A10BF715B4E}" type="presParOf" srcId="{DFD44496-B035-4A49-8E77-8978F006256F}" destId="{1A6C1BE1-1308-41E7-A242-DBC238F26E57}" srcOrd="3" destOrd="0" presId="urn:microsoft.com/office/officeart/2008/layout/AccentedPicture"/>
    <dgm:cxn modelId="{AFF94B79-2DA9-4FFA-8CF3-7B1FDABE6FAE}" type="presParOf" srcId="{1A6C1BE1-1308-41E7-A242-DBC238F26E57}" destId="{A2E347BF-0579-45CD-8EFD-CFEE2A4E598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AEE8F-7AED-426C-B5BC-DE21BB2FA2AC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3131E0-67E3-4F5D-8A07-D20BFBF7BFFA}">
      <dgm:prSet phldrT="[Texto]"/>
      <dgm:spPr/>
      <dgm:t>
        <a:bodyPr/>
        <a:lstStyle/>
        <a:p>
          <a:r>
            <a:rPr lang="pt-BR" dirty="0" smtClean="0"/>
            <a:t>Aprendendo Algoritmo</a:t>
          </a:r>
          <a:endParaRPr lang="pt-BR" dirty="0"/>
        </a:p>
      </dgm:t>
    </dgm:pt>
    <dgm:pt modelId="{C64BA979-C346-45A4-B2D7-0B4EFE189955}" type="parTrans" cxnId="{FF12535A-AB2D-47FB-9DE4-7C20A726A6C1}">
      <dgm:prSet/>
      <dgm:spPr/>
      <dgm:t>
        <a:bodyPr/>
        <a:lstStyle/>
        <a:p>
          <a:endParaRPr lang="pt-BR"/>
        </a:p>
      </dgm:t>
    </dgm:pt>
    <dgm:pt modelId="{F9CD8A1B-4957-429E-A48D-EB08F07E06EB}" type="sibTrans" cxnId="{FF12535A-AB2D-47FB-9DE4-7C20A726A6C1}">
      <dgm:prSet/>
      <dgm:spPr/>
      <dgm:t>
        <a:bodyPr/>
        <a:lstStyle/>
        <a:p>
          <a:endParaRPr lang="pt-BR"/>
        </a:p>
      </dgm:t>
    </dgm:pt>
    <dgm:pt modelId="{CDF565B0-CC0D-4EA8-8ADA-693D161025D6}" type="pres">
      <dgm:prSet presAssocID="{85FAEE8F-7AED-426C-B5BC-DE21BB2FA2A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pt-BR"/>
        </a:p>
      </dgm:t>
    </dgm:pt>
    <dgm:pt modelId="{C4C7A889-B37A-495D-B109-831A12E6A5D0}" type="pres">
      <dgm:prSet presAssocID="{B73131E0-67E3-4F5D-8A07-D20BFBF7BFFA}" presName="composite" presStyleCnt="0">
        <dgm:presLayoutVars>
          <dgm:chMax/>
          <dgm:chPref/>
        </dgm:presLayoutVars>
      </dgm:prSet>
      <dgm:spPr/>
    </dgm:pt>
    <dgm:pt modelId="{C43CBE74-E8A7-4D2E-B8CC-6FEFE53B7541}" type="pres">
      <dgm:prSet presAssocID="{B73131E0-67E3-4F5D-8A07-D20BFBF7BFFA}" presName="Image" presStyleLbl="bgImgPlace1" presStyleIdx="0" presStyleCnt="1" custScaleX="196228" custScaleY="1933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70BE76EC-B953-4CE7-AF85-D7361B7D759A}" type="pres">
      <dgm:prSet presAssocID="{B73131E0-67E3-4F5D-8A07-D20BFBF7BFF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9D5FBF-36C8-4280-AAF3-B089FB9A402E}" type="pres">
      <dgm:prSet presAssocID="{B73131E0-67E3-4F5D-8A07-D20BFBF7BFFA}" presName="tlFrame" presStyleLbl="node1" presStyleIdx="0" presStyleCnt="4"/>
      <dgm:spPr>
        <a:solidFill>
          <a:schemeClr val="accent1">
            <a:lumMod val="50000"/>
          </a:schemeClr>
        </a:solidFill>
      </dgm:spPr>
    </dgm:pt>
    <dgm:pt modelId="{CA224C57-FF5F-4B31-85C0-7FAF280245B5}" type="pres">
      <dgm:prSet presAssocID="{B73131E0-67E3-4F5D-8A07-D20BFBF7BFFA}" presName="trFrame" presStyleLbl="node1" presStyleIdx="1" presStyleCnt="4"/>
      <dgm:spPr>
        <a:solidFill>
          <a:schemeClr val="accent1">
            <a:lumMod val="50000"/>
          </a:schemeClr>
        </a:solidFill>
      </dgm:spPr>
    </dgm:pt>
    <dgm:pt modelId="{E3D215E2-1927-4179-BC90-4E87AAE264F5}" type="pres">
      <dgm:prSet presAssocID="{B73131E0-67E3-4F5D-8A07-D20BFBF7BFFA}" presName="blFrame" presStyleLbl="node1" presStyleIdx="2" presStyleCnt="4"/>
      <dgm:spPr>
        <a:solidFill>
          <a:schemeClr val="accent1">
            <a:lumMod val="50000"/>
          </a:schemeClr>
        </a:solidFill>
      </dgm:spPr>
    </dgm:pt>
    <dgm:pt modelId="{D5764EEA-8140-45C7-8BB2-0A9A88CFA373}" type="pres">
      <dgm:prSet presAssocID="{B73131E0-67E3-4F5D-8A07-D20BFBF7BFFA}" presName="brFrame" presStyleLbl="node1" presStyleIdx="3" presStyleCnt="4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pt-BR"/>
        </a:p>
      </dgm:t>
    </dgm:pt>
  </dgm:ptLst>
  <dgm:cxnLst>
    <dgm:cxn modelId="{05C8F9F5-9793-45E3-BD74-A9A3413BA265}" type="presOf" srcId="{B73131E0-67E3-4F5D-8A07-D20BFBF7BFFA}" destId="{70BE76EC-B953-4CE7-AF85-D7361B7D759A}" srcOrd="0" destOrd="0" presId="urn:microsoft.com/office/officeart/2009/3/layout/FramedTextPicture"/>
    <dgm:cxn modelId="{BC55F5CE-D345-4FD3-8567-B8BA42AA6319}" type="presOf" srcId="{85FAEE8F-7AED-426C-B5BC-DE21BB2FA2AC}" destId="{CDF565B0-CC0D-4EA8-8ADA-693D161025D6}" srcOrd="0" destOrd="0" presId="urn:microsoft.com/office/officeart/2009/3/layout/FramedTextPicture"/>
    <dgm:cxn modelId="{FF12535A-AB2D-47FB-9DE4-7C20A726A6C1}" srcId="{85FAEE8F-7AED-426C-B5BC-DE21BB2FA2AC}" destId="{B73131E0-67E3-4F5D-8A07-D20BFBF7BFFA}" srcOrd="0" destOrd="0" parTransId="{C64BA979-C346-45A4-B2D7-0B4EFE189955}" sibTransId="{F9CD8A1B-4957-429E-A48D-EB08F07E06EB}"/>
    <dgm:cxn modelId="{AF2434B1-115A-451A-830F-05FE9E658DF2}" type="presParOf" srcId="{CDF565B0-CC0D-4EA8-8ADA-693D161025D6}" destId="{C4C7A889-B37A-495D-B109-831A12E6A5D0}" srcOrd="0" destOrd="0" presId="urn:microsoft.com/office/officeart/2009/3/layout/FramedTextPicture"/>
    <dgm:cxn modelId="{941D8FA0-AF56-48FF-BFC0-7D45F9944BDE}" type="presParOf" srcId="{C4C7A889-B37A-495D-B109-831A12E6A5D0}" destId="{C43CBE74-E8A7-4D2E-B8CC-6FEFE53B7541}" srcOrd="0" destOrd="0" presId="urn:microsoft.com/office/officeart/2009/3/layout/FramedTextPicture"/>
    <dgm:cxn modelId="{5780F5FC-1A4E-4E96-8DE0-AF5F20361AEF}" type="presParOf" srcId="{C4C7A889-B37A-495D-B109-831A12E6A5D0}" destId="{70BE76EC-B953-4CE7-AF85-D7361B7D759A}" srcOrd="1" destOrd="0" presId="urn:microsoft.com/office/officeart/2009/3/layout/FramedTextPicture"/>
    <dgm:cxn modelId="{7896644C-C456-4BDF-9F91-6E979442290C}" type="presParOf" srcId="{C4C7A889-B37A-495D-B109-831A12E6A5D0}" destId="{D19D5FBF-36C8-4280-AAF3-B089FB9A402E}" srcOrd="2" destOrd="0" presId="urn:microsoft.com/office/officeart/2009/3/layout/FramedTextPicture"/>
    <dgm:cxn modelId="{43912BEE-253B-4E16-91DE-DA205152B193}" type="presParOf" srcId="{C4C7A889-B37A-495D-B109-831A12E6A5D0}" destId="{CA224C57-FF5F-4B31-85C0-7FAF280245B5}" srcOrd="3" destOrd="0" presId="urn:microsoft.com/office/officeart/2009/3/layout/FramedTextPicture"/>
    <dgm:cxn modelId="{DF333376-C259-4AE2-9461-45246E97F344}" type="presParOf" srcId="{C4C7A889-B37A-495D-B109-831A12E6A5D0}" destId="{E3D215E2-1927-4179-BC90-4E87AAE264F5}" srcOrd="4" destOrd="0" presId="urn:microsoft.com/office/officeart/2009/3/layout/FramedTextPicture"/>
    <dgm:cxn modelId="{5D53A43B-9253-4170-BB88-D7AB3D9A6F8B}" type="presParOf" srcId="{C4C7A889-B37A-495D-B109-831A12E6A5D0}" destId="{D5764EEA-8140-45C7-8BB2-0A9A88CFA373}" srcOrd="5" destOrd="0" presId="urn:microsoft.com/office/officeart/2009/3/layout/FramedTextPictur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AEE8F-7AED-426C-B5BC-DE21BB2FA2AC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3131E0-67E3-4F5D-8A07-D20BFBF7BFFA}">
      <dgm:prSet phldrT="[Texto]" custT="1"/>
      <dgm:spPr/>
      <dgm:t>
        <a:bodyPr/>
        <a:lstStyle/>
        <a:p>
          <a:r>
            <a:rPr lang="pt-BR" sz="2400" dirty="0" smtClean="0"/>
            <a:t>Saber</a:t>
          </a:r>
          <a:r>
            <a:rPr lang="pt-BR" sz="2400" baseline="0" dirty="0" smtClean="0"/>
            <a:t> o que está fazendo é muito importante. Além de facilitar a sua vida.</a:t>
          </a:r>
          <a:endParaRPr lang="pt-BR" sz="2400" dirty="0"/>
        </a:p>
      </dgm:t>
    </dgm:pt>
    <dgm:pt modelId="{C64BA979-C346-45A4-B2D7-0B4EFE189955}" type="parTrans" cxnId="{FF12535A-AB2D-47FB-9DE4-7C20A726A6C1}">
      <dgm:prSet/>
      <dgm:spPr/>
      <dgm:t>
        <a:bodyPr/>
        <a:lstStyle/>
        <a:p>
          <a:endParaRPr lang="pt-BR"/>
        </a:p>
      </dgm:t>
    </dgm:pt>
    <dgm:pt modelId="{F9CD8A1B-4957-429E-A48D-EB08F07E06EB}" type="sibTrans" cxnId="{FF12535A-AB2D-47FB-9DE4-7C20A726A6C1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69460B9A-8715-4409-86C2-55387051FCCC}" type="pres">
      <dgm:prSet presAssocID="{85FAEE8F-7AED-426C-B5BC-DE21BB2FA2A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B4C6A178-A274-4ACA-9B3E-3F85B725D0B0}" type="pres">
      <dgm:prSet presAssocID="{B73131E0-67E3-4F5D-8A07-D20BFBF7BFFA}" presName="parTx1" presStyleLbl="node1" presStyleIdx="0" presStyleCnt="1"/>
      <dgm:spPr/>
      <dgm:t>
        <a:bodyPr/>
        <a:lstStyle/>
        <a:p>
          <a:endParaRPr lang="pt-BR"/>
        </a:p>
      </dgm:t>
    </dgm:pt>
    <dgm:pt modelId="{D805E1B0-6C9D-4A10-B74A-C3F182DAF9A9}" type="pres">
      <dgm:prSet presAssocID="{F9CD8A1B-4957-429E-A48D-EB08F07E06EB}" presName="picture1" presStyleCnt="0"/>
      <dgm:spPr/>
    </dgm:pt>
    <dgm:pt modelId="{67EC1EB7-37CC-43B6-93AE-BADFD7E2BDF1}" type="pres">
      <dgm:prSet presAssocID="{F9CD8A1B-4957-429E-A48D-EB08F07E06EB}" presName="imageRepeatNode" presStyleLbl="fgImgPlace1" presStyleIdx="0" presStyleCnt="1"/>
      <dgm:spPr/>
      <dgm:t>
        <a:bodyPr/>
        <a:lstStyle/>
        <a:p>
          <a:endParaRPr lang="pt-BR"/>
        </a:p>
      </dgm:t>
    </dgm:pt>
  </dgm:ptLst>
  <dgm:cxnLst>
    <dgm:cxn modelId="{FC19B113-6488-4606-92E0-E15BB65EBB0D}" type="presOf" srcId="{85FAEE8F-7AED-426C-B5BC-DE21BB2FA2AC}" destId="{69460B9A-8715-4409-86C2-55387051FCCC}" srcOrd="0" destOrd="0" presId="urn:microsoft.com/office/officeart/2008/layout/AscendingPictureAccentProcess"/>
    <dgm:cxn modelId="{4E1BE6FF-0B8E-44DF-9336-682E0ED52A5A}" type="presOf" srcId="{B73131E0-67E3-4F5D-8A07-D20BFBF7BFFA}" destId="{B4C6A178-A274-4ACA-9B3E-3F85B725D0B0}" srcOrd="0" destOrd="0" presId="urn:microsoft.com/office/officeart/2008/layout/AscendingPictureAccentProcess"/>
    <dgm:cxn modelId="{FF12535A-AB2D-47FB-9DE4-7C20A726A6C1}" srcId="{85FAEE8F-7AED-426C-B5BC-DE21BB2FA2AC}" destId="{B73131E0-67E3-4F5D-8A07-D20BFBF7BFFA}" srcOrd="0" destOrd="0" parTransId="{C64BA979-C346-45A4-B2D7-0B4EFE189955}" sibTransId="{F9CD8A1B-4957-429E-A48D-EB08F07E06EB}"/>
    <dgm:cxn modelId="{CCE0845D-22B7-45E5-A164-9D62CCCD79D1}" type="presOf" srcId="{F9CD8A1B-4957-429E-A48D-EB08F07E06EB}" destId="{67EC1EB7-37CC-43B6-93AE-BADFD7E2BDF1}" srcOrd="0" destOrd="0" presId="urn:microsoft.com/office/officeart/2008/layout/AscendingPictureAccentProcess"/>
    <dgm:cxn modelId="{FB4A2BD9-4229-46CD-94E5-4EACB2ABD2A2}" type="presParOf" srcId="{69460B9A-8715-4409-86C2-55387051FCCC}" destId="{B4C6A178-A274-4ACA-9B3E-3F85B725D0B0}" srcOrd="0" destOrd="0" presId="urn:microsoft.com/office/officeart/2008/layout/AscendingPictureAccentProcess"/>
    <dgm:cxn modelId="{CA5733D3-8BCD-4FDB-84A6-080C1B8FCE77}" type="presParOf" srcId="{69460B9A-8715-4409-86C2-55387051FCCC}" destId="{D805E1B0-6C9D-4A10-B74A-C3F182DAF9A9}" srcOrd="1" destOrd="0" presId="urn:microsoft.com/office/officeart/2008/layout/AscendingPictureAccentProcess"/>
    <dgm:cxn modelId="{56BCC3C7-416F-49F3-93A9-5B8AB7A0C4D8}" type="presParOf" srcId="{D805E1B0-6C9D-4A10-B74A-C3F182DAF9A9}" destId="{67EC1EB7-37CC-43B6-93AE-BADFD7E2BDF1}" srcOrd="0" destOrd="0" presId="urn:microsoft.com/office/officeart/2008/layout/AscendingPictureAccent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9705C5-A05D-4D40-B982-4E4AFD4D9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C20F8C0-5FDB-4E70-ABE1-6E98A33DF4A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pt-BR" dirty="0" smtClean="0"/>
            <a:t>Como um algoritmo pode ser representado?</a:t>
          </a:r>
          <a:endParaRPr lang="pt-BR" dirty="0"/>
        </a:p>
      </dgm:t>
    </dgm:pt>
    <dgm:pt modelId="{E0B5D1E1-60F8-4247-9FA6-6AB66197FBFF}" type="parTrans" cxnId="{8A7C748B-65E5-4295-8FA6-37F5D662282B}">
      <dgm:prSet/>
      <dgm:spPr/>
      <dgm:t>
        <a:bodyPr/>
        <a:lstStyle/>
        <a:p>
          <a:endParaRPr lang="pt-BR"/>
        </a:p>
      </dgm:t>
    </dgm:pt>
    <dgm:pt modelId="{F080313C-7E35-427F-8D6B-B6FF0E7367E3}" type="sibTrans" cxnId="{8A7C748B-65E5-4295-8FA6-37F5D662282B}">
      <dgm:prSet/>
      <dgm:spPr/>
      <dgm:t>
        <a:bodyPr/>
        <a:lstStyle/>
        <a:p>
          <a:endParaRPr lang="pt-BR"/>
        </a:p>
      </dgm:t>
    </dgm:pt>
    <dgm:pt modelId="{02A081C4-974F-4B1D-93B7-055436B19776}">
      <dgm:prSet/>
      <dgm:spPr/>
      <dgm:t>
        <a:bodyPr/>
        <a:lstStyle/>
        <a:p>
          <a:pPr rtl="0"/>
          <a:r>
            <a:rPr lang="pt-BR" dirty="0" smtClean="0"/>
            <a:t>Nós podemos representar um algoritmo da maneira que acharmos melhor, desde que tal representação seja bem estruturada e organizada. Porém, as representações mais utilizadas são a de Fluxograma e de Pseudocódigo.</a:t>
          </a:r>
          <a:endParaRPr lang="pt-BR" dirty="0"/>
        </a:p>
      </dgm:t>
    </dgm:pt>
    <dgm:pt modelId="{8021D2A8-70C7-4726-8886-675606AA1ECF}" type="parTrans" cxnId="{7693092E-58DC-4DE7-8F96-4C2C7C43DB33}">
      <dgm:prSet/>
      <dgm:spPr/>
      <dgm:t>
        <a:bodyPr/>
        <a:lstStyle/>
        <a:p>
          <a:endParaRPr lang="pt-BR"/>
        </a:p>
      </dgm:t>
    </dgm:pt>
    <dgm:pt modelId="{EC4CD83F-0596-4593-9A96-F46AE86E97F6}" type="sibTrans" cxnId="{7693092E-58DC-4DE7-8F96-4C2C7C43DB33}">
      <dgm:prSet/>
      <dgm:spPr/>
      <dgm:t>
        <a:bodyPr/>
        <a:lstStyle/>
        <a:p>
          <a:endParaRPr lang="pt-BR"/>
        </a:p>
      </dgm:t>
    </dgm:pt>
    <dgm:pt modelId="{EF39DD1A-C483-427C-9D27-6FD9706D5F5A}" type="pres">
      <dgm:prSet presAssocID="{919705C5-A05D-4D40-B982-4E4AFD4D94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F9F35D2-E209-4896-A1C8-97DAAA754722}" type="pres">
      <dgm:prSet presAssocID="{CC20F8C0-5FDB-4E70-ABE1-6E98A33DF4A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3D60B4-7232-44A8-9DFA-B8439FDABCD3}" type="pres">
      <dgm:prSet presAssocID="{CC20F8C0-5FDB-4E70-ABE1-6E98A33DF4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5FF9F6B-A65D-47F2-B443-6069FC791363}" type="presOf" srcId="{CC20F8C0-5FDB-4E70-ABE1-6E98A33DF4AC}" destId="{DF9F35D2-E209-4896-A1C8-97DAAA754722}" srcOrd="0" destOrd="0" presId="urn:microsoft.com/office/officeart/2005/8/layout/vList2"/>
    <dgm:cxn modelId="{ECE52641-DD07-4271-BCD2-D64314554BFF}" type="presOf" srcId="{919705C5-A05D-4D40-B982-4E4AFD4D9465}" destId="{EF39DD1A-C483-427C-9D27-6FD9706D5F5A}" srcOrd="0" destOrd="0" presId="urn:microsoft.com/office/officeart/2005/8/layout/vList2"/>
    <dgm:cxn modelId="{5DCFFD6A-8BE7-46DB-A0EF-2DD47EE4E705}" type="presOf" srcId="{02A081C4-974F-4B1D-93B7-055436B19776}" destId="{C53D60B4-7232-44A8-9DFA-B8439FDABCD3}" srcOrd="0" destOrd="0" presId="urn:microsoft.com/office/officeart/2005/8/layout/vList2"/>
    <dgm:cxn modelId="{8A7C748B-65E5-4295-8FA6-37F5D662282B}" srcId="{919705C5-A05D-4D40-B982-4E4AFD4D9465}" destId="{CC20F8C0-5FDB-4E70-ABE1-6E98A33DF4AC}" srcOrd="0" destOrd="0" parTransId="{E0B5D1E1-60F8-4247-9FA6-6AB66197FBFF}" sibTransId="{F080313C-7E35-427F-8D6B-B6FF0E7367E3}"/>
    <dgm:cxn modelId="{7693092E-58DC-4DE7-8F96-4C2C7C43DB33}" srcId="{CC20F8C0-5FDB-4E70-ABE1-6E98A33DF4AC}" destId="{02A081C4-974F-4B1D-93B7-055436B19776}" srcOrd="0" destOrd="0" parTransId="{8021D2A8-70C7-4726-8886-675606AA1ECF}" sibTransId="{EC4CD83F-0596-4593-9A96-F46AE86E97F6}"/>
    <dgm:cxn modelId="{F5075EDC-F086-44C5-8CFD-5E593BBEE0C2}" type="presParOf" srcId="{EF39DD1A-C483-427C-9D27-6FD9706D5F5A}" destId="{DF9F35D2-E209-4896-A1C8-97DAAA754722}" srcOrd="0" destOrd="0" presId="urn:microsoft.com/office/officeart/2005/8/layout/vList2"/>
    <dgm:cxn modelId="{B50FF394-86E1-4834-9116-75586263A0CE}" type="presParOf" srcId="{EF39DD1A-C483-427C-9D27-6FD9706D5F5A}" destId="{C53D60B4-7232-44A8-9DFA-B8439FDABC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5E9E37-BFEC-475C-9454-8B75CA61B5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C4A83D1-4561-477A-A2D7-8832E27EFF2D}">
      <dgm:prSet/>
      <dgm:spPr/>
      <dgm:t>
        <a:bodyPr/>
        <a:lstStyle/>
        <a:p>
          <a:pPr rtl="0"/>
          <a:r>
            <a:rPr lang="pt-BR" dirty="0" smtClean="0"/>
            <a:t>Fluxograma</a:t>
          </a:r>
          <a:endParaRPr lang="pt-BR" dirty="0"/>
        </a:p>
      </dgm:t>
    </dgm:pt>
    <dgm:pt modelId="{E23B4A9C-8C78-4223-A3D0-B5465FBF9609}" type="parTrans" cxnId="{CDCDA618-8A3C-4DAA-807D-345B73FFE0CE}">
      <dgm:prSet/>
      <dgm:spPr/>
      <dgm:t>
        <a:bodyPr/>
        <a:lstStyle/>
        <a:p>
          <a:endParaRPr lang="pt-BR"/>
        </a:p>
      </dgm:t>
    </dgm:pt>
    <dgm:pt modelId="{14E510F2-F44E-4518-AAD0-419C3969CF7D}" type="sibTrans" cxnId="{CDCDA618-8A3C-4DAA-807D-345B73FFE0CE}">
      <dgm:prSet/>
      <dgm:spPr/>
      <dgm:t>
        <a:bodyPr/>
        <a:lstStyle/>
        <a:p>
          <a:endParaRPr lang="pt-BR"/>
        </a:p>
      </dgm:t>
    </dgm:pt>
    <dgm:pt modelId="{DE44466A-F8FF-4612-A8E1-8AA7374B0935}">
      <dgm:prSet/>
      <dgm:spPr/>
      <dgm:t>
        <a:bodyPr/>
        <a:lstStyle/>
        <a:p>
          <a:pPr rtl="0"/>
          <a:r>
            <a:rPr lang="pt-BR" dirty="0" smtClean="0"/>
            <a:t>É um dos métodos mais utilizados para se representar um algoritmo. Trata-se de uma espécie de diagrama e é utilizado para documentar processos (simples ou complexos). Tal tipo de diagrama ajuda o leitor a visualizar um processo,  compreendê-lo mais facilmente e encontrar falhas ou problemas de eficiência.</a:t>
          </a:r>
          <a:endParaRPr lang="pt-BR" dirty="0"/>
        </a:p>
      </dgm:t>
    </dgm:pt>
    <dgm:pt modelId="{EFDEA321-1D77-4C65-8EF9-F5003090F223}" type="parTrans" cxnId="{58A7B5C9-DBF7-4D7D-8ADA-A546F8BAEBE2}">
      <dgm:prSet/>
      <dgm:spPr/>
      <dgm:t>
        <a:bodyPr/>
        <a:lstStyle/>
        <a:p>
          <a:endParaRPr lang="pt-BR"/>
        </a:p>
      </dgm:t>
    </dgm:pt>
    <dgm:pt modelId="{B91D97A8-AE7B-4BB9-96E3-7DC75F286771}" type="sibTrans" cxnId="{58A7B5C9-DBF7-4D7D-8ADA-A546F8BAEBE2}">
      <dgm:prSet/>
      <dgm:spPr/>
      <dgm:t>
        <a:bodyPr/>
        <a:lstStyle/>
        <a:p>
          <a:endParaRPr lang="pt-BR"/>
        </a:p>
      </dgm:t>
    </dgm:pt>
    <dgm:pt modelId="{716B9C95-C2F3-4851-8B0A-D23485E6FA3D}" type="pres">
      <dgm:prSet presAssocID="{B45E9E37-BFEC-475C-9454-8B75CA61B5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FE8678E-559E-466C-BD28-3C578853AD7A}" type="pres">
      <dgm:prSet presAssocID="{0C4A83D1-4561-477A-A2D7-8832E27EFF2D}" presName="linNode" presStyleCnt="0"/>
      <dgm:spPr/>
    </dgm:pt>
    <dgm:pt modelId="{DE5DDBE5-0F8A-4D6E-918F-9D96C229BEFA}" type="pres">
      <dgm:prSet presAssocID="{0C4A83D1-4561-477A-A2D7-8832E27EFF2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9420FE-2838-42C2-8A96-97AD4ECC6007}" type="pres">
      <dgm:prSet presAssocID="{0C4A83D1-4561-477A-A2D7-8832E27EFF2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2672FAE-3AA3-4470-8E58-B646EB48DEC0}" type="presOf" srcId="{0C4A83D1-4561-477A-A2D7-8832E27EFF2D}" destId="{DE5DDBE5-0F8A-4D6E-918F-9D96C229BEFA}" srcOrd="0" destOrd="0" presId="urn:microsoft.com/office/officeart/2005/8/layout/vList5"/>
    <dgm:cxn modelId="{CDCDA618-8A3C-4DAA-807D-345B73FFE0CE}" srcId="{B45E9E37-BFEC-475C-9454-8B75CA61B5BD}" destId="{0C4A83D1-4561-477A-A2D7-8832E27EFF2D}" srcOrd="0" destOrd="0" parTransId="{E23B4A9C-8C78-4223-A3D0-B5465FBF9609}" sibTransId="{14E510F2-F44E-4518-AAD0-419C3969CF7D}"/>
    <dgm:cxn modelId="{58A7B5C9-DBF7-4D7D-8ADA-A546F8BAEBE2}" srcId="{0C4A83D1-4561-477A-A2D7-8832E27EFF2D}" destId="{DE44466A-F8FF-4612-A8E1-8AA7374B0935}" srcOrd="0" destOrd="0" parTransId="{EFDEA321-1D77-4C65-8EF9-F5003090F223}" sibTransId="{B91D97A8-AE7B-4BB9-96E3-7DC75F286771}"/>
    <dgm:cxn modelId="{E07B5C4B-5ACA-493B-B49A-5CA527227B19}" type="presOf" srcId="{DE44466A-F8FF-4612-A8E1-8AA7374B0935}" destId="{539420FE-2838-42C2-8A96-97AD4ECC6007}" srcOrd="0" destOrd="0" presId="urn:microsoft.com/office/officeart/2005/8/layout/vList5"/>
    <dgm:cxn modelId="{3398D8F1-8048-446C-8457-2356FF5B8D6B}" type="presOf" srcId="{B45E9E37-BFEC-475C-9454-8B75CA61B5BD}" destId="{716B9C95-C2F3-4851-8B0A-D23485E6FA3D}" srcOrd="0" destOrd="0" presId="urn:microsoft.com/office/officeart/2005/8/layout/vList5"/>
    <dgm:cxn modelId="{A2C65DA0-D612-4C35-8E5E-E89B2AE3C5DC}" type="presParOf" srcId="{716B9C95-C2F3-4851-8B0A-D23485E6FA3D}" destId="{BFE8678E-559E-466C-BD28-3C578853AD7A}" srcOrd="0" destOrd="0" presId="urn:microsoft.com/office/officeart/2005/8/layout/vList5"/>
    <dgm:cxn modelId="{647B53CA-37A8-42A3-A4D4-753FFEBBD73D}" type="presParOf" srcId="{BFE8678E-559E-466C-BD28-3C578853AD7A}" destId="{DE5DDBE5-0F8A-4D6E-918F-9D96C229BEFA}" srcOrd="0" destOrd="0" presId="urn:microsoft.com/office/officeart/2005/8/layout/vList5"/>
    <dgm:cxn modelId="{5C516206-7507-4776-94A7-BB3F91DA91F3}" type="presParOf" srcId="{BFE8678E-559E-466C-BD28-3C578853AD7A}" destId="{539420FE-2838-42C2-8A96-97AD4ECC60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E9FDD4-8404-462A-8867-BDFD0087E6F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A9B72470-962D-4049-B083-B149EA8163B0}">
      <dgm:prSet/>
      <dgm:spPr/>
      <dgm:t>
        <a:bodyPr/>
        <a:lstStyle/>
        <a:p>
          <a:pPr rtl="0"/>
          <a:r>
            <a:rPr lang="pt-BR" dirty="0" smtClean="0"/>
            <a:t>1- Escreva, utilizando um fluxograma, um algoritmo para a operação de trocar o pneu de um carro, que furou durante uma viagem.</a:t>
          </a:r>
          <a:endParaRPr lang="pt-BR" dirty="0"/>
        </a:p>
      </dgm:t>
    </dgm:pt>
    <dgm:pt modelId="{6A328456-212C-438B-8799-AB6EA804E1F5}" type="parTrans" cxnId="{0EAF8691-9E1F-4394-8035-E77C48CDE3D9}">
      <dgm:prSet/>
      <dgm:spPr/>
      <dgm:t>
        <a:bodyPr/>
        <a:lstStyle/>
        <a:p>
          <a:endParaRPr lang="pt-BR"/>
        </a:p>
      </dgm:t>
    </dgm:pt>
    <dgm:pt modelId="{840DC1C1-4A11-44B9-87ED-3A04CEC74892}" type="sibTrans" cxnId="{0EAF8691-9E1F-4394-8035-E77C48CDE3D9}">
      <dgm:prSet/>
      <dgm:spPr/>
      <dgm:t>
        <a:bodyPr/>
        <a:lstStyle/>
        <a:p>
          <a:endParaRPr lang="pt-BR"/>
        </a:p>
      </dgm:t>
    </dgm:pt>
    <dgm:pt modelId="{89391308-5972-4312-9423-A8A3A3606648}">
      <dgm:prSet custT="1"/>
      <dgm:spPr/>
      <dgm:t>
        <a:bodyPr/>
        <a:lstStyle/>
        <a:p>
          <a:pPr rtl="0"/>
          <a:r>
            <a:rPr lang="pt-BR" sz="1900" dirty="0" smtClean="0"/>
            <a:t>2- Escreva, utilizando um fluxograma, um algoritmo para calcular o desconto obtido por um aluno através do Programa Indicação Premiada .</a:t>
          </a:r>
        </a:p>
        <a:p>
          <a:pPr rtl="0"/>
          <a:r>
            <a:rPr lang="pt-BR" sz="1200" dirty="0" smtClean="0"/>
            <a:t>Dica: faça com que o aluno que está indicando receba de início 5% de desconto.</a:t>
          </a:r>
          <a:endParaRPr lang="pt-BR" sz="1200" dirty="0"/>
        </a:p>
      </dgm:t>
    </dgm:pt>
    <dgm:pt modelId="{02AC77D7-2F83-48F3-BA2E-55F139636374}" type="parTrans" cxnId="{598E058B-330F-4229-80E5-84C1AD90C2EB}">
      <dgm:prSet/>
      <dgm:spPr/>
      <dgm:t>
        <a:bodyPr/>
        <a:lstStyle/>
        <a:p>
          <a:endParaRPr lang="pt-BR"/>
        </a:p>
      </dgm:t>
    </dgm:pt>
    <dgm:pt modelId="{0A1B305A-15E8-4804-B616-C1F4760CF7D6}" type="sibTrans" cxnId="{598E058B-330F-4229-80E5-84C1AD90C2EB}">
      <dgm:prSet/>
      <dgm:spPr/>
      <dgm:t>
        <a:bodyPr/>
        <a:lstStyle/>
        <a:p>
          <a:endParaRPr lang="pt-BR"/>
        </a:p>
      </dgm:t>
    </dgm:pt>
    <dgm:pt modelId="{59F81850-5F38-474A-A34A-569722064E62}">
      <dgm:prSet/>
      <dgm:spPr/>
      <dgm:t>
        <a:bodyPr/>
        <a:lstStyle/>
        <a:p>
          <a:pPr rtl="0"/>
          <a:r>
            <a:rPr lang="pt-BR" dirty="0" smtClean="0"/>
            <a:t>3- Escreva, utilizando um fluxograma, um algoritmo para a confecção de um bolo.</a:t>
          </a:r>
          <a:endParaRPr lang="pt-BR" dirty="0"/>
        </a:p>
      </dgm:t>
    </dgm:pt>
    <dgm:pt modelId="{B510ACF8-5CF7-4DE7-B4CD-D416216042A2}" type="parTrans" cxnId="{011D8DFE-0CEC-4C96-9AF5-CB6E7F520085}">
      <dgm:prSet/>
      <dgm:spPr/>
      <dgm:t>
        <a:bodyPr/>
        <a:lstStyle/>
        <a:p>
          <a:endParaRPr lang="pt-BR"/>
        </a:p>
      </dgm:t>
    </dgm:pt>
    <dgm:pt modelId="{84FD1E97-8D20-49EF-9AB4-7F27EE038D73}" type="sibTrans" cxnId="{011D8DFE-0CEC-4C96-9AF5-CB6E7F520085}">
      <dgm:prSet/>
      <dgm:spPr/>
      <dgm:t>
        <a:bodyPr/>
        <a:lstStyle/>
        <a:p>
          <a:endParaRPr lang="pt-BR"/>
        </a:p>
      </dgm:t>
    </dgm:pt>
    <dgm:pt modelId="{33A531C6-65A1-4EF3-9938-933BD3BED296}" type="pres">
      <dgm:prSet presAssocID="{BAE9FDD4-8404-462A-8867-BDFD0087E6F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53494E-DF45-411E-B339-1DEB87B36E39}" type="pres">
      <dgm:prSet presAssocID="{A9B72470-962D-4049-B083-B149EA8163B0}" presName="node" presStyleLbl="node1" presStyleIdx="0" presStyleCnt="3" custScaleY="1479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F50050-7793-4CD3-937A-AB768D4CF19B}" type="pres">
      <dgm:prSet presAssocID="{840DC1C1-4A11-44B9-87ED-3A04CEC74892}" presName="sibTrans" presStyleCnt="0"/>
      <dgm:spPr/>
    </dgm:pt>
    <dgm:pt modelId="{E8C8B4D1-591F-4098-A8DD-63C7C840C93E}" type="pres">
      <dgm:prSet presAssocID="{89391308-5972-4312-9423-A8A3A3606648}" presName="node" presStyleLbl="node1" presStyleIdx="1" presStyleCnt="3" custScaleY="1479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E5564F-BD7D-4EEB-BD28-CEDC5C3C794D}" type="pres">
      <dgm:prSet presAssocID="{0A1B305A-15E8-4804-B616-C1F4760CF7D6}" presName="sibTrans" presStyleCnt="0"/>
      <dgm:spPr/>
    </dgm:pt>
    <dgm:pt modelId="{3842FC5B-38E6-4ECA-8D33-6A5D3DF582B1}" type="pres">
      <dgm:prSet presAssocID="{59F81850-5F38-474A-A34A-569722064E62}" presName="node" presStyleLbl="node1" presStyleIdx="2" presStyleCnt="3" custScaleY="1425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1DFAF1A-4A31-4792-9390-945E387757C3}" type="presOf" srcId="{59F81850-5F38-474A-A34A-569722064E62}" destId="{3842FC5B-38E6-4ECA-8D33-6A5D3DF582B1}" srcOrd="0" destOrd="0" presId="urn:microsoft.com/office/officeart/2005/8/layout/default"/>
    <dgm:cxn modelId="{011D8DFE-0CEC-4C96-9AF5-CB6E7F520085}" srcId="{BAE9FDD4-8404-462A-8867-BDFD0087E6FB}" destId="{59F81850-5F38-474A-A34A-569722064E62}" srcOrd="2" destOrd="0" parTransId="{B510ACF8-5CF7-4DE7-B4CD-D416216042A2}" sibTransId="{84FD1E97-8D20-49EF-9AB4-7F27EE038D73}"/>
    <dgm:cxn modelId="{D5238ACB-0A60-4B1B-970C-C7F581D3C006}" type="presOf" srcId="{BAE9FDD4-8404-462A-8867-BDFD0087E6FB}" destId="{33A531C6-65A1-4EF3-9938-933BD3BED296}" srcOrd="0" destOrd="0" presId="urn:microsoft.com/office/officeart/2005/8/layout/default"/>
    <dgm:cxn modelId="{D0F401DE-2DA3-42D3-B1D6-C8F198BD8F8B}" type="presOf" srcId="{89391308-5972-4312-9423-A8A3A3606648}" destId="{E8C8B4D1-591F-4098-A8DD-63C7C840C93E}" srcOrd="0" destOrd="0" presId="urn:microsoft.com/office/officeart/2005/8/layout/default"/>
    <dgm:cxn modelId="{0EAF8691-9E1F-4394-8035-E77C48CDE3D9}" srcId="{BAE9FDD4-8404-462A-8867-BDFD0087E6FB}" destId="{A9B72470-962D-4049-B083-B149EA8163B0}" srcOrd="0" destOrd="0" parTransId="{6A328456-212C-438B-8799-AB6EA804E1F5}" sibTransId="{840DC1C1-4A11-44B9-87ED-3A04CEC74892}"/>
    <dgm:cxn modelId="{F2E87CE5-79A4-46C2-8F35-85FB94FC5F5D}" type="presOf" srcId="{A9B72470-962D-4049-B083-B149EA8163B0}" destId="{8B53494E-DF45-411E-B339-1DEB87B36E39}" srcOrd="0" destOrd="0" presId="urn:microsoft.com/office/officeart/2005/8/layout/default"/>
    <dgm:cxn modelId="{598E058B-330F-4229-80E5-84C1AD90C2EB}" srcId="{BAE9FDD4-8404-462A-8867-BDFD0087E6FB}" destId="{89391308-5972-4312-9423-A8A3A3606648}" srcOrd="1" destOrd="0" parTransId="{02AC77D7-2F83-48F3-BA2E-55F139636374}" sibTransId="{0A1B305A-15E8-4804-B616-C1F4760CF7D6}"/>
    <dgm:cxn modelId="{A47A9991-1138-4DB5-BECF-F55494CA981D}" type="presParOf" srcId="{33A531C6-65A1-4EF3-9938-933BD3BED296}" destId="{8B53494E-DF45-411E-B339-1DEB87B36E39}" srcOrd="0" destOrd="0" presId="urn:microsoft.com/office/officeart/2005/8/layout/default"/>
    <dgm:cxn modelId="{372DDA3A-24D4-4468-88FA-A6C725BA6C57}" type="presParOf" srcId="{33A531C6-65A1-4EF3-9938-933BD3BED296}" destId="{0DF50050-7793-4CD3-937A-AB768D4CF19B}" srcOrd="1" destOrd="0" presId="urn:microsoft.com/office/officeart/2005/8/layout/default"/>
    <dgm:cxn modelId="{93DBF7B6-295C-4C3A-904D-CC657A7285F4}" type="presParOf" srcId="{33A531C6-65A1-4EF3-9938-933BD3BED296}" destId="{E8C8B4D1-591F-4098-A8DD-63C7C840C93E}" srcOrd="2" destOrd="0" presId="urn:microsoft.com/office/officeart/2005/8/layout/default"/>
    <dgm:cxn modelId="{0602D262-3BAB-431E-88A5-20738A5FA44A}" type="presParOf" srcId="{33A531C6-65A1-4EF3-9938-933BD3BED296}" destId="{EDE5564F-BD7D-4EEB-BD28-CEDC5C3C794D}" srcOrd="3" destOrd="0" presId="urn:microsoft.com/office/officeart/2005/8/layout/default"/>
    <dgm:cxn modelId="{094D86FF-2FA6-456B-97D7-C31A909D8B68}" type="presParOf" srcId="{33A531C6-65A1-4EF3-9938-933BD3BED296}" destId="{3842FC5B-38E6-4ECA-8D33-6A5D3DF582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670178"/>
          <a:ext cx="9185187" cy="19492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900" kern="1200" dirty="0" smtClean="0"/>
            <a:t>Curso preparatório Academia do programador</a:t>
          </a:r>
          <a:endParaRPr lang="pt-BR" sz="4900" kern="1200" dirty="0"/>
        </a:p>
      </dsp:txBody>
      <dsp:txXfrm>
        <a:off x="95153" y="765331"/>
        <a:ext cx="8994881" cy="17589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A261-87D7-4167-A6CB-73144E6EF00C}">
      <dsp:nvSpPr>
        <dsp:cNvPr id="0" name=""/>
        <dsp:cNvSpPr/>
      </dsp:nvSpPr>
      <dsp:spPr>
        <a:xfrm>
          <a:off x="0" y="28581"/>
          <a:ext cx="956281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Pseudocódigo</a:t>
          </a:r>
          <a:endParaRPr lang="pt-BR" sz="2400" kern="1200" dirty="0"/>
        </a:p>
      </dsp:txBody>
      <dsp:txXfrm>
        <a:off x="0" y="28581"/>
        <a:ext cx="9562812" cy="547200"/>
      </dsp:txXfrm>
    </dsp:sp>
    <dsp:sp modelId="{5F87351D-3E73-420C-A25F-A976B4FED84F}">
      <dsp:nvSpPr>
        <dsp:cNvPr id="0" name=""/>
        <dsp:cNvSpPr/>
      </dsp:nvSpPr>
      <dsp:spPr>
        <a:xfrm>
          <a:off x="0" y="575781"/>
          <a:ext cx="9562812" cy="1877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Escrever um algoritmo em </a:t>
          </a:r>
          <a:r>
            <a:rPr lang="pt-BR" sz="1900" b="1" kern="1200" dirty="0" smtClean="0"/>
            <a:t>pseudocódigo </a:t>
          </a:r>
          <a:r>
            <a:rPr lang="pt-BR" sz="1900" kern="1200" dirty="0" smtClean="0"/>
            <a:t>é outra forma muito utilizada por autores de livros que tratam de algoritmos, pois dessa forma o leitor não precisa ter o conhecimento prévio de nenhuma linguagem de programação. Nos países cujo idioma principal é o português, muitos se referem ao pseudocódigo como </a:t>
          </a:r>
          <a:r>
            <a:rPr lang="pt-BR" sz="1900" b="1" kern="1200" dirty="0" err="1" smtClean="0"/>
            <a:t>portugol</a:t>
          </a:r>
          <a:r>
            <a:rPr lang="pt-BR" sz="1900" kern="1200" dirty="0" smtClean="0"/>
            <a:t>. Vamos ver como ficaria o exemplo anterior em fluxograma escrito em pseudocódigo:</a:t>
          </a:r>
          <a:endParaRPr lang="pt-BR" sz="1900" kern="1200" dirty="0"/>
        </a:p>
      </dsp:txBody>
      <dsp:txXfrm>
        <a:off x="0" y="575781"/>
        <a:ext cx="9562812" cy="18775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6A261-87D7-4167-A6CB-73144E6EF00C}">
      <dsp:nvSpPr>
        <dsp:cNvPr id="0" name=""/>
        <dsp:cNvSpPr/>
      </dsp:nvSpPr>
      <dsp:spPr>
        <a:xfrm>
          <a:off x="0" y="4176"/>
          <a:ext cx="9562812" cy="563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Pseudocódigo</a:t>
          </a:r>
          <a:endParaRPr lang="pt-BR" sz="2400" kern="1200" dirty="0"/>
        </a:p>
      </dsp:txBody>
      <dsp:txXfrm>
        <a:off x="0" y="4176"/>
        <a:ext cx="9562812" cy="563070"/>
      </dsp:txXfrm>
    </dsp:sp>
    <dsp:sp modelId="{5F87351D-3E73-420C-A25F-A976B4FED84F}">
      <dsp:nvSpPr>
        <dsp:cNvPr id="0" name=""/>
        <dsp:cNvSpPr/>
      </dsp:nvSpPr>
      <dsp:spPr>
        <a:xfrm>
          <a:off x="0" y="567246"/>
          <a:ext cx="9562812" cy="1910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INICIO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LER ( ValorDoSaque )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SE ValorDoSaque &gt; 0 E ValorDoSaque &lt;= Saldo ENTÃO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 Saldo = Saldo - ValorDoSaque ;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  ESCREVER (" Saque efetuado com sucesso . Saldo atual : ", Saldo );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SENÃO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  ESCREVER (" Saldo Insuficiente .") ;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 FIM SE</a:t>
          </a:r>
          <a:endParaRPr lang="pt-B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dirty="0" smtClean="0"/>
            <a:t> FIM</a:t>
          </a:r>
          <a:endParaRPr lang="pt-BR" sz="1200" kern="1200" dirty="0"/>
        </a:p>
      </dsp:txBody>
      <dsp:txXfrm>
        <a:off x="0" y="567246"/>
        <a:ext cx="9562812" cy="1910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73BCE-5EDD-49E6-B7F4-D55B29C6AB84}">
      <dsp:nvSpPr>
        <dsp:cNvPr id="0" name=""/>
        <dsp:cNvSpPr/>
      </dsp:nvSpPr>
      <dsp:spPr>
        <a:xfrm>
          <a:off x="0" y="33644"/>
          <a:ext cx="9951308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smtClean="0"/>
            <a:t>Variáveis</a:t>
          </a:r>
          <a:endParaRPr lang="pt-BR" sz="3100" kern="1200"/>
        </a:p>
      </dsp:txBody>
      <dsp:txXfrm>
        <a:off x="36296" y="69940"/>
        <a:ext cx="9878716" cy="670943"/>
      </dsp:txXfrm>
    </dsp:sp>
    <dsp:sp modelId="{74877CA2-411A-4515-A08F-88D2AD2CF1B0}">
      <dsp:nvSpPr>
        <dsp:cNvPr id="0" name=""/>
        <dsp:cNvSpPr/>
      </dsp:nvSpPr>
      <dsp:spPr>
        <a:xfrm>
          <a:off x="0" y="777179"/>
          <a:ext cx="9951308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954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400" kern="1200" dirty="0" smtClean="0"/>
            <a:t>Os dados manipulados por um programa são armazenados em </a:t>
          </a:r>
          <a:r>
            <a:rPr lang="pt-BR" sz="2400" b="1" kern="1200" dirty="0" smtClean="0"/>
            <a:t>variáveis</a:t>
          </a:r>
          <a:r>
            <a:rPr lang="pt-BR" sz="2400" kern="1200" dirty="0" smtClean="0"/>
            <a:t>. Normalmente, uma variável é associada a uma posição da memória RAM.</a:t>
          </a:r>
          <a:endParaRPr lang="pt-BR" sz="2400" kern="1200" dirty="0"/>
        </a:p>
      </dsp:txBody>
      <dsp:txXfrm>
        <a:off x="0" y="777179"/>
        <a:ext cx="9951308" cy="10908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57A00-9C9C-433A-BEA7-294C3B91BFF4}">
      <dsp:nvSpPr>
        <dsp:cNvPr id="0" name=""/>
        <dsp:cNvSpPr/>
      </dsp:nvSpPr>
      <dsp:spPr>
        <a:xfrm>
          <a:off x="4859" y="1451923"/>
          <a:ext cx="2485397" cy="38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Tipos de Dados</a:t>
          </a:r>
          <a:endParaRPr lang="pt-BR" sz="2000" b="1" kern="1200" dirty="0"/>
        </a:p>
      </dsp:txBody>
      <dsp:txXfrm>
        <a:off x="4859" y="1451923"/>
        <a:ext cx="2485397" cy="389193"/>
      </dsp:txXfrm>
    </dsp:sp>
    <dsp:sp modelId="{FBB32CCE-CA91-42EC-BFF7-96FF30EEBF73}">
      <dsp:nvSpPr>
        <dsp:cNvPr id="0" name=""/>
        <dsp:cNvSpPr/>
      </dsp:nvSpPr>
      <dsp:spPr>
        <a:xfrm>
          <a:off x="2490256" y="235693"/>
          <a:ext cx="497079" cy="2821654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D819F-9FFC-4943-97D7-9319705CC668}">
      <dsp:nvSpPr>
        <dsp:cNvPr id="0" name=""/>
        <dsp:cNvSpPr/>
      </dsp:nvSpPr>
      <dsp:spPr>
        <a:xfrm>
          <a:off x="3186167" y="235693"/>
          <a:ext cx="6760281" cy="28216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Inteiros</a:t>
          </a:r>
          <a:endParaRPr lang="pt-BR" sz="1700" b="1" kern="1200" dirty="0"/>
        </a:p>
        <a:p>
          <a:pPr marL="342900" lvl="2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Define variáveis numéricas do tipo inteiro, ou seja, sem casas decimais.</a:t>
          </a: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Real</a:t>
          </a:r>
          <a:endParaRPr lang="pt-BR" sz="1700" b="1" kern="1200" dirty="0"/>
        </a:p>
        <a:p>
          <a:pPr marL="342900" lvl="2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Define variáveis do tipo real, ou seja, com casa decimais.</a:t>
          </a: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Caractere</a:t>
          </a:r>
          <a:endParaRPr lang="pt-BR" sz="1700" b="1" kern="1200" dirty="0"/>
        </a:p>
        <a:p>
          <a:pPr marL="342900" lvl="2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Define variáveis do tipo </a:t>
          </a:r>
          <a:r>
            <a:rPr lang="pt-BR" sz="1700" kern="1200" dirty="0" err="1" smtClean="0"/>
            <a:t>string</a:t>
          </a:r>
          <a:r>
            <a:rPr lang="pt-BR" sz="1700" kern="1200" dirty="0" smtClean="0"/>
            <a:t>, ou seja, cadeia de </a:t>
          </a:r>
          <a:r>
            <a:rPr lang="pt-BR" sz="1700" kern="1200" dirty="0" err="1" smtClean="0"/>
            <a:t>carateres</a:t>
          </a:r>
          <a:endParaRPr lang="pt-BR" sz="1700" kern="1200" dirty="0"/>
        </a:p>
        <a:p>
          <a:pPr marL="171450" lvl="1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b="1" kern="1200" dirty="0" smtClean="0"/>
            <a:t>Logico</a:t>
          </a:r>
          <a:endParaRPr lang="pt-BR" sz="1700" b="1" kern="1200" dirty="0"/>
        </a:p>
        <a:p>
          <a:pPr marL="342900" lvl="2" indent="-171450" algn="just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700" kern="1200" dirty="0" smtClean="0"/>
            <a:t>Define variáveis do tipo booleano, ou seja, com valor VERDADEIRO ou FALSO</a:t>
          </a:r>
          <a:endParaRPr lang="pt-BR" sz="1700" kern="1200" dirty="0"/>
        </a:p>
      </dsp:txBody>
      <dsp:txXfrm>
        <a:off x="3186167" y="235693"/>
        <a:ext cx="6760281" cy="28216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1965F-9021-4E41-9607-EC88A364FB6A}">
      <dsp:nvSpPr>
        <dsp:cNvPr id="0" name=""/>
        <dsp:cNvSpPr/>
      </dsp:nvSpPr>
      <dsp:spPr>
        <a:xfrm>
          <a:off x="1081018" y="0"/>
          <a:ext cx="7344401" cy="2527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smtClean="0"/>
            <a:t>Declaração de variável</a:t>
          </a:r>
          <a:endParaRPr lang="pt-BR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Os nomes das variáveis devem começar por uma letra e depois conter letras, números ou </a:t>
          </a:r>
          <a:r>
            <a:rPr lang="pt-BR" sz="1800" kern="1200" dirty="0" err="1" smtClean="0"/>
            <a:t>underline</a:t>
          </a:r>
          <a:r>
            <a:rPr lang="pt-BR" sz="1800" kern="1200" dirty="0" smtClean="0"/>
            <a:t>, até um limite de 30 caracteres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Não pode haver duas variáveis com o mesmo nome.</a:t>
          </a:r>
          <a:endParaRPr lang="pt-BR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 smtClean="0"/>
            <a:t>A seção de declaração de variáveis começa com a palavra-chave var, elas são estanciadas da seguinte maneira:</a:t>
          </a:r>
          <a:endParaRPr lang="pt-BR" sz="1800" kern="1200" dirty="0"/>
        </a:p>
      </dsp:txBody>
      <dsp:txXfrm>
        <a:off x="1081018" y="0"/>
        <a:ext cx="7344401" cy="25276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96BDB-C78E-495A-9D8B-184D179AA3A4}">
      <dsp:nvSpPr>
        <dsp:cNvPr id="0" name=""/>
        <dsp:cNvSpPr/>
      </dsp:nvSpPr>
      <dsp:spPr>
        <a:xfrm>
          <a:off x="2448285" y="0"/>
          <a:ext cx="3672427" cy="19017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285750" lvl="1" indent="-285750" algn="l" defTabSz="2889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6500" kern="1200" dirty="0"/>
        </a:p>
      </dsp:txBody>
      <dsp:txXfrm>
        <a:off x="2448285" y="237714"/>
        <a:ext cx="2959285" cy="1426285"/>
      </dsp:txXfrm>
    </dsp:sp>
    <dsp:sp modelId="{B3345D36-B9ED-498C-84D1-E7026EAD337F}">
      <dsp:nvSpPr>
        <dsp:cNvPr id="0" name=""/>
        <dsp:cNvSpPr/>
      </dsp:nvSpPr>
      <dsp:spPr>
        <a:xfrm>
          <a:off x="0" y="0"/>
          <a:ext cx="2448285" cy="1901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Nome de variáveis e suas declarações</a:t>
          </a:r>
          <a:endParaRPr lang="pt-BR" sz="1800" kern="1200" dirty="0"/>
        </a:p>
      </dsp:txBody>
      <dsp:txXfrm>
        <a:off x="92834" y="92834"/>
        <a:ext cx="2262617" cy="17160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8896-949F-442F-A2C7-6ECC0AE49485}">
      <dsp:nvSpPr>
        <dsp:cNvPr id="0" name=""/>
        <dsp:cNvSpPr/>
      </dsp:nvSpPr>
      <dsp:spPr>
        <a:xfrm>
          <a:off x="0" y="113475"/>
          <a:ext cx="8764225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err="1" smtClean="0"/>
            <a:t>escreval</a:t>
          </a:r>
          <a:r>
            <a:rPr lang="pt-BR" sz="2500" kern="1200" dirty="0" smtClean="0"/>
            <a:t>("&lt;</a:t>
          </a:r>
          <a:r>
            <a:rPr lang="pt-BR" sz="2500" kern="1200" dirty="0" smtClean="0"/>
            <a:t>lista-de-expressões</a:t>
          </a:r>
          <a:r>
            <a:rPr lang="pt-BR" sz="2500" kern="1200" dirty="0" smtClean="0"/>
            <a:t>&gt;</a:t>
          </a:r>
          <a:r>
            <a:rPr lang="pt-BR" sz="2500" b="1" kern="1200" dirty="0" smtClean="0"/>
            <a:t>”</a:t>
          </a:r>
          <a:r>
            <a:rPr lang="pt-BR" sz="2500" kern="1200" dirty="0" smtClean="0"/>
            <a:t>)</a:t>
          </a:r>
          <a:endParaRPr lang="pt-BR" sz="2500" kern="1200" dirty="0"/>
        </a:p>
      </dsp:txBody>
      <dsp:txXfrm>
        <a:off x="29271" y="142746"/>
        <a:ext cx="8705683" cy="541083"/>
      </dsp:txXfrm>
    </dsp:sp>
    <dsp:sp modelId="{DBEE24F6-0B1F-4937-8A8B-2088FC5AADE9}">
      <dsp:nvSpPr>
        <dsp:cNvPr id="0" name=""/>
        <dsp:cNvSpPr/>
      </dsp:nvSpPr>
      <dsp:spPr>
        <a:xfrm>
          <a:off x="0" y="785100"/>
          <a:ext cx="8764225" cy="599625"/>
        </a:xfrm>
        <a:prstGeom prst="round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err="1" smtClean="0"/>
            <a:t>escreval</a:t>
          </a:r>
          <a:r>
            <a:rPr lang="pt-BR" sz="2500" kern="1200" dirty="0" smtClean="0"/>
            <a:t>(&lt;</a:t>
          </a:r>
          <a:r>
            <a:rPr lang="pt-BR" sz="2500" kern="1200" dirty="0" smtClean="0"/>
            <a:t>lista-de-expressões</a:t>
          </a:r>
          <a:r>
            <a:rPr lang="pt-BR" sz="2500" kern="1200" dirty="0" smtClean="0"/>
            <a:t>&gt;)</a:t>
          </a:r>
          <a:endParaRPr lang="pt-BR" sz="2500" kern="1200" dirty="0"/>
        </a:p>
      </dsp:txBody>
      <dsp:txXfrm>
        <a:off x="29271" y="814371"/>
        <a:ext cx="8705683" cy="541083"/>
      </dsp:txXfrm>
    </dsp:sp>
    <dsp:sp modelId="{F69234D0-C61C-47ED-B039-ACD320E2F50C}">
      <dsp:nvSpPr>
        <dsp:cNvPr id="0" name=""/>
        <dsp:cNvSpPr/>
      </dsp:nvSpPr>
      <dsp:spPr>
        <a:xfrm>
          <a:off x="0" y="1456725"/>
          <a:ext cx="8764225" cy="599625"/>
        </a:xfrm>
        <a:prstGeom prst="round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err="1" smtClean="0"/>
            <a:t>escreval</a:t>
          </a:r>
          <a:r>
            <a:rPr lang="pt-BR" sz="2500" kern="1200" dirty="0" smtClean="0"/>
            <a:t>("&lt;</a:t>
          </a:r>
          <a:r>
            <a:rPr lang="pt-BR" sz="2500" kern="1200" dirty="0" smtClean="0"/>
            <a:t>lista-de-expressões</a:t>
          </a:r>
          <a:r>
            <a:rPr lang="pt-BR" sz="2500" kern="1200" dirty="0" smtClean="0"/>
            <a:t>&gt;</a:t>
          </a:r>
          <a:r>
            <a:rPr lang="pt-BR" sz="2500" b="1" kern="1200" dirty="0" smtClean="0"/>
            <a:t>”</a:t>
          </a:r>
          <a:r>
            <a:rPr lang="pt-BR" sz="2500" kern="1200" dirty="0" smtClean="0"/>
            <a:t>, &lt;lista-de-</a:t>
          </a:r>
          <a:r>
            <a:rPr lang="pt-BR" sz="2500" kern="1200" dirty="0" err="1" smtClean="0"/>
            <a:t>expresões</a:t>
          </a:r>
          <a:r>
            <a:rPr lang="pt-BR" sz="2500" kern="1200" dirty="0" smtClean="0"/>
            <a:t>&gt;)</a:t>
          </a:r>
          <a:endParaRPr lang="pt-BR" sz="2500" kern="1200" dirty="0"/>
        </a:p>
      </dsp:txBody>
      <dsp:txXfrm>
        <a:off x="29271" y="1485996"/>
        <a:ext cx="8705683" cy="54108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Instrutor: Thiago Ribeiro de Bona Sartor</a:t>
          </a:r>
          <a:endParaRPr lang="pt-BR" sz="2000" kern="1200" dirty="0"/>
        </a:p>
      </dsp:txBody>
      <dsp:txXfrm>
        <a:off x="44778" y="50373"/>
        <a:ext cx="6097060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A5158-2EFB-4050-88EA-E2439D0488B1}">
      <dsp:nvSpPr>
        <dsp:cNvPr id="0" name=""/>
        <dsp:cNvSpPr/>
      </dsp:nvSpPr>
      <dsp:spPr>
        <a:xfrm>
          <a:off x="3" y="0"/>
          <a:ext cx="6550922" cy="2399022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C6DA1-3F20-485F-8830-47D443DF1D45}">
      <dsp:nvSpPr>
        <dsp:cNvPr id="0" name=""/>
        <dsp:cNvSpPr/>
      </dsp:nvSpPr>
      <dsp:spPr>
        <a:xfrm>
          <a:off x="782089" y="719706"/>
          <a:ext cx="4986746" cy="95960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Unidade 2 – Linguagem de programação do VisuAlg</a:t>
          </a:r>
          <a:endParaRPr lang="pt-BR" sz="2400" kern="1200" dirty="0"/>
        </a:p>
      </dsp:txBody>
      <dsp:txXfrm>
        <a:off x="828933" y="766550"/>
        <a:ext cx="4893058" cy="865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E19C1-D4DB-4075-B079-073EF04BE90B}">
      <dsp:nvSpPr>
        <dsp:cNvPr id="0" name=""/>
        <dsp:cNvSpPr/>
      </dsp:nvSpPr>
      <dsp:spPr>
        <a:xfrm>
          <a:off x="2963517" y="284317"/>
          <a:ext cx="2969892" cy="3788128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7086C-C91C-498E-9093-4E6280BF47C6}">
      <dsp:nvSpPr>
        <dsp:cNvPr id="0" name=""/>
        <dsp:cNvSpPr/>
      </dsp:nvSpPr>
      <dsp:spPr>
        <a:xfrm>
          <a:off x="3082313" y="1648044"/>
          <a:ext cx="2286817" cy="227287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b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900" kern="1200"/>
        </a:p>
      </dsp:txBody>
      <dsp:txXfrm>
        <a:off x="3082313" y="1648044"/>
        <a:ext cx="2286817" cy="2272877"/>
      </dsp:txXfrm>
    </dsp:sp>
    <dsp:sp modelId="{4C61DABA-63D6-4676-A409-5232B3D24474}">
      <dsp:nvSpPr>
        <dsp:cNvPr id="0" name=""/>
        <dsp:cNvSpPr/>
      </dsp:nvSpPr>
      <dsp:spPr>
        <a:xfrm>
          <a:off x="5934607" y="408807"/>
          <a:ext cx="1022794" cy="102279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D8AD9-2A1C-42CD-9A58-84B9CF369C62}">
      <dsp:nvSpPr>
        <dsp:cNvPr id="0" name=""/>
        <dsp:cNvSpPr/>
      </dsp:nvSpPr>
      <dsp:spPr>
        <a:xfrm>
          <a:off x="7065625" y="433517"/>
          <a:ext cx="2674694" cy="102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Fazer um bolo</a:t>
          </a:r>
          <a:endParaRPr lang="pt-BR" sz="2400" kern="1200" dirty="0"/>
        </a:p>
      </dsp:txBody>
      <dsp:txXfrm>
        <a:off x="7065625" y="433517"/>
        <a:ext cx="2674694" cy="1022794"/>
      </dsp:txXfrm>
    </dsp:sp>
    <dsp:sp modelId="{8EB96FA8-8B82-49EA-B3A8-0037329EB908}">
      <dsp:nvSpPr>
        <dsp:cNvPr id="0" name=""/>
        <dsp:cNvSpPr/>
      </dsp:nvSpPr>
      <dsp:spPr>
        <a:xfrm>
          <a:off x="5901662" y="1623938"/>
          <a:ext cx="1022794" cy="102279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A2CE-F709-426E-9A9A-AADD5923E74E}">
      <dsp:nvSpPr>
        <dsp:cNvPr id="0" name=""/>
        <dsp:cNvSpPr/>
      </dsp:nvSpPr>
      <dsp:spPr>
        <a:xfrm>
          <a:off x="7060820" y="1632182"/>
          <a:ext cx="2674694" cy="102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Trocar um pneu</a:t>
          </a:r>
          <a:endParaRPr lang="pt-BR" sz="2400" kern="1200" dirty="0"/>
        </a:p>
      </dsp:txBody>
      <dsp:txXfrm>
        <a:off x="7060820" y="1632182"/>
        <a:ext cx="2674694" cy="1022794"/>
      </dsp:txXfrm>
    </dsp:sp>
    <dsp:sp modelId="{24BF6BA9-E4D5-4BCF-AB93-63CE0E73E69B}">
      <dsp:nvSpPr>
        <dsp:cNvPr id="0" name=""/>
        <dsp:cNvSpPr/>
      </dsp:nvSpPr>
      <dsp:spPr>
        <a:xfrm>
          <a:off x="5876941" y="2847313"/>
          <a:ext cx="1022794" cy="1022794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12AD2-1A2F-439F-ABA1-4D9A87185AC0}">
      <dsp:nvSpPr>
        <dsp:cNvPr id="0" name=""/>
        <dsp:cNvSpPr/>
      </dsp:nvSpPr>
      <dsp:spPr>
        <a:xfrm>
          <a:off x="7096932" y="2822602"/>
          <a:ext cx="2674694" cy="102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Lavar roupa</a:t>
          </a:r>
          <a:endParaRPr lang="pt-BR" sz="2400" kern="1200" dirty="0"/>
        </a:p>
      </dsp:txBody>
      <dsp:txXfrm>
        <a:off x="7096932" y="2822602"/>
        <a:ext cx="2674694" cy="1022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CBE74-E8A7-4D2E-B8CC-6FEFE53B7541}">
      <dsp:nvSpPr>
        <dsp:cNvPr id="0" name=""/>
        <dsp:cNvSpPr/>
      </dsp:nvSpPr>
      <dsp:spPr>
        <a:xfrm>
          <a:off x="2439057" y="371"/>
          <a:ext cx="3642779" cy="2393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E76EC-B953-4CE7-AF85-D7361B7D759A}">
      <dsp:nvSpPr>
        <dsp:cNvPr id="0" name=""/>
        <dsp:cNvSpPr/>
      </dsp:nvSpPr>
      <dsp:spPr>
        <a:xfrm>
          <a:off x="5266157" y="1893283"/>
          <a:ext cx="2630062" cy="1624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Aprendendo Algoritmo</a:t>
          </a:r>
          <a:endParaRPr lang="pt-BR" sz="3000" kern="1200" dirty="0"/>
        </a:p>
      </dsp:txBody>
      <dsp:txXfrm>
        <a:off x="5266157" y="1893283"/>
        <a:ext cx="2630062" cy="1624543"/>
      </dsp:txXfrm>
    </dsp:sp>
    <dsp:sp modelId="{D19D5FBF-36C8-4280-AAF3-B089FB9A402E}">
      <dsp:nvSpPr>
        <dsp:cNvPr id="0" name=""/>
        <dsp:cNvSpPr/>
      </dsp:nvSpPr>
      <dsp:spPr>
        <a:xfrm>
          <a:off x="5034107" y="1661432"/>
          <a:ext cx="631638" cy="6318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24C57-FF5F-4B31-85C0-7FAF280245B5}">
      <dsp:nvSpPr>
        <dsp:cNvPr id="0" name=""/>
        <dsp:cNvSpPr/>
      </dsp:nvSpPr>
      <dsp:spPr>
        <a:xfrm rot="5400000">
          <a:off x="7514844" y="1661514"/>
          <a:ext cx="631802" cy="63163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15E2-1927-4179-BC90-4E87AAE264F5}">
      <dsp:nvSpPr>
        <dsp:cNvPr id="0" name=""/>
        <dsp:cNvSpPr/>
      </dsp:nvSpPr>
      <dsp:spPr>
        <a:xfrm rot="16200000">
          <a:off x="5034026" y="3118274"/>
          <a:ext cx="631802" cy="631638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64EEA-8140-45C7-8BB2-0A9A88CFA373}">
      <dsp:nvSpPr>
        <dsp:cNvPr id="0" name=""/>
        <dsp:cNvSpPr/>
      </dsp:nvSpPr>
      <dsp:spPr>
        <a:xfrm rot="10800000">
          <a:off x="7514926" y="3118193"/>
          <a:ext cx="631638" cy="6318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6A178-A274-4ACA-9B3E-3F85B725D0B0}">
      <dsp:nvSpPr>
        <dsp:cNvPr id="0" name=""/>
        <dsp:cNvSpPr/>
      </dsp:nvSpPr>
      <dsp:spPr>
        <a:xfrm>
          <a:off x="3344307" y="1860838"/>
          <a:ext cx="5392277" cy="1446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36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Saber</a:t>
          </a:r>
          <a:r>
            <a:rPr lang="pt-BR" sz="2400" kern="1200" baseline="0" dirty="0" smtClean="0"/>
            <a:t> o que está fazendo é muito importante. Além de facilitar a sua vida.</a:t>
          </a:r>
          <a:endParaRPr lang="pt-BR" sz="2400" kern="1200" dirty="0"/>
        </a:p>
      </dsp:txBody>
      <dsp:txXfrm>
        <a:off x="3414902" y="1931433"/>
        <a:ext cx="5251087" cy="1304951"/>
      </dsp:txXfrm>
    </dsp:sp>
    <dsp:sp modelId="{67EC1EB7-37CC-43B6-93AE-BADFD7E2BDF1}">
      <dsp:nvSpPr>
        <dsp:cNvPr id="0" name=""/>
        <dsp:cNvSpPr/>
      </dsp:nvSpPr>
      <dsp:spPr>
        <a:xfrm>
          <a:off x="1849036" y="443387"/>
          <a:ext cx="2499994" cy="2500369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F35D2-E209-4896-A1C8-97DAAA754722}">
      <dsp:nvSpPr>
        <dsp:cNvPr id="0" name=""/>
        <dsp:cNvSpPr/>
      </dsp:nvSpPr>
      <dsp:spPr>
        <a:xfrm>
          <a:off x="0" y="184578"/>
          <a:ext cx="9865857" cy="767520"/>
        </a:xfrm>
        <a:prstGeom prst="roundRect">
          <a:avLst/>
        </a:prstGeom>
        <a:solidFill>
          <a:schemeClr val="accent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Como um algoritmo pode ser representado?</a:t>
          </a:r>
          <a:endParaRPr lang="pt-BR" sz="3200" kern="1200" dirty="0"/>
        </a:p>
      </dsp:txBody>
      <dsp:txXfrm>
        <a:off x="37467" y="222045"/>
        <a:ext cx="9790923" cy="692586"/>
      </dsp:txXfrm>
    </dsp:sp>
    <dsp:sp modelId="{C53D60B4-7232-44A8-9DFA-B8439FDABCD3}">
      <dsp:nvSpPr>
        <dsp:cNvPr id="0" name=""/>
        <dsp:cNvSpPr/>
      </dsp:nvSpPr>
      <dsp:spPr>
        <a:xfrm>
          <a:off x="0" y="952098"/>
          <a:ext cx="9865857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41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500" kern="1200" dirty="0" smtClean="0"/>
            <a:t>Nós podemos representar um algoritmo da maneira que acharmos melhor, desde que tal representação seja bem estruturada e organizada. Porém, as representações mais utilizadas são a de Fluxograma e de Pseudocódigo.</a:t>
          </a:r>
          <a:endParaRPr lang="pt-BR" sz="2500" kern="1200" dirty="0"/>
        </a:p>
      </dsp:txBody>
      <dsp:txXfrm>
        <a:off x="0" y="952098"/>
        <a:ext cx="9865857" cy="1490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420FE-2838-42C2-8A96-97AD4ECC6007}">
      <dsp:nvSpPr>
        <dsp:cNvPr id="0" name=""/>
        <dsp:cNvSpPr/>
      </dsp:nvSpPr>
      <dsp:spPr>
        <a:xfrm rot="5400000">
          <a:off x="6108735" y="-2407014"/>
          <a:ext cx="1200095" cy="63141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É um dos métodos mais utilizados para se representar um algoritmo. Trata-se de uma espécie de diagrama e é utilizado para documentar processos (simples ou complexos). Tal tipo de diagrama ajuda o leitor a visualizar um processo,  compreendê-lo mais facilmente e encontrar falhas ou problemas de eficiência.</a:t>
          </a:r>
          <a:endParaRPr lang="pt-BR" sz="1400" kern="1200" dirty="0"/>
        </a:p>
      </dsp:txBody>
      <dsp:txXfrm rot="-5400000">
        <a:off x="3551709" y="208596"/>
        <a:ext cx="6255564" cy="1082927"/>
      </dsp:txXfrm>
    </dsp:sp>
    <dsp:sp modelId="{DE5DDBE5-0F8A-4D6E-918F-9D96C229BEFA}">
      <dsp:nvSpPr>
        <dsp:cNvPr id="0" name=""/>
        <dsp:cNvSpPr/>
      </dsp:nvSpPr>
      <dsp:spPr>
        <a:xfrm>
          <a:off x="0" y="0"/>
          <a:ext cx="3551708" cy="1500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Fluxograma</a:t>
          </a:r>
          <a:endParaRPr lang="pt-BR" sz="4200" kern="1200" dirty="0"/>
        </a:p>
      </dsp:txBody>
      <dsp:txXfrm>
        <a:off x="73230" y="73230"/>
        <a:ext cx="3405248" cy="13536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494E-DF45-411E-B339-1DEB87B36E39}">
      <dsp:nvSpPr>
        <dsp:cNvPr id="0" name=""/>
        <dsp:cNvSpPr/>
      </dsp:nvSpPr>
      <dsp:spPr>
        <a:xfrm>
          <a:off x="0" y="5"/>
          <a:ext cx="3224892" cy="28623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1- Escreva, utilizando um fluxograma, um algoritmo para a operação de trocar o pneu de um carro, que furou durante uma viagem.</a:t>
          </a:r>
          <a:endParaRPr lang="pt-BR" sz="2300" kern="1200" dirty="0"/>
        </a:p>
      </dsp:txBody>
      <dsp:txXfrm>
        <a:off x="0" y="5"/>
        <a:ext cx="3224892" cy="2862311"/>
      </dsp:txXfrm>
    </dsp:sp>
    <dsp:sp modelId="{E8C8B4D1-591F-4098-A8DD-63C7C840C93E}">
      <dsp:nvSpPr>
        <dsp:cNvPr id="0" name=""/>
        <dsp:cNvSpPr/>
      </dsp:nvSpPr>
      <dsp:spPr>
        <a:xfrm>
          <a:off x="3547381" y="5"/>
          <a:ext cx="3224892" cy="28623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kern="1200" dirty="0" smtClean="0"/>
            <a:t>2- Escreva, utilizando um fluxograma, um algoritmo para calcular o desconto obtido por um aluno através do Programa Indicação Premiada .</a:t>
          </a:r>
        </a:p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Dica: faça com que o aluno que está indicando receba de início 5% de desconto.</a:t>
          </a:r>
          <a:endParaRPr lang="pt-BR" sz="1200" kern="1200" dirty="0"/>
        </a:p>
      </dsp:txBody>
      <dsp:txXfrm>
        <a:off x="3547381" y="5"/>
        <a:ext cx="3224892" cy="2862311"/>
      </dsp:txXfrm>
    </dsp:sp>
    <dsp:sp modelId="{3842FC5B-38E6-4ECA-8D33-6A5D3DF582B1}">
      <dsp:nvSpPr>
        <dsp:cNvPr id="0" name=""/>
        <dsp:cNvSpPr/>
      </dsp:nvSpPr>
      <dsp:spPr>
        <a:xfrm>
          <a:off x="7094763" y="51938"/>
          <a:ext cx="3224892" cy="2758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300" kern="1200" dirty="0" smtClean="0"/>
            <a:t>3- Escreva, utilizando um fluxograma, um algoritmo para a confecção de um bolo.</a:t>
          </a:r>
          <a:endParaRPr lang="pt-BR" sz="2300" kern="1200" dirty="0"/>
        </a:p>
      </dsp:txBody>
      <dsp:txXfrm>
        <a:off x="7094763" y="51938"/>
        <a:ext cx="3224892" cy="275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A433-A066-4AB3-97D3-D032C58ACB30}" type="datetimeFigureOut">
              <a:rPr lang="pt-BR" smtClean="0"/>
              <a:t>21/03/2014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8127D-6FEE-4C33-8F11-98BD24BC0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3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8127D-6FEE-4C33-8F11-98BD24BC0BF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3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3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7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48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7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20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3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3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0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7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4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2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1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7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/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4798677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Fluxograma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638300" y="2979720"/>
            <a:ext cx="8915400" cy="898560"/>
            <a:chOff x="0" y="53939"/>
            <a:chExt cx="8915400" cy="898560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0" y="53939"/>
              <a:ext cx="8915400" cy="898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3864" y="97803"/>
              <a:ext cx="8827672" cy="81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kern="1200" dirty="0" smtClean="0"/>
                <a:t>Vamos supor que seja necessário criar um algoritmo para sacar uma determinada quantia de dinheiro de um caixa eletrônico de um banco. Como ficaria o fluxograma desse algoritmo?</a:t>
              </a:r>
              <a:endParaRPr lang="pt-BR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3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8552" y="2043919"/>
            <a:ext cx="1143000" cy="7048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5714" y="2748769"/>
            <a:ext cx="828675" cy="609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0274" y="3244069"/>
            <a:ext cx="825065" cy="8191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0282" y="4063219"/>
            <a:ext cx="1362075" cy="1143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4945" y="5201991"/>
            <a:ext cx="885825" cy="7810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4223657"/>
            <a:ext cx="995906" cy="19790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3006" y="5834743"/>
            <a:ext cx="1434547" cy="6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014" y="2209800"/>
            <a:ext cx="2356076" cy="45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1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71962770"/>
              </p:ext>
            </p:extLst>
          </p:nvPr>
        </p:nvGraphicFramePr>
        <p:xfrm>
          <a:off x="1126673" y="2772173"/>
          <a:ext cx="1031965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81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2791" y="2043919"/>
            <a:ext cx="2974521" cy="470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1371" y="2209800"/>
            <a:ext cx="2635749" cy="43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3302" y="2209800"/>
            <a:ext cx="1333500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27785" y="2880979"/>
            <a:ext cx="9865857" cy="1490400"/>
          </a:xfrm>
          <a:custGeom>
            <a:avLst/>
            <a:gdLst>
              <a:gd name="connsiteX0" fmla="*/ 0 w 9865857"/>
              <a:gd name="connsiteY0" fmla="*/ 0 h 1490400"/>
              <a:gd name="connsiteX1" fmla="*/ 9865857 w 9865857"/>
              <a:gd name="connsiteY1" fmla="*/ 0 h 1490400"/>
              <a:gd name="connsiteX2" fmla="*/ 9865857 w 9865857"/>
              <a:gd name="connsiteY2" fmla="*/ 1490400 h 1490400"/>
              <a:gd name="connsiteX3" fmla="*/ 0 w 9865857"/>
              <a:gd name="connsiteY3" fmla="*/ 1490400 h 1490400"/>
              <a:gd name="connsiteX4" fmla="*/ 0 w 9865857"/>
              <a:gd name="connsiteY4" fmla="*/ 0 h 14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5857" h="1490400">
                <a:moveTo>
                  <a:pt x="0" y="0"/>
                </a:moveTo>
                <a:lnTo>
                  <a:pt x="9865857" y="0"/>
                </a:lnTo>
                <a:lnTo>
                  <a:pt x="9865857" y="1490400"/>
                </a:lnTo>
                <a:lnTo>
                  <a:pt x="0" y="1490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3241" tIns="40640" rIns="227584" bIns="40640" numCol="1" spcCol="1270" anchor="t" anchorCtr="0">
            <a:noAutofit/>
          </a:bodyPr>
          <a:lstStyle/>
          <a:p>
            <a:pPr marL="228600" lvl="1" indent="-228600" algn="l" defTabSz="111125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pt-BR" sz="2500" kern="1200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2254740494"/>
              </p:ext>
            </p:extLst>
          </p:nvPr>
        </p:nvGraphicFramePr>
        <p:xfrm>
          <a:off x="1567543" y="2024743"/>
          <a:ext cx="9562812" cy="248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512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1427785" y="2880979"/>
            <a:ext cx="9865857" cy="1490400"/>
          </a:xfrm>
          <a:custGeom>
            <a:avLst/>
            <a:gdLst>
              <a:gd name="connsiteX0" fmla="*/ 0 w 9865857"/>
              <a:gd name="connsiteY0" fmla="*/ 0 h 1490400"/>
              <a:gd name="connsiteX1" fmla="*/ 9865857 w 9865857"/>
              <a:gd name="connsiteY1" fmla="*/ 0 h 1490400"/>
              <a:gd name="connsiteX2" fmla="*/ 9865857 w 9865857"/>
              <a:gd name="connsiteY2" fmla="*/ 1490400 h 1490400"/>
              <a:gd name="connsiteX3" fmla="*/ 0 w 9865857"/>
              <a:gd name="connsiteY3" fmla="*/ 1490400 h 1490400"/>
              <a:gd name="connsiteX4" fmla="*/ 0 w 9865857"/>
              <a:gd name="connsiteY4" fmla="*/ 0 h 14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5857" h="1490400">
                <a:moveTo>
                  <a:pt x="0" y="0"/>
                </a:moveTo>
                <a:lnTo>
                  <a:pt x="9865857" y="0"/>
                </a:lnTo>
                <a:lnTo>
                  <a:pt x="9865857" y="1490400"/>
                </a:lnTo>
                <a:lnTo>
                  <a:pt x="0" y="1490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3241" tIns="40640" rIns="227584" bIns="40640" numCol="1" spcCol="1270" anchor="t" anchorCtr="0">
            <a:noAutofit/>
          </a:bodyPr>
          <a:lstStyle/>
          <a:p>
            <a:pPr marL="228600" lvl="1" indent="-228600" algn="l" defTabSz="111125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pt-BR" sz="2500" kern="1200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939859920"/>
              </p:ext>
            </p:extLst>
          </p:nvPr>
        </p:nvGraphicFramePr>
        <p:xfrm>
          <a:off x="1567543" y="2024743"/>
          <a:ext cx="9562812" cy="248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7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Forma livre 2"/>
          <p:cNvSpPr/>
          <p:nvPr/>
        </p:nvSpPr>
        <p:spPr>
          <a:xfrm>
            <a:off x="1427785" y="2113459"/>
            <a:ext cx="9865857" cy="767520"/>
          </a:xfrm>
          <a:custGeom>
            <a:avLst/>
            <a:gdLst>
              <a:gd name="connsiteX0" fmla="*/ 0 w 9865857"/>
              <a:gd name="connsiteY0" fmla="*/ 127923 h 767520"/>
              <a:gd name="connsiteX1" fmla="*/ 127923 w 9865857"/>
              <a:gd name="connsiteY1" fmla="*/ 0 h 767520"/>
              <a:gd name="connsiteX2" fmla="*/ 9737934 w 9865857"/>
              <a:gd name="connsiteY2" fmla="*/ 0 h 767520"/>
              <a:gd name="connsiteX3" fmla="*/ 9865857 w 9865857"/>
              <a:gd name="connsiteY3" fmla="*/ 127923 h 767520"/>
              <a:gd name="connsiteX4" fmla="*/ 9865857 w 9865857"/>
              <a:gd name="connsiteY4" fmla="*/ 639597 h 767520"/>
              <a:gd name="connsiteX5" fmla="*/ 9737934 w 9865857"/>
              <a:gd name="connsiteY5" fmla="*/ 767520 h 767520"/>
              <a:gd name="connsiteX6" fmla="*/ 127923 w 9865857"/>
              <a:gd name="connsiteY6" fmla="*/ 767520 h 767520"/>
              <a:gd name="connsiteX7" fmla="*/ 0 w 9865857"/>
              <a:gd name="connsiteY7" fmla="*/ 639597 h 767520"/>
              <a:gd name="connsiteX8" fmla="*/ 0 w 9865857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65857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9737934" y="0"/>
                </a:lnTo>
                <a:cubicBezTo>
                  <a:pt x="9808584" y="0"/>
                  <a:pt x="9865857" y="57273"/>
                  <a:pt x="9865857" y="127923"/>
                </a:cubicBezTo>
                <a:lnTo>
                  <a:pt x="9865857" y="639597"/>
                </a:lnTo>
                <a:cubicBezTo>
                  <a:pt x="9865857" y="710247"/>
                  <a:pt x="9808584" y="767520"/>
                  <a:pt x="9737934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9387" tIns="159387" rIns="159387" bIns="159387" numCol="1" spcCol="1270" anchor="ctr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200" kern="1200" dirty="0" smtClean="0"/>
              <a:t>Sintaxe do “Portugol”</a:t>
            </a:r>
            <a:endParaRPr lang="pt-BR" sz="3200" kern="1200" dirty="0"/>
          </a:p>
        </p:txBody>
      </p:sp>
      <p:sp>
        <p:nvSpPr>
          <p:cNvPr id="6" name="Forma livre 5"/>
          <p:cNvSpPr/>
          <p:nvPr/>
        </p:nvSpPr>
        <p:spPr>
          <a:xfrm>
            <a:off x="1427785" y="2880979"/>
            <a:ext cx="9865857" cy="1490400"/>
          </a:xfrm>
          <a:custGeom>
            <a:avLst/>
            <a:gdLst>
              <a:gd name="connsiteX0" fmla="*/ 0 w 9865857"/>
              <a:gd name="connsiteY0" fmla="*/ 0 h 1490400"/>
              <a:gd name="connsiteX1" fmla="*/ 9865857 w 9865857"/>
              <a:gd name="connsiteY1" fmla="*/ 0 h 1490400"/>
              <a:gd name="connsiteX2" fmla="*/ 9865857 w 9865857"/>
              <a:gd name="connsiteY2" fmla="*/ 1490400 h 1490400"/>
              <a:gd name="connsiteX3" fmla="*/ 0 w 9865857"/>
              <a:gd name="connsiteY3" fmla="*/ 1490400 h 1490400"/>
              <a:gd name="connsiteX4" fmla="*/ 0 w 9865857"/>
              <a:gd name="connsiteY4" fmla="*/ 0 h 14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5857" h="1490400">
                <a:moveTo>
                  <a:pt x="0" y="0"/>
                </a:moveTo>
                <a:lnTo>
                  <a:pt x="9865857" y="0"/>
                </a:lnTo>
                <a:lnTo>
                  <a:pt x="9865857" y="1490400"/>
                </a:lnTo>
                <a:lnTo>
                  <a:pt x="0" y="1490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13241" tIns="40640" rIns="227584" bIns="40640" numCol="1" spcCol="1270" anchor="t" anchorCtr="0">
            <a:noAutofit/>
          </a:bodyPr>
          <a:lstStyle/>
          <a:p>
            <a:pPr marL="228600" lvl="1" indent="-228600" algn="l" defTabSz="1111250" rtl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pt-BR" sz="2500" kern="1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38242" y="3180745"/>
            <a:ext cx="2903621" cy="2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42160164"/>
              </p:ext>
            </p:extLst>
          </p:nvPr>
        </p:nvGraphicFramePr>
        <p:xfrm>
          <a:off x="2704130" y="1700345"/>
          <a:ext cx="6550926" cy="2399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2815" y="4108075"/>
            <a:ext cx="1514475" cy="131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8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394665" y="1976288"/>
            <a:ext cx="9855751" cy="8008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0970" tIns="140970" rIns="140970" bIns="140970" numCol="1" spcCol="1270" anchor="ctr" anchorCtr="0">
            <a:noAutofit/>
          </a:bodyPr>
          <a:lstStyle/>
          <a:p>
            <a:pPr lvl="0" algn="l" defTabSz="16446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700" kern="1200" dirty="0" smtClean="0"/>
              <a:t>Variáveis</a:t>
            </a:r>
            <a:endParaRPr lang="pt-BR" sz="3700" kern="120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859125775"/>
              </p:ext>
            </p:extLst>
          </p:nvPr>
        </p:nvGraphicFramePr>
        <p:xfrm>
          <a:off x="1299108" y="1425832"/>
          <a:ext cx="9951308" cy="190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4322" y="3659691"/>
            <a:ext cx="9156436" cy="14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60614012"/>
              </p:ext>
            </p:extLst>
          </p:nvPr>
        </p:nvGraphicFramePr>
        <p:xfrm>
          <a:off x="716258" y="1968769"/>
          <a:ext cx="9951308" cy="3293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63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3938043719"/>
              </p:ext>
            </p:extLst>
          </p:nvPr>
        </p:nvGraphicFramePr>
        <p:xfrm>
          <a:off x="1254039" y="1626148"/>
          <a:ext cx="9951308" cy="252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9278" y="4686686"/>
            <a:ext cx="47815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890929126"/>
              </p:ext>
            </p:extLst>
          </p:nvPr>
        </p:nvGraphicFramePr>
        <p:xfrm>
          <a:off x="1484677" y="2299410"/>
          <a:ext cx="6120713" cy="190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5390" y="2096098"/>
            <a:ext cx="2695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Forma livre 5"/>
          <p:cNvSpPr/>
          <p:nvPr/>
        </p:nvSpPr>
        <p:spPr>
          <a:xfrm>
            <a:off x="4875120" y="1986485"/>
            <a:ext cx="5544210" cy="2482878"/>
          </a:xfrm>
          <a:custGeom>
            <a:avLst/>
            <a:gdLst>
              <a:gd name="connsiteX0" fmla="*/ 0 w 5544210"/>
              <a:gd name="connsiteY0" fmla="*/ 0 h 2482878"/>
              <a:gd name="connsiteX1" fmla="*/ 5544210 w 5544210"/>
              <a:gd name="connsiteY1" fmla="*/ 0 h 2482878"/>
              <a:gd name="connsiteX2" fmla="*/ 5544210 w 5544210"/>
              <a:gd name="connsiteY2" fmla="*/ 2482878 h 2482878"/>
              <a:gd name="connsiteX3" fmla="*/ 0 w 5544210"/>
              <a:gd name="connsiteY3" fmla="*/ 2482878 h 2482878"/>
              <a:gd name="connsiteX4" fmla="*/ 0 w 5544210"/>
              <a:gd name="connsiteY4" fmla="*/ 0 h 248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210" h="2482878">
                <a:moveTo>
                  <a:pt x="0" y="0"/>
                </a:moveTo>
                <a:lnTo>
                  <a:pt x="5544210" y="0"/>
                </a:lnTo>
                <a:lnTo>
                  <a:pt x="5544210" y="2482878"/>
                </a:lnTo>
                <a:lnTo>
                  <a:pt x="0" y="24828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anchor="t" anchorCtr="0">
            <a:noAutofit/>
          </a:bodyPr>
          <a:lstStyle/>
          <a:p>
            <a:pPr lvl="0" algn="l" defTabSz="1422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3200" kern="1200" dirty="0" smtClean="0"/>
              <a:t>Constantes e Comando de Atribuição</a:t>
            </a:r>
            <a:endParaRPr lang="pt-BR" sz="3200" kern="1200" dirty="0"/>
          </a:p>
          <a:p>
            <a:pPr marL="171450" lvl="1" indent="-171450" algn="l" defTabSz="7112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pt-BR" sz="1600" kern="1200" dirty="0" smtClean="0">
                <a:solidFill>
                  <a:schemeClr val="bg1"/>
                </a:solidFill>
              </a:rPr>
              <a:t>A atribuição de valores a variáveis é feita com o operador </a:t>
            </a:r>
            <a:r>
              <a:rPr lang="pt-BR" sz="1600" i="1" kern="1200" dirty="0" smtClean="0">
                <a:solidFill>
                  <a:schemeClr val="bg1"/>
                </a:solidFill>
              </a:rPr>
              <a:t>“</a:t>
            </a:r>
            <a:r>
              <a:rPr lang="pt-BR" sz="1600" b="1" kern="1200" dirty="0" smtClean="0">
                <a:solidFill>
                  <a:schemeClr val="bg1"/>
                </a:solidFill>
              </a:rPr>
              <a:t>&lt;-</a:t>
            </a:r>
            <a:r>
              <a:rPr lang="pt-BR" sz="1600" i="1" kern="1200" dirty="0" smtClean="0">
                <a:solidFill>
                  <a:schemeClr val="bg1"/>
                </a:solidFill>
              </a:rPr>
              <a:t>“. </a:t>
            </a:r>
            <a:r>
              <a:rPr lang="pt-BR" sz="1600" kern="1200" dirty="0" smtClean="0">
                <a:solidFill>
                  <a:schemeClr val="bg1"/>
                </a:solidFill>
              </a:rPr>
              <a:t>Do seu lado esquerdo fica a variável à qual está sendo atribuído o valor, e à sua direita pode-se colocar qualquer expressão (constantes, variáveis, expressões numéricas), desde que seu resultado tenha tipo igual ao da variável.</a:t>
            </a:r>
            <a:endParaRPr lang="pt-BR" sz="3200" kern="1200" dirty="0"/>
          </a:p>
        </p:txBody>
      </p:sp>
      <p:sp>
        <p:nvSpPr>
          <p:cNvPr id="7" name="Retângulo 6"/>
          <p:cNvSpPr/>
          <p:nvPr/>
        </p:nvSpPr>
        <p:spPr>
          <a:xfrm>
            <a:off x="1984306" y="2532345"/>
            <a:ext cx="2631784" cy="132749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74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algn="l" defTabSz="18669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kern="1200" dirty="0" smtClean="0"/>
                <a:t> + ,  -</a:t>
              </a:r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 smtClean="0"/>
                <a:t>é </a:t>
              </a:r>
              <a:r>
                <a:rPr lang="pt-BR" dirty="0"/>
                <a:t>aquele que interage sobre apenas um elemento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900" kern="1200" dirty="0" smtClean="0"/>
                <a:t>Operadores unários</a:t>
              </a:r>
              <a:endParaRPr lang="pt-BR" sz="2900" kern="1200" dirty="0"/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Tipos de Operadores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6103" y="3870823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  <a:solidFill>
            <a:srgbClr val="00B050"/>
          </a:solidFill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algn="l" defTabSz="18669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kern="1200" dirty="0" smtClean="0"/>
                <a:t>\</a:t>
              </a:r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 smtClean="0"/>
                <a:t>Seu resultado sempre será valor inteiro.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900" kern="1200" dirty="0" smtClean="0"/>
                <a:t>Operadores de divisão inteira</a:t>
              </a:r>
              <a:endParaRPr lang="pt-BR" sz="2900" kern="1200" dirty="0"/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Tipos de Operadores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0365" y="3901239"/>
            <a:ext cx="2619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  <a:solidFill>
            <a:srgbClr val="00B050"/>
          </a:solidFill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pt-BR" dirty="0"/>
                <a:t>+  ,  -  ,  *  ,  / </a:t>
              </a:r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/>
                <a:t> Por convenção, * e / têm precedência sobre + </a:t>
              </a:r>
              <a:r>
                <a:rPr lang="pt-BR" dirty="0" smtClean="0"/>
                <a:t>e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900" kern="1200" dirty="0" smtClean="0"/>
                <a:t>Operadores tradicionais</a:t>
              </a:r>
              <a:endParaRPr lang="pt-BR" sz="2900" kern="1200" dirty="0"/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Tipos de Operadores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7003" y="3732212"/>
            <a:ext cx="30861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  <a:solidFill>
            <a:srgbClr val="00B050"/>
          </a:solidFill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pt-BR" dirty="0" err="1" smtClean="0"/>
                <a:t>MOD</a:t>
              </a:r>
              <a:r>
                <a:rPr lang="pt-BR" dirty="0" smtClean="0"/>
                <a:t> ou %</a:t>
              </a:r>
              <a:endParaRPr lang="pt-BR" dirty="0"/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/>
                <a:t> </a:t>
              </a:r>
              <a:r>
                <a:rPr lang="pt-BR" dirty="0" smtClean="0"/>
                <a:t>Resto de uma divisão inteira.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900" kern="1200" dirty="0" smtClean="0"/>
                <a:t>Operadores de módulo</a:t>
              </a:r>
              <a:endParaRPr lang="pt-BR" sz="2900" kern="1200" dirty="0"/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Tipos de Operadores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615" y="3927973"/>
            <a:ext cx="242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  <a:solidFill>
            <a:srgbClr val="00B050"/>
          </a:solidFill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pt-BR" dirty="0" smtClean="0"/>
                <a:t>^</a:t>
              </a:r>
              <a:endParaRPr lang="pt-BR" dirty="0"/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/>
                <a:t> Tem a maior precedência entre os operadores aritméticos </a:t>
              </a:r>
              <a:r>
                <a:rPr lang="pt-BR" dirty="0" smtClean="0"/>
                <a:t>binário.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900" kern="1200" dirty="0" smtClean="0"/>
                <a:t>Operadores de potenciação</a:t>
              </a:r>
              <a:endParaRPr lang="pt-BR" sz="2900" kern="1200" dirty="0"/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Tipos de Operadores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928" y="4040183"/>
            <a:ext cx="27622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9" name="Forma livre 8"/>
          <p:cNvSpPr/>
          <p:nvPr/>
        </p:nvSpPr>
        <p:spPr>
          <a:xfrm>
            <a:off x="5018713" y="2525454"/>
            <a:ext cx="5138540" cy="701361"/>
          </a:xfrm>
          <a:custGeom>
            <a:avLst/>
            <a:gdLst>
              <a:gd name="connsiteX0" fmla="*/ 116896 w 701360"/>
              <a:gd name="connsiteY0" fmla="*/ 0 h 5138539"/>
              <a:gd name="connsiteX1" fmla="*/ 584464 w 701360"/>
              <a:gd name="connsiteY1" fmla="*/ 0 h 5138539"/>
              <a:gd name="connsiteX2" fmla="*/ 701360 w 701360"/>
              <a:gd name="connsiteY2" fmla="*/ 116896 h 5138539"/>
              <a:gd name="connsiteX3" fmla="*/ 701360 w 701360"/>
              <a:gd name="connsiteY3" fmla="*/ 5138539 h 5138539"/>
              <a:gd name="connsiteX4" fmla="*/ 701360 w 701360"/>
              <a:gd name="connsiteY4" fmla="*/ 5138539 h 5138539"/>
              <a:gd name="connsiteX5" fmla="*/ 0 w 701360"/>
              <a:gd name="connsiteY5" fmla="*/ 5138539 h 5138539"/>
              <a:gd name="connsiteX6" fmla="*/ 0 w 701360"/>
              <a:gd name="connsiteY6" fmla="*/ 5138539 h 5138539"/>
              <a:gd name="connsiteX7" fmla="*/ 0 w 701360"/>
              <a:gd name="connsiteY7" fmla="*/ 116896 h 5138539"/>
              <a:gd name="connsiteX8" fmla="*/ 116896 w 701360"/>
              <a:gd name="connsiteY8" fmla="*/ 0 h 51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360" h="5138539">
                <a:moveTo>
                  <a:pt x="701360" y="856445"/>
                </a:moveTo>
                <a:lnTo>
                  <a:pt x="701360" y="4282094"/>
                </a:lnTo>
                <a:cubicBezTo>
                  <a:pt x="701360" y="4755094"/>
                  <a:pt x="694217" y="5138535"/>
                  <a:pt x="685405" y="5138535"/>
                </a:cubicBezTo>
                <a:lnTo>
                  <a:pt x="0" y="5138535"/>
                </a:lnTo>
                <a:lnTo>
                  <a:pt x="0" y="5138535"/>
                </a:lnTo>
                <a:lnTo>
                  <a:pt x="0" y="4"/>
                </a:lnTo>
                <a:lnTo>
                  <a:pt x="0" y="4"/>
                </a:lnTo>
                <a:lnTo>
                  <a:pt x="685405" y="4"/>
                </a:lnTo>
                <a:cubicBezTo>
                  <a:pt x="694217" y="4"/>
                  <a:pt x="701360" y="383445"/>
                  <a:pt x="701360" y="85644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90000"/>
            </a:schemeClr>
          </a:solidFill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74243" rIns="114248" bIns="74244" numCol="1" spcCol="1270" anchor="ctr" anchorCtr="0">
            <a:noAutofit/>
          </a:bodyPr>
          <a:lstStyle/>
          <a:p>
            <a:pPr marL="228600" lvl="1" indent="-228600" defTabSz="9334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pt-BR" sz="2100" dirty="0" smtClean="0"/>
              <a:t>É uma sequencia de instruções que resolvem determinada tarefa.</a:t>
            </a:r>
            <a:endParaRPr lang="pt-BR" sz="2100" kern="1200" dirty="0"/>
          </a:p>
        </p:txBody>
      </p:sp>
      <p:sp>
        <p:nvSpPr>
          <p:cNvPr id="10" name="Forma livre 9"/>
          <p:cNvSpPr/>
          <p:nvPr/>
        </p:nvSpPr>
        <p:spPr>
          <a:xfrm>
            <a:off x="2128286" y="2437784"/>
            <a:ext cx="2890428" cy="876700"/>
          </a:xfrm>
          <a:custGeom>
            <a:avLst/>
            <a:gdLst>
              <a:gd name="connsiteX0" fmla="*/ 0 w 2890428"/>
              <a:gd name="connsiteY0" fmla="*/ 146120 h 876700"/>
              <a:gd name="connsiteX1" fmla="*/ 146120 w 2890428"/>
              <a:gd name="connsiteY1" fmla="*/ 0 h 876700"/>
              <a:gd name="connsiteX2" fmla="*/ 2744308 w 2890428"/>
              <a:gd name="connsiteY2" fmla="*/ 0 h 876700"/>
              <a:gd name="connsiteX3" fmla="*/ 2890428 w 2890428"/>
              <a:gd name="connsiteY3" fmla="*/ 146120 h 876700"/>
              <a:gd name="connsiteX4" fmla="*/ 2890428 w 2890428"/>
              <a:gd name="connsiteY4" fmla="*/ 730580 h 876700"/>
              <a:gd name="connsiteX5" fmla="*/ 2744308 w 2890428"/>
              <a:gd name="connsiteY5" fmla="*/ 876700 h 876700"/>
              <a:gd name="connsiteX6" fmla="*/ 146120 w 2890428"/>
              <a:gd name="connsiteY6" fmla="*/ 876700 h 876700"/>
              <a:gd name="connsiteX7" fmla="*/ 0 w 2890428"/>
              <a:gd name="connsiteY7" fmla="*/ 730580 h 876700"/>
              <a:gd name="connsiteX8" fmla="*/ 0 w 2890428"/>
              <a:gd name="connsiteY8" fmla="*/ 146120 h 8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0428" h="876700">
                <a:moveTo>
                  <a:pt x="0" y="146120"/>
                </a:moveTo>
                <a:cubicBezTo>
                  <a:pt x="0" y="65420"/>
                  <a:pt x="65420" y="0"/>
                  <a:pt x="146120" y="0"/>
                </a:cubicBezTo>
                <a:lnTo>
                  <a:pt x="2744308" y="0"/>
                </a:lnTo>
                <a:cubicBezTo>
                  <a:pt x="2825008" y="0"/>
                  <a:pt x="2890428" y="65420"/>
                  <a:pt x="2890428" y="146120"/>
                </a:cubicBezTo>
                <a:lnTo>
                  <a:pt x="2890428" y="730580"/>
                </a:lnTo>
                <a:cubicBezTo>
                  <a:pt x="2890428" y="811280"/>
                  <a:pt x="2825008" y="876700"/>
                  <a:pt x="2744308" y="876700"/>
                </a:cubicBezTo>
                <a:lnTo>
                  <a:pt x="146120" y="876700"/>
                </a:lnTo>
                <a:cubicBezTo>
                  <a:pt x="65420" y="876700"/>
                  <a:pt x="0" y="811280"/>
                  <a:pt x="0" y="730580"/>
                </a:cubicBezTo>
                <a:lnTo>
                  <a:pt x="0" y="1461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237" tIns="88517" rIns="134237" bIns="88517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kern="1200" dirty="0" smtClean="0"/>
              <a:t>O que é?</a:t>
            </a:r>
            <a:endParaRPr lang="pt-BR" sz="2400" kern="1200" dirty="0"/>
          </a:p>
        </p:txBody>
      </p:sp>
      <p:sp>
        <p:nvSpPr>
          <p:cNvPr id="11" name="Forma livre 10"/>
          <p:cNvSpPr/>
          <p:nvPr/>
        </p:nvSpPr>
        <p:spPr>
          <a:xfrm>
            <a:off x="5018713" y="3445990"/>
            <a:ext cx="5138540" cy="701361"/>
          </a:xfrm>
          <a:custGeom>
            <a:avLst/>
            <a:gdLst>
              <a:gd name="connsiteX0" fmla="*/ 116896 w 701360"/>
              <a:gd name="connsiteY0" fmla="*/ 0 h 5138539"/>
              <a:gd name="connsiteX1" fmla="*/ 584464 w 701360"/>
              <a:gd name="connsiteY1" fmla="*/ 0 h 5138539"/>
              <a:gd name="connsiteX2" fmla="*/ 701360 w 701360"/>
              <a:gd name="connsiteY2" fmla="*/ 116896 h 5138539"/>
              <a:gd name="connsiteX3" fmla="*/ 701360 w 701360"/>
              <a:gd name="connsiteY3" fmla="*/ 5138539 h 5138539"/>
              <a:gd name="connsiteX4" fmla="*/ 701360 w 701360"/>
              <a:gd name="connsiteY4" fmla="*/ 5138539 h 5138539"/>
              <a:gd name="connsiteX5" fmla="*/ 0 w 701360"/>
              <a:gd name="connsiteY5" fmla="*/ 5138539 h 5138539"/>
              <a:gd name="connsiteX6" fmla="*/ 0 w 701360"/>
              <a:gd name="connsiteY6" fmla="*/ 5138539 h 5138539"/>
              <a:gd name="connsiteX7" fmla="*/ 0 w 701360"/>
              <a:gd name="connsiteY7" fmla="*/ 116896 h 5138539"/>
              <a:gd name="connsiteX8" fmla="*/ 116896 w 701360"/>
              <a:gd name="connsiteY8" fmla="*/ 0 h 51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360" h="5138539">
                <a:moveTo>
                  <a:pt x="701360" y="856445"/>
                </a:moveTo>
                <a:lnTo>
                  <a:pt x="701360" y="4282094"/>
                </a:lnTo>
                <a:cubicBezTo>
                  <a:pt x="701360" y="4755094"/>
                  <a:pt x="694217" y="5138535"/>
                  <a:pt x="685405" y="5138535"/>
                </a:cubicBezTo>
                <a:lnTo>
                  <a:pt x="0" y="5138535"/>
                </a:lnTo>
                <a:lnTo>
                  <a:pt x="0" y="5138535"/>
                </a:lnTo>
                <a:lnTo>
                  <a:pt x="0" y="4"/>
                </a:lnTo>
                <a:lnTo>
                  <a:pt x="0" y="4"/>
                </a:lnTo>
                <a:lnTo>
                  <a:pt x="685405" y="4"/>
                </a:lnTo>
                <a:cubicBezTo>
                  <a:pt x="694217" y="4"/>
                  <a:pt x="701360" y="383445"/>
                  <a:pt x="701360" y="856445"/>
                </a:cubicBezTo>
                <a:close/>
              </a:path>
            </a:pathLst>
          </a:custGeom>
          <a:solidFill>
            <a:schemeClr val="bg1">
              <a:lumMod val="85000"/>
              <a:alpha val="90000"/>
            </a:schemeClr>
          </a:solidFill>
          <a:ln>
            <a:solidFill>
              <a:schemeClr val="bg1">
                <a:lumMod val="85000"/>
                <a:alpha val="90000"/>
              </a:schemeClr>
            </a:solidFill>
          </a:ln>
        </p:spPr>
        <p:style>
          <a:lnRef idx="2"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lnRef>
          <a:fillRef idx="1"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fillRef>
          <a:effectRef idx="0"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74243" rIns="114248" bIns="74244" numCol="1" spcCol="1270" anchor="ctr" anchorCtr="0">
            <a:noAutofit/>
          </a:bodyPr>
          <a:lstStyle/>
          <a:p>
            <a:pPr marL="228600" lvl="1" indent="-228600" algn="l" defTabSz="9334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pt-BR" sz="2100" kern="1200" dirty="0" smtClean="0"/>
              <a:t>Aprender nunca é demais.</a:t>
            </a:r>
            <a:endParaRPr lang="pt-BR" sz="2100" kern="1200" dirty="0"/>
          </a:p>
        </p:txBody>
      </p:sp>
      <p:sp>
        <p:nvSpPr>
          <p:cNvPr id="12" name="Forma livre 11"/>
          <p:cNvSpPr/>
          <p:nvPr/>
        </p:nvSpPr>
        <p:spPr>
          <a:xfrm>
            <a:off x="2128286" y="3358320"/>
            <a:ext cx="2890428" cy="876700"/>
          </a:xfrm>
          <a:custGeom>
            <a:avLst/>
            <a:gdLst>
              <a:gd name="connsiteX0" fmla="*/ 0 w 2890428"/>
              <a:gd name="connsiteY0" fmla="*/ 146120 h 876700"/>
              <a:gd name="connsiteX1" fmla="*/ 146120 w 2890428"/>
              <a:gd name="connsiteY1" fmla="*/ 0 h 876700"/>
              <a:gd name="connsiteX2" fmla="*/ 2744308 w 2890428"/>
              <a:gd name="connsiteY2" fmla="*/ 0 h 876700"/>
              <a:gd name="connsiteX3" fmla="*/ 2890428 w 2890428"/>
              <a:gd name="connsiteY3" fmla="*/ 146120 h 876700"/>
              <a:gd name="connsiteX4" fmla="*/ 2890428 w 2890428"/>
              <a:gd name="connsiteY4" fmla="*/ 730580 h 876700"/>
              <a:gd name="connsiteX5" fmla="*/ 2744308 w 2890428"/>
              <a:gd name="connsiteY5" fmla="*/ 876700 h 876700"/>
              <a:gd name="connsiteX6" fmla="*/ 146120 w 2890428"/>
              <a:gd name="connsiteY6" fmla="*/ 876700 h 876700"/>
              <a:gd name="connsiteX7" fmla="*/ 0 w 2890428"/>
              <a:gd name="connsiteY7" fmla="*/ 730580 h 876700"/>
              <a:gd name="connsiteX8" fmla="*/ 0 w 2890428"/>
              <a:gd name="connsiteY8" fmla="*/ 146120 h 8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0428" h="876700">
                <a:moveTo>
                  <a:pt x="0" y="146120"/>
                </a:moveTo>
                <a:cubicBezTo>
                  <a:pt x="0" y="65420"/>
                  <a:pt x="65420" y="0"/>
                  <a:pt x="146120" y="0"/>
                </a:cubicBezTo>
                <a:lnTo>
                  <a:pt x="2744308" y="0"/>
                </a:lnTo>
                <a:cubicBezTo>
                  <a:pt x="2825008" y="0"/>
                  <a:pt x="2890428" y="65420"/>
                  <a:pt x="2890428" y="146120"/>
                </a:cubicBezTo>
                <a:lnTo>
                  <a:pt x="2890428" y="730580"/>
                </a:lnTo>
                <a:cubicBezTo>
                  <a:pt x="2890428" y="811280"/>
                  <a:pt x="2825008" y="876700"/>
                  <a:pt x="2744308" y="876700"/>
                </a:cubicBezTo>
                <a:lnTo>
                  <a:pt x="146120" y="876700"/>
                </a:lnTo>
                <a:cubicBezTo>
                  <a:pt x="65420" y="876700"/>
                  <a:pt x="0" y="811280"/>
                  <a:pt x="0" y="730580"/>
                </a:cubicBezTo>
                <a:lnTo>
                  <a:pt x="0" y="1461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5197846"/>
              <a:satOff val="-23984"/>
              <a:lumOff val="883"/>
              <a:alphaOff val="0"/>
            </a:schemeClr>
          </a:fillRef>
          <a:effectRef idx="0">
            <a:schemeClr val="accent4">
              <a:hueOff val="5197846"/>
              <a:satOff val="-23984"/>
              <a:lumOff val="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237" tIns="88517" rIns="134237" bIns="88517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000" kern="1200" dirty="0" smtClean="0"/>
              <a:t>Vale apena aprender de novo?</a:t>
            </a:r>
            <a:endParaRPr lang="pt-BR" sz="2000" kern="1200" dirty="0"/>
          </a:p>
        </p:txBody>
      </p:sp>
      <p:sp>
        <p:nvSpPr>
          <p:cNvPr id="13" name="Forma livre 12"/>
          <p:cNvSpPr/>
          <p:nvPr/>
        </p:nvSpPr>
        <p:spPr>
          <a:xfrm>
            <a:off x="5018713" y="4366526"/>
            <a:ext cx="5138540" cy="701361"/>
          </a:xfrm>
          <a:custGeom>
            <a:avLst/>
            <a:gdLst>
              <a:gd name="connsiteX0" fmla="*/ 116896 w 701360"/>
              <a:gd name="connsiteY0" fmla="*/ 0 h 5138539"/>
              <a:gd name="connsiteX1" fmla="*/ 584464 w 701360"/>
              <a:gd name="connsiteY1" fmla="*/ 0 h 5138539"/>
              <a:gd name="connsiteX2" fmla="*/ 701360 w 701360"/>
              <a:gd name="connsiteY2" fmla="*/ 116896 h 5138539"/>
              <a:gd name="connsiteX3" fmla="*/ 701360 w 701360"/>
              <a:gd name="connsiteY3" fmla="*/ 5138539 h 5138539"/>
              <a:gd name="connsiteX4" fmla="*/ 701360 w 701360"/>
              <a:gd name="connsiteY4" fmla="*/ 5138539 h 5138539"/>
              <a:gd name="connsiteX5" fmla="*/ 0 w 701360"/>
              <a:gd name="connsiteY5" fmla="*/ 5138539 h 5138539"/>
              <a:gd name="connsiteX6" fmla="*/ 0 w 701360"/>
              <a:gd name="connsiteY6" fmla="*/ 5138539 h 5138539"/>
              <a:gd name="connsiteX7" fmla="*/ 0 w 701360"/>
              <a:gd name="connsiteY7" fmla="*/ 116896 h 5138539"/>
              <a:gd name="connsiteX8" fmla="*/ 116896 w 701360"/>
              <a:gd name="connsiteY8" fmla="*/ 0 h 513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360" h="5138539">
                <a:moveTo>
                  <a:pt x="701360" y="856445"/>
                </a:moveTo>
                <a:lnTo>
                  <a:pt x="701360" y="4282094"/>
                </a:lnTo>
                <a:cubicBezTo>
                  <a:pt x="701360" y="4755094"/>
                  <a:pt x="694217" y="5138535"/>
                  <a:pt x="685405" y="5138535"/>
                </a:cubicBezTo>
                <a:lnTo>
                  <a:pt x="0" y="5138535"/>
                </a:lnTo>
                <a:lnTo>
                  <a:pt x="0" y="5138535"/>
                </a:lnTo>
                <a:lnTo>
                  <a:pt x="0" y="4"/>
                </a:lnTo>
                <a:lnTo>
                  <a:pt x="0" y="4"/>
                </a:lnTo>
                <a:lnTo>
                  <a:pt x="685405" y="4"/>
                </a:lnTo>
                <a:cubicBezTo>
                  <a:pt x="694217" y="4"/>
                  <a:pt x="701360" y="383445"/>
                  <a:pt x="701360" y="856445"/>
                </a:cubicBezTo>
                <a:close/>
              </a:path>
            </a:pathLst>
          </a:custGeom>
          <a:ln>
            <a:solidFill>
              <a:schemeClr val="accent4">
                <a:lumMod val="40000"/>
                <a:lumOff val="60000"/>
                <a:alpha val="90000"/>
              </a:schemeClr>
            </a:solidFill>
          </a:ln>
        </p:spPr>
        <p:style>
          <a:lnRef idx="2"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lnRef>
          <a:fillRef idx="1"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fillRef>
          <a:effectRef idx="0"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74243" rIns="114248" bIns="74244" numCol="1" spcCol="1270" anchor="ctr" anchorCtr="0">
            <a:noAutofit/>
          </a:bodyPr>
          <a:lstStyle/>
          <a:p>
            <a:pPr marL="228600" lvl="1" indent="-228600" algn="l" defTabSz="9334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pt-BR" kern="1200" dirty="0" smtClean="0"/>
              <a:t>Estudos indicam que o </a:t>
            </a:r>
            <a:r>
              <a:rPr lang="pt-BR" i="1" kern="1200" dirty="0" err="1" smtClean="0"/>
              <a:t>portugol</a:t>
            </a:r>
            <a:r>
              <a:rPr lang="pt-BR" kern="1200" dirty="0" smtClean="0"/>
              <a:t> é a melhor linguagem para começar na programação.</a:t>
            </a:r>
            <a:endParaRPr lang="pt-BR" kern="1200" dirty="0"/>
          </a:p>
        </p:txBody>
      </p:sp>
      <p:sp>
        <p:nvSpPr>
          <p:cNvPr id="14" name="Forma livre 13"/>
          <p:cNvSpPr/>
          <p:nvPr/>
        </p:nvSpPr>
        <p:spPr>
          <a:xfrm>
            <a:off x="2128286" y="4278855"/>
            <a:ext cx="2890428" cy="876700"/>
          </a:xfrm>
          <a:custGeom>
            <a:avLst/>
            <a:gdLst>
              <a:gd name="connsiteX0" fmla="*/ 0 w 2890428"/>
              <a:gd name="connsiteY0" fmla="*/ 146120 h 876700"/>
              <a:gd name="connsiteX1" fmla="*/ 146120 w 2890428"/>
              <a:gd name="connsiteY1" fmla="*/ 0 h 876700"/>
              <a:gd name="connsiteX2" fmla="*/ 2744308 w 2890428"/>
              <a:gd name="connsiteY2" fmla="*/ 0 h 876700"/>
              <a:gd name="connsiteX3" fmla="*/ 2890428 w 2890428"/>
              <a:gd name="connsiteY3" fmla="*/ 146120 h 876700"/>
              <a:gd name="connsiteX4" fmla="*/ 2890428 w 2890428"/>
              <a:gd name="connsiteY4" fmla="*/ 730580 h 876700"/>
              <a:gd name="connsiteX5" fmla="*/ 2744308 w 2890428"/>
              <a:gd name="connsiteY5" fmla="*/ 876700 h 876700"/>
              <a:gd name="connsiteX6" fmla="*/ 146120 w 2890428"/>
              <a:gd name="connsiteY6" fmla="*/ 876700 h 876700"/>
              <a:gd name="connsiteX7" fmla="*/ 0 w 2890428"/>
              <a:gd name="connsiteY7" fmla="*/ 730580 h 876700"/>
              <a:gd name="connsiteX8" fmla="*/ 0 w 2890428"/>
              <a:gd name="connsiteY8" fmla="*/ 146120 h 8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0428" h="876700">
                <a:moveTo>
                  <a:pt x="0" y="146120"/>
                </a:moveTo>
                <a:cubicBezTo>
                  <a:pt x="0" y="65420"/>
                  <a:pt x="65420" y="0"/>
                  <a:pt x="146120" y="0"/>
                </a:cubicBezTo>
                <a:lnTo>
                  <a:pt x="2744308" y="0"/>
                </a:lnTo>
                <a:cubicBezTo>
                  <a:pt x="2825008" y="0"/>
                  <a:pt x="2890428" y="65420"/>
                  <a:pt x="2890428" y="146120"/>
                </a:cubicBezTo>
                <a:lnTo>
                  <a:pt x="2890428" y="730580"/>
                </a:lnTo>
                <a:cubicBezTo>
                  <a:pt x="2890428" y="811280"/>
                  <a:pt x="2825008" y="876700"/>
                  <a:pt x="2744308" y="876700"/>
                </a:cubicBezTo>
                <a:lnTo>
                  <a:pt x="146120" y="876700"/>
                </a:lnTo>
                <a:cubicBezTo>
                  <a:pt x="65420" y="876700"/>
                  <a:pt x="0" y="811280"/>
                  <a:pt x="0" y="730580"/>
                </a:cubicBezTo>
                <a:lnTo>
                  <a:pt x="0" y="1461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10395692"/>
              <a:satOff val="-47968"/>
              <a:lumOff val="1765"/>
              <a:alphaOff val="0"/>
            </a:schemeClr>
          </a:fillRef>
          <a:effectRef idx="0">
            <a:schemeClr val="accent4">
              <a:hueOff val="10395692"/>
              <a:satOff val="-47968"/>
              <a:lumOff val="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237" tIns="88517" rIns="134237" bIns="88517" numCol="1" spcCol="1270" anchor="ctr" anchorCtr="0">
            <a:noAutofit/>
          </a:bodyPr>
          <a:lstStyle/>
          <a:p>
            <a:pPr lvl="0" algn="ctr" defTabSz="1066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400" kern="1200" dirty="0" smtClean="0"/>
              <a:t>Que linguagem utilizar? </a:t>
            </a:r>
            <a:endParaRPr lang="pt-BR" sz="2400" kern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93091" y="1440239"/>
            <a:ext cx="699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ALGORITMOS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737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927065" y="2454418"/>
            <a:ext cx="9925975" cy="1042759"/>
            <a:chOff x="1897057" y="2522851"/>
            <a:chExt cx="8366616" cy="1042759"/>
          </a:xfrm>
          <a:solidFill>
            <a:srgbClr val="00B050"/>
          </a:solidFill>
        </p:grpSpPr>
        <p:sp>
          <p:nvSpPr>
            <p:cNvPr id="3" name="Forma livre 2"/>
            <p:cNvSpPr/>
            <p:nvPr/>
          </p:nvSpPr>
          <p:spPr>
            <a:xfrm>
              <a:off x="4909038" y="2627128"/>
              <a:ext cx="5354635" cy="834208"/>
            </a:xfrm>
            <a:custGeom>
              <a:avLst/>
              <a:gdLst>
                <a:gd name="connsiteX0" fmla="*/ 139037 w 834207"/>
                <a:gd name="connsiteY0" fmla="*/ 0 h 5354634"/>
                <a:gd name="connsiteX1" fmla="*/ 695170 w 834207"/>
                <a:gd name="connsiteY1" fmla="*/ 0 h 5354634"/>
                <a:gd name="connsiteX2" fmla="*/ 834207 w 834207"/>
                <a:gd name="connsiteY2" fmla="*/ 139037 h 5354634"/>
                <a:gd name="connsiteX3" fmla="*/ 834207 w 834207"/>
                <a:gd name="connsiteY3" fmla="*/ 5354634 h 5354634"/>
                <a:gd name="connsiteX4" fmla="*/ 834207 w 834207"/>
                <a:gd name="connsiteY4" fmla="*/ 5354634 h 5354634"/>
                <a:gd name="connsiteX5" fmla="*/ 0 w 834207"/>
                <a:gd name="connsiteY5" fmla="*/ 5354634 h 5354634"/>
                <a:gd name="connsiteX6" fmla="*/ 0 w 834207"/>
                <a:gd name="connsiteY6" fmla="*/ 5354634 h 5354634"/>
                <a:gd name="connsiteX7" fmla="*/ 0 w 834207"/>
                <a:gd name="connsiteY7" fmla="*/ 139037 h 5354634"/>
                <a:gd name="connsiteX8" fmla="*/ 139037 w 834207"/>
                <a:gd name="connsiteY8" fmla="*/ 0 h 535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207" h="5354634">
                  <a:moveTo>
                    <a:pt x="834207" y="892457"/>
                  </a:moveTo>
                  <a:lnTo>
                    <a:pt x="834207" y="4462177"/>
                  </a:lnTo>
                  <a:cubicBezTo>
                    <a:pt x="834207" y="4955065"/>
                    <a:pt x="824509" y="5354631"/>
                    <a:pt x="812546" y="5354631"/>
                  </a:cubicBezTo>
                  <a:lnTo>
                    <a:pt x="0" y="5354631"/>
                  </a:lnTo>
                  <a:lnTo>
                    <a:pt x="0" y="5354631"/>
                  </a:lnTo>
                  <a:lnTo>
                    <a:pt x="0" y="3"/>
                  </a:lnTo>
                  <a:lnTo>
                    <a:pt x="0" y="3"/>
                  </a:lnTo>
                  <a:lnTo>
                    <a:pt x="812546" y="3"/>
                  </a:lnTo>
                  <a:cubicBezTo>
                    <a:pt x="824509" y="3"/>
                    <a:pt x="834207" y="399569"/>
                    <a:pt x="834207" y="892457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85000"/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1" tIns="120733" rIns="200743" bIns="120734" numCol="1" spcCol="1270" anchor="ctr" anchorCtr="0">
              <a:noAutofit/>
            </a:bodyPr>
            <a:lstStyle/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pt-BR" dirty="0"/>
                <a:t>+</a:t>
              </a:r>
            </a:p>
            <a:p>
              <a:pPr marL="285750" lvl="1" indent="-285750" defTabSz="1866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pt-BR" dirty="0"/>
                <a:t>Operador de j</a:t>
              </a:r>
              <a:r>
                <a:rPr lang="pt-BR" dirty="0" smtClean="0"/>
                <a:t>unção </a:t>
              </a:r>
              <a:r>
                <a:rPr lang="pt-BR" dirty="0"/>
                <a:t>de </a:t>
              </a:r>
              <a:r>
                <a:rPr lang="pt-BR" i="1" dirty="0" smtClean="0"/>
                <a:t>caracteres.</a:t>
              </a:r>
              <a:endParaRPr lang="pt-BR" kern="1200" dirty="0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1897057" y="2522851"/>
              <a:ext cx="3011982" cy="1042759"/>
            </a:xfrm>
            <a:custGeom>
              <a:avLst/>
              <a:gdLst>
                <a:gd name="connsiteX0" fmla="*/ 0 w 3011982"/>
                <a:gd name="connsiteY0" fmla="*/ 173797 h 1042759"/>
                <a:gd name="connsiteX1" fmla="*/ 173797 w 3011982"/>
                <a:gd name="connsiteY1" fmla="*/ 0 h 1042759"/>
                <a:gd name="connsiteX2" fmla="*/ 2838185 w 3011982"/>
                <a:gd name="connsiteY2" fmla="*/ 0 h 1042759"/>
                <a:gd name="connsiteX3" fmla="*/ 3011982 w 3011982"/>
                <a:gd name="connsiteY3" fmla="*/ 173797 h 1042759"/>
                <a:gd name="connsiteX4" fmla="*/ 3011982 w 3011982"/>
                <a:gd name="connsiteY4" fmla="*/ 868962 h 1042759"/>
                <a:gd name="connsiteX5" fmla="*/ 2838185 w 3011982"/>
                <a:gd name="connsiteY5" fmla="*/ 1042759 h 1042759"/>
                <a:gd name="connsiteX6" fmla="*/ 173797 w 3011982"/>
                <a:gd name="connsiteY6" fmla="*/ 1042759 h 1042759"/>
                <a:gd name="connsiteX7" fmla="*/ 0 w 3011982"/>
                <a:gd name="connsiteY7" fmla="*/ 868962 h 1042759"/>
                <a:gd name="connsiteX8" fmla="*/ 0 w 3011982"/>
                <a:gd name="connsiteY8" fmla="*/ 173797 h 10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11982" h="1042759">
                  <a:moveTo>
                    <a:pt x="0" y="173797"/>
                  </a:moveTo>
                  <a:cubicBezTo>
                    <a:pt x="0" y="77812"/>
                    <a:pt x="77812" y="0"/>
                    <a:pt x="173797" y="0"/>
                  </a:cubicBezTo>
                  <a:lnTo>
                    <a:pt x="2838185" y="0"/>
                  </a:lnTo>
                  <a:cubicBezTo>
                    <a:pt x="2934170" y="0"/>
                    <a:pt x="3011982" y="77812"/>
                    <a:pt x="3011982" y="173797"/>
                  </a:cubicBezTo>
                  <a:lnTo>
                    <a:pt x="3011982" y="868962"/>
                  </a:lnTo>
                  <a:cubicBezTo>
                    <a:pt x="3011982" y="964947"/>
                    <a:pt x="2934170" y="1042759"/>
                    <a:pt x="2838185" y="1042759"/>
                  </a:cubicBezTo>
                  <a:lnTo>
                    <a:pt x="173797" y="1042759"/>
                  </a:lnTo>
                  <a:cubicBezTo>
                    <a:pt x="77812" y="1042759"/>
                    <a:pt x="0" y="964947"/>
                    <a:pt x="0" y="868962"/>
                  </a:cubicBezTo>
                  <a:lnTo>
                    <a:pt x="0" y="173797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393" tIns="106148" rIns="161393" bIns="106148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3200" dirty="0"/>
                <a:t>Operadores de concatenação</a:t>
              </a:r>
            </a:p>
          </p:txBody>
        </p:sp>
      </p:grp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Tipos de Operadores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057" y="4144460"/>
            <a:ext cx="3362325" cy="14859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752" y="4144460"/>
            <a:ext cx="33432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226010" y="1499828"/>
            <a:ext cx="3328086" cy="54845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Tipos de Operadores</a:t>
            </a:r>
            <a:endParaRPr lang="pt-BR" dirty="0"/>
          </a:p>
        </p:txBody>
      </p:sp>
      <p:sp>
        <p:nvSpPr>
          <p:cNvPr id="11" name="Forma livre 10"/>
          <p:cNvSpPr/>
          <p:nvPr/>
        </p:nvSpPr>
        <p:spPr>
          <a:xfrm>
            <a:off x="873786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smtClean="0"/>
              <a:t>Igual</a:t>
            </a:r>
            <a:endParaRPr lang="pt-BR" sz="2200" kern="1200"/>
          </a:p>
        </p:txBody>
      </p:sp>
      <p:sp>
        <p:nvSpPr>
          <p:cNvPr id="13" name="Forma livre 12"/>
          <p:cNvSpPr/>
          <p:nvPr/>
        </p:nvSpPr>
        <p:spPr>
          <a:xfrm>
            <a:off x="1018581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orma livre 13"/>
          <p:cNvSpPr/>
          <p:nvPr/>
        </p:nvSpPr>
        <p:spPr>
          <a:xfrm>
            <a:off x="1163376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rgbClr val="00B050"/>
                </a:solidFill>
              </a:rPr>
              <a:t>=</a:t>
            </a:r>
            <a:endParaRPr lang="pt-BR" sz="4100" kern="1200" dirty="0">
              <a:solidFill>
                <a:srgbClr val="00B050"/>
              </a:solidFill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2683722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smtClean="0"/>
              <a:t>Maior que</a:t>
            </a:r>
            <a:endParaRPr lang="pt-BR" sz="2200" kern="1200"/>
          </a:p>
        </p:txBody>
      </p:sp>
      <p:sp>
        <p:nvSpPr>
          <p:cNvPr id="16" name="Forma livre 15"/>
          <p:cNvSpPr/>
          <p:nvPr/>
        </p:nvSpPr>
        <p:spPr>
          <a:xfrm>
            <a:off x="2828517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orma livre 16"/>
          <p:cNvSpPr/>
          <p:nvPr/>
        </p:nvSpPr>
        <p:spPr>
          <a:xfrm>
            <a:off x="2973312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chemeClr val="accent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chemeClr val="accent5"/>
                </a:solidFill>
              </a:rPr>
              <a:t>&gt;</a:t>
            </a:r>
            <a:endParaRPr lang="pt-BR" sz="4100" kern="1200" dirty="0">
              <a:solidFill>
                <a:schemeClr val="accent5"/>
              </a:solidFill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4493658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dirty="0" smtClean="0"/>
              <a:t>Maior ou igual	</a:t>
            </a:r>
            <a:endParaRPr lang="pt-BR" sz="2200" kern="1200" dirty="0"/>
          </a:p>
        </p:txBody>
      </p:sp>
      <p:sp>
        <p:nvSpPr>
          <p:cNvPr id="19" name="Forma livre 18"/>
          <p:cNvSpPr/>
          <p:nvPr/>
        </p:nvSpPr>
        <p:spPr>
          <a:xfrm>
            <a:off x="4638453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orma livre 19"/>
          <p:cNvSpPr/>
          <p:nvPr/>
        </p:nvSpPr>
        <p:spPr>
          <a:xfrm>
            <a:off x="4783248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rgbClr val="00B0F0"/>
                </a:solidFill>
              </a:rPr>
              <a:t>&gt;=</a:t>
            </a:r>
            <a:endParaRPr lang="pt-BR" sz="4100" kern="1200" dirty="0">
              <a:solidFill>
                <a:srgbClr val="00B0F0"/>
              </a:solidFill>
            </a:endParaRPr>
          </a:p>
        </p:txBody>
      </p:sp>
      <p:sp>
        <p:nvSpPr>
          <p:cNvPr id="21" name="Forma livre 20"/>
          <p:cNvSpPr/>
          <p:nvPr/>
        </p:nvSpPr>
        <p:spPr>
          <a:xfrm>
            <a:off x="6303595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smtClean="0"/>
              <a:t>Menor que</a:t>
            </a:r>
            <a:endParaRPr lang="pt-BR" sz="2200" kern="1200"/>
          </a:p>
        </p:txBody>
      </p:sp>
      <p:sp>
        <p:nvSpPr>
          <p:cNvPr id="22" name="Forma livre 21"/>
          <p:cNvSpPr/>
          <p:nvPr/>
        </p:nvSpPr>
        <p:spPr>
          <a:xfrm>
            <a:off x="6448389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orma livre 22"/>
          <p:cNvSpPr/>
          <p:nvPr/>
        </p:nvSpPr>
        <p:spPr>
          <a:xfrm>
            <a:off x="6593184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chemeClr val="accent6"/>
                </a:solidFill>
              </a:rPr>
              <a:t>&lt;</a:t>
            </a:r>
            <a:endParaRPr lang="pt-BR" sz="4100" kern="1200" dirty="0">
              <a:solidFill>
                <a:schemeClr val="accent6"/>
              </a:solidFill>
            </a:endParaRPr>
          </a:p>
        </p:txBody>
      </p:sp>
      <p:sp>
        <p:nvSpPr>
          <p:cNvPr id="24" name="Forma livre 23"/>
          <p:cNvSpPr/>
          <p:nvPr/>
        </p:nvSpPr>
        <p:spPr>
          <a:xfrm>
            <a:off x="8113530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dirty="0" smtClean="0"/>
              <a:t>Menor ou igual</a:t>
            </a:r>
            <a:endParaRPr lang="pt-BR" sz="2200" kern="1200" dirty="0"/>
          </a:p>
        </p:txBody>
      </p:sp>
      <p:sp>
        <p:nvSpPr>
          <p:cNvPr id="25" name="Forma livre 24"/>
          <p:cNvSpPr/>
          <p:nvPr/>
        </p:nvSpPr>
        <p:spPr>
          <a:xfrm>
            <a:off x="8258325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orma livre 25"/>
          <p:cNvSpPr/>
          <p:nvPr/>
        </p:nvSpPr>
        <p:spPr>
          <a:xfrm>
            <a:off x="8403120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chemeClr val="tx2"/>
                </a:solidFill>
              </a:rPr>
              <a:t>&lt;=</a:t>
            </a:r>
            <a:endParaRPr lang="pt-BR" sz="4100" kern="1200" dirty="0">
              <a:solidFill>
                <a:schemeClr val="tx2"/>
              </a:solidFill>
            </a:endParaRPr>
          </a:p>
        </p:txBody>
      </p:sp>
      <p:sp>
        <p:nvSpPr>
          <p:cNvPr id="27" name="Forma livre 26"/>
          <p:cNvSpPr/>
          <p:nvPr/>
        </p:nvSpPr>
        <p:spPr>
          <a:xfrm>
            <a:off x="9923466" y="2344396"/>
            <a:ext cx="1447948" cy="723974"/>
          </a:xfrm>
          <a:custGeom>
            <a:avLst/>
            <a:gdLst>
              <a:gd name="connsiteX0" fmla="*/ 0 w 1447948"/>
              <a:gd name="connsiteY0" fmla="*/ 72397 h 723974"/>
              <a:gd name="connsiteX1" fmla="*/ 72397 w 1447948"/>
              <a:gd name="connsiteY1" fmla="*/ 0 h 723974"/>
              <a:gd name="connsiteX2" fmla="*/ 1375551 w 1447948"/>
              <a:gd name="connsiteY2" fmla="*/ 0 h 723974"/>
              <a:gd name="connsiteX3" fmla="*/ 1447948 w 1447948"/>
              <a:gd name="connsiteY3" fmla="*/ 72397 h 723974"/>
              <a:gd name="connsiteX4" fmla="*/ 1447948 w 1447948"/>
              <a:gd name="connsiteY4" fmla="*/ 651577 h 723974"/>
              <a:gd name="connsiteX5" fmla="*/ 1375551 w 1447948"/>
              <a:gd name="connsiteY5" fmla="*/ 723974 h 723974"/>
              <a:gd name="connsiteX6" fmla="*/ 72397 w 1447948"/>
              <a:gd name="connsiteY6" fmla="*/ 723974 h 723974"/>
              <a:gd name="connsiteX7" fmla="*/ 0 w 1447948"/>
              <a:gd name="connsiteY7" fmla="*/ 651577 h 723974"/>
              <a:gd name="connsiteX8" fmla="*/ 0 w 1447948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948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375551" y="0"/>
                </a:lnTo>
                <a:cubicBezTo>
                  <a:pt x="1415535" y="0"/>
                  <a:pt x="1447948" y="32413"/>
                  <a:pt x="1447948" y="72397"/>
                </a:cubicBezTo>
                <a:lnTo>
                  <a:pt x="1447948" y="651577"/>
                </a:lnTo>
                <a:cubicBezTo>
                  <a:pt x="1447948" y="691561"/>
                  <a:pt x="1415535" y="723974"/>
                  <a:pt x="1375551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114" tIns="49144" rIns="63114" bIns="49144" numCol="1" spcCol="1270" anchor="ctr" anchorCtr="0">
            <a:noAutofit/>
          </a:bodyPr>
          <a:lstStyle/>
          <a:p>
            <a:pPr lvl="0" algn="ctr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200" kern="1200" dirty="0" smtClean="0"/>
              <a:t>Diferente de</a:t>
            </a:r>
            <a:endParaRPr lang="pt-BR" sz="2200" kern="1200" dirty="0"/>
          </a:p>
        </p:txBody>
      </p:sp>
      <p:sp>
        <p:nvSpPr>
          <p:cNvPr id="28" name="Forma livre 27"/>
          <p:cNvSpPr/>
          <p:nvPr/>
        </p:nvSpPr>
        <p:spPr>
          <a:xfrm>
            <a:off x="10068261" y="3068371"/>
            <a:ext cx="144794" cy="542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42980"/>
                </a:lnTo>
                <a:lnTo>
                  <a:pt x="144794" y="54298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orma livre 28"/>
          <p:cNvSpPr/>
          <p:nvPr/>
        </p:nvSpPr>
        <p:spPr>
          <a:xfrm>
            <a:off x="10213056" y="3249364"/>
            <a:ext cx="1158359" cy="723974"/>
          </a:xfrm>
          <a:custGeom>
            <a:avLst/>
            <a:gdLst>
              <a:gd name="connsiteX0" fmla="*/ 0 w 1158359"/>
              <a:gd name="connsiteY0" fmla="*/ 72397 h 723974"/>
              <a:gd name="connsiteX1" fmla="*/ 72397 w 1158359"/>
              <a:gd name="connsiteY1" fmla="*/ 0 h 723974"/>
              <a:gd name="connsiteX2" fmla="*/ 1085962 w 1158359"/>
              <a:gd name="connsiteY2" fmla="*/ 0 h 723974"/>
              <a:gd name="connsiteX3" fmla="*/ 1158359 w 1158359"/>
              <a:gd name="connsiteY3" fmla="*/ 72397 h 723974"/>
              <a:gd name="connsiteX4" fmla="*/ 1158359 w 1158359"/>
              <a:gd name="connsiteY4" fmla="*/ 651577 h 723974"/>
              <a:gd name="connsiteX5" fmla="*/ 1085962 w 1158359"/>
              <a:gd name="connsiteY5" fmla="*/ 723974 h 723974"/>
              <a:gd name="connsiteX6" fmla="*/ 72397 w 1158359"/>
              <a:gd name="connsiteY6" fmla="*/ 723974 h 723974"/>
              <a:gd name="connsiteX7" fmla="*/ 0 w 1158359"/>
              <a:gd name="connsiteY7" fmla="*/ 651577 h 723974"/>
              <a:gd name="connsiteX8" fmla="*/ 0 w 1158359"/>
              <a:gd name="connsiteY8" fmla="*/ 72397 h 7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8359" h="723974">
                <a:moveTo>
                  <a:pt x="0" y="72397"/>
                </a:moveTo>
                <a:cubicBezTo>
                  <a:pt x="0" y="32413"/>
                  <a:pt x="32413" y="0"/>
                  <a:pt x="72397" y="0"/>
                </a:cubicBezTo>
                <a:lnTo>
                  <a:pt x="1085962" y="0"/>
                </a:lnTo>
                <a:cubicBezTo>
                  <a:pt x="1125946" y="0"/>
                  <a:pt x="1158359" y="32413"/>
                  <a:pt x="1158359" y="72397"/>
                </a:cubicBezTo>
                <a:lnTo>
                  <a:pt x="1158359" y="651577"/>
                </a:lnTo>
                <a:cubicBezTo>
                  <a:pt x="1158359" y="691561"/>
                  <a:pt x="1125946" y="723974"/>
                  <a:pt x="1085962" y="723974"/>
                </a:cubicBezTo>
                <a:lnTo>
                  <a:pt x="72397" y="723974"/>
                </a:lnTo>
                <a:cubicBezTo>
                  <a:pt x="32413" y="723974"/>
                  <a:pt x="0" y="691561"/>
                  <a:pt x="0" y="651577"/>
                </a:cubicBezTo>
                <a:lnTo>
                  <a:pt x="0" y="72397"/>
                </a:lnTo>
                <a:close/>
              </a:path>
            </a:pathLst>
          </a:custGeom>
          <a:ln>
            <a:solidFill>
              <a:srgbClr val="C0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309" tIns="73274" rIns="99309" bIns="73274" numCol="1" spcCol="1270" anchor="ctr" anchorCtr="0">
            <a:noAutofit/>
          </a:bodyPr>
          <a:lstStyle/>
          <a:p>
            <a:pPr lvl="0" algn="ctr" defTabSz="18224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100" kern="1200" dirty="0" smtClean="0">
                <a:solidFill>
                  <a:srgbClr val="C00000"/>
                </a:solidFill>
              </a:rPr>
              <a:t>&lt;&gt;</a:t>
            </a:r>
            <a:endParaRPr lang="pt-BR" sz="4100" kern="1200" dirty="0">
              <a:solidFill>
                <a:srgbClr val="C00000"/>
              </a:solidFill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3" y="4240475"/>
            <a:ext cx="3943350" cy="227647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29" y="4657223"/>
            <a:ext cx="24193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2" name="Forma livre 31"/>
          <p:cNvSpPr/>
          <p:nvPr/>
        </p:nvSpPr>
        <p:spPr>
          <a:xfrm>
            <a:off x="2866046" y="2189861"/>
            <a:ext cx="1682494" cy="841247"/>
          </a:xfrm>
          <a:custGeom>
            <a:avLst/>
            <a:gdLst>
              <a:gd name="connsiteX0" fmla="*/ 0 w 1682494"/>
              <a:gd name="connsiteY0" fmla="*/ 84125 h 841247"/>
              <a:gd name="connsiteX1" fmla="*/ 84125 w 1682494"/>
              <a:gd name="connsiteY1" fmla="*/ 0 h 841247"/>
              <a:gd name="connsiteX2" fmla="*/ 1598369 w 1682494"/>
              <a:gd name="connsiteY2" fmla="*/ 0 h 841247"/>
              <a:gd name="connsiteX3" fmla="*/ 1682494 w 1682494"/>
              <a:gd name="connsiteY3" fmla="*/ 84125 h 841247"/>
              <a:gd name="connsiteX4" fmla="*/ 1682494 w 1682494"/>
              <a:gd name="connsiteY4" fmla="*/ 757122 h 841247"/>
              <a:gd name="connsiteX5" fmla="*/ 1598369 w 1682494"/>
              <a:gd name="connsiteY5" fmla="*/ 841247 h 841247"/>
              <a:gd name="connsiteX6" fmla="*/ 84125 w 1682494"/>
              <a:gd name="connsiteY6" fmla="*/ 841247 h 841247"/>
              <a:gd name="connsiteX7" fmla="*/ 0 w 1682494"/>
              <a:gd name="connsiteY7" fmla="*/ 757122 h 841247"/>
              <a:gd name="connsiteX8" fmla="*/ 0 w 1682494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2494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598369" y="0"/>
                </a:lnTo>
                <a:cubicBezTo>
                  <a:pt x="1644830" y="0"/>
                  <a:pt x="1682494" y="37664"/>
                  <a:pt x="1682494" y="84125"/>
                </a:cubicBezTo>
                <a:lnTo>
                  <a:pt x="1682494" y="757122"/>
                </a:lnTo>
                <a:cubicBezTo>
                  <a:pt x="1682494" y="803583"/>
                  <a:pt x="1644830" y="841247"/>
                  <a:pt x="1598369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174" tIns="84329" rIns="114174" bIns="84329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700" kern="1200" dirty="0" smtClean="0"/>
              <a:t>nao</a:t>
            </a:r>
            <a:endParaRPr lang="pt-BR" sz="4700" kern="1200" dirty="0"/>
          </a:p>
        </p:txBody>
      </p:sp>
      <p:sp>
        <p:nvSpPr>
          <p:cNvPr id="33" name="Forma livre 32"/>
          <p:cNvSpPr/>
          <p:nvPr/>
        </p:nvSpPr>
        <p:spPr>
          <a:xfrm>
            <a:off x="3034296" y="3031108"/>
            <a:ext cx="168249" cy="6309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0935"/>
                </a:lnTo>
                <a:lnTo>
                  <a:pt x="168249" y="630935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Forma livre 33"/>
          <p:cNvSpPr/>
          <p:nvPr/>
        </p:nvSpPr>
        <p:spPr>
          <a:xfrm>
            <a:off x="3202545" y="3241420"/>
            <a:ext cx="1345995" cy="841247"/>
          </a:xfrm>
          <a:custGeom>
            <a:avLst/>
            <a:gdLst>
              <a:gd name="connsiteX0" fmla="*/ 0 w 1345995"/>
              <a:gd name="connsiteY0" fmla="*/ 84125 h 841247"/>
              <a:gd name="connsiteX1" fmla="*/ 84125 w 1345995"/>
              <a:gd name="connsiteY1" fmla="*/ 0 h 841247"/>
              <a:gd name="connsiteX2" fmla="*/ 1261870 w 1345995"/>
              <a:gd name="connsiteY2" fmla="*/ 0 h 841247"/>
              <a:gd name="connsiteX3" fmla="*/ 1345995 w 1345995"/>
              <a:gd name="connsiteY3" fmla="*/ 84125 h 841247"/>
              <a:gd name="connsiteX4" fmla="*/ 1345995 w 1345995"/>
              <a:gd name="connsiteY4" fmla="*/ 757122 h 841247"/>
              <a:gd name="connsiteX5" fmla="*/ 1261870 w 1345995"/>
              <a:gd name="connsiteY5" fmla="*/ 841247 h 841247"/>
              <a:gd name="connsiteX6" fmla="*/ 84125 w 1345995"/>
              <a:gd name="connsiteY6" fmla="*/ 841247 h 841247"/>
              <a:gd name="connsiteX7" fmla="*/ 0 w 1345995"/>
              <a:gd name="connsiteY7" fmla="*/ 757122 h 841247"/>
              <a:gd name="connsiteX8" fmla="*/ 0 w 1345995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995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261870" y="0"/>
                </a:lnTo>
                <a:cubicBezTo>
                  <a:pt x="1308331" y="0"/>
                  <a:pt x="1345995" y="37664"/>
                  <a:pt x="1345995" y="84125"/>
                </a:cubicBezTo>
                <a:lnTo>
                  <a:pt x="1345995" y="757122"/>
                </a:lnTo>
                <a:cubicBezTo>
                  <a:pt x="1345995" y="803583"/>
                  <a:pt x="1308331" y="841247"/>
                  <a:pt x="1261870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974" tIns="33529" rIns="37974" bIns="33529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700" kern="1200" dirty="0" smtClean="0">
                <a:solidFill>
                  <a:srgbClr val="00B050"/>
                </a:solidFill>
              </a:rPr>
              <a:t>Operador unário de negação. nao VERDADEIRO = FALSO, e nao FALSO = VERDADEIRO. Tem a maior precedência entre os operadores lógicos. 	</a:t>
            </a:r>
            <a:endParaRPr lang="pt-BR" sz="700" kern="1200" dirty="0">
              <a:solidFill>
                <a:srgbClr val="00B050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>
            <a:off x="4969165" y="2189861"/>
            <a:ext cx="1682494" cy="841247"/>
          </a:xfrm>
          <a:custGeom>
            <a:avLst/>
            <a:gdLst>
              <a:gd name="connsiteX0" fmla="*/ 0 w 1682494"/>
              <a:gd name="connsiteY0" fmla="*/ 84125 h 841247"/>
              <a:gd name="connsiteX1" fmla="*/ 84125 w 1682494"/>
              <a:gd name="connsiteY1" fmla="*/ 0 h 841247"/>
              <a:gd name="connsiteX2" fmla="*/ 1598369 w 1682494"/>
              <a:gd name="connsiteY2" fmla="*/ 0 h 841247"/>
              <a:gd name="connsiteX3" fmla="*/ 1682494 w 1682494"/>
              <a:gd name="connsiteY3" fmla="*/ 84125 h 841247"/>
              <a:gd name="connsiteX4" fmla="*/ 1682494 w 1682494"/>
              <a:gd name="connsiteY4" fmla="*/ 757122 h 841247"/>
              <a:gd name="connsiteX5" fmla="*/ 1598369 w 1682494"/>
              <a:gd name="connsiteY5" fmla="*/ 841247 h 841247"/>
              <a:gd name="connsiteX6" fmla="*/ 84125 w 1682494"/>
              <a:gd name="connsiteY6" fmla="*/ 841247 h 841247"/>
              <a:gd name="connsiteX7" fmla="*/ 0 w 1682494"/>
              <a:gd name="connsiteY7" fmla="*/ 757122 h 841247"/>
              <a:gd name="connsiteX8" fmla="*/ 0 w 1682494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2494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598369" y="0"/>
                </a:lnTo>
                <a:cubicBezTo>
                  <a:pt x="1644830" y="0"/>
                  <a:pt x="1682494" y="37664"/>
                  <a:pt x="1682494" y="84125"/>
                </a:cubicBezTo>
                <a:lnTo>
                  <a:pt x="1682494" y="757122"/>
                </a:lnTo>
                <a:cubicBezTo>
                  <a:pt x="1682494" y="803583"/>
                  <a:pt x="1644830" y="841247"/>
                  <a:pt x="1598369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174" tIns="84329" rIns="114174" bIns="84329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700" kern="1200" dirty="0" smtClean="0"/>
              <a:t>ou</a:t>
            </a:r>
            <a:endParaRPr lang="pt-BR" sz="4700" kern="1200" dirty="0"/>
          </a:p>
        </p:txBody>
      </p:sp>
      <p:sp>
        <p:nvSpPr>
          <p:cNvPr id="36" name="Forma livre 35"/>
          <p:cNvSpPr/>
          <p:nvPr/>
        </p:nvSpPr>
        <p:spPr>
          <a:xfrm>
            <a:off x="5137414" y="3031108"/>
            <a:ext cx="168249" cy="6309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0935"/>
                </a:lnTo>
                <a:lnTo>
                  <a:pt x="168249" y="630935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orma livre 36"/>
          <p:cNvSpPr/>
          <p:nvPr/>
        </p:nvSpPr>
        <p:spPr>
          <a:xfrm>
            <a:off x="5305664" y="3241420"/>
            <a:ext cx="1345995" cy="841247"/>
          </a:xfrm>
          <a:custGeom>
            <a:avLst/>
            <a:gdLst>
              <a:gd name="connsiteX0" fmla="*/ 0 w 1345995"/>
              <a:gd name="connsiteY0" fmla="*/ 84125 h 841247"/>
              <a:gd name="connsiteX1" fmla="*/ 84125 w 1345995"/>
              <a:gd name="connsiteY1" fmla="*/ 0 h 841247"/>
              <a:gd name="connsiteX2" fmla="*/ 1261870 w 1345995"/>
              <a:gd name="connsiteY2" fmla="*/ 0 h 841247"/>
              <a:gd name="connsiteX3" fmla="*/ 1345995 w 1345995"/>
              <a:gd name="connsiteY3" fmla="*/ 84125 h 841247"/>
              <a:gd name="connsiteX4" fmla="*/ 1345995 w 1345995"/>
              <a:gd name="connsiteY4" fmla="*/ 757122 h 841247"/>
              <a:gd name="connsiteX5" fmla="*/ 1261870 w 1345995"/>
              <a:gd name="connsiteY5" fmla="*/ 841247 h 841247"/>
              <a:gd name="connsiteX6" fmla="*/ 84125 w 1345995"/>
              <a:gd name="connsiteY6" fmla="*/ 841247 h 841247"/>
              <a:gd name="connsiteX7" fmla="*/ 0 w 1345995"/>
              <a:gd name="connsiteY7" fmla="*/ 757122 h 841247"/>
              <a:gd name="connsiteX8" fmla="*/ 0 w 1345995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995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261870" y="0"/>
                </a:lnTo>
                <a:cubicBezTo>
                  <a:pt x="1308331" y="0"/>
                  <a:pt x="1345995" y="37664"/>
                  <a:pt x="1345995" y="84125"/>
                </a:cubicBezTo>
                <a:lnTo>
                  <a:pt x="1345995" y="757122"/>
                </a:lnTo>
                <a:cubicBezTo>
                  <a:pt x="1345995" y="803583"/>
                  <a:pt x="1308331" y="841247"/>
                  <a:pt x="1261870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974" tIns="33529" rIns="37974" bIns="33529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700" kern="1200" dirty="0" smtClean="0">
                <a:solidFill>
                  <a:srgbClr val="00B0F0"/>
                </a:solidFill>
              </a:rPr>
              <a:t>Operador que resulta VERDADEIRO quando um dos seus operandos lógicos for verdadeiro. </a:t>
            </a:r>
            <a:r>
              <a:rPr lang="pt-BR" sz="700" kern="1200" dirty="0" smtClean="0"/>
              <a:t>	</a:t>
            </a:r>
            <a:endParaRPr lang="pt-BR" sz="700" kern="1200" dirty="0"/>
          </a:p>
        </p:txBody>
      </p:sp>
      <p:sp>
        <p:nvSpPr>
          <p:cNvPr id="38" name="Forma livre 37"/>
          <p:cNvSpPr/>
          <p:nvPr/>
        </p:nvSpPr>
        <p:spPr>
          <a:xfrm>
            <a:off x="7072283" y="2189861"/>
            <a:ext cx="1682494" cy="841247"/>
          </a:xfrm>
          <a:custGeom>
            <a:avLst/>
            <a:gdLst>
              <a:gd name="connsiteX0" fmla="*/ 0 w 1682494"/>
              <a:gd name="connsiteY0" fmla="*/ 84125 h 841247"/>
              <a:gd name="connsiteX1" fmla="*/ 84125 w 1682494"/>
              <a:gd name="connsiteY1" fmla="*/ 0 h 841247"/>
              <a:gd name="connsiteX2" fmla="*/ 1598369 w 1682494"/>
              <a:gd name="connsiteY2" fmla="*/ 0 h 841247"/>
              <a:gd name="connsiteX3" fmla="*/ 1682494 w 1682494"/>
              <a:gd name="connsiteY3" fmla="*/ 84125 h 841247"/>
              <a:gd name="connsiteX4" fmla="*/ 1682494 w 1682494"/>
              <a:gd name="connsiteY4" fmla="*/ 757122 h 841247"/>
              <a:gd name="connsiteX5" fmla="*/ 1598369 w 1682494"/>
              <a:gd name="connsiteY5" fmla="*/ 841247 h 841247"/>
              <a:gd name="connsiteX6" fmla="*/ 84125 w 1682494"/>
              <a:gd name="connsiteY6" fmla="*/ 841247 h 841247"/>
              <a:gd name="connsiteX7" fmla="*/ 0 w 1682494"/>
              <a:gd name="connsiteY7" fmla="*/ 757122 h 841247"/>
              <a:gd name="connsiteX8" fmla="*/ 0 w 1682494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2494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598369" y="0"/>
                </a:lnTo>
                <a:cubicBezTo>
                  <a:pt x="1644830" y="0"/>
                  <a:pt x="1682494" y="37664"/>
                  <a:pt x="1682494" y="84125"/>
                </a:cubicBezTo>
                <a:lnTo>
                  <a:pt x="1682494" y="757122"/>
                </a:lnTo>
                <a:cubicBezTo>
                  <a:pt x="1682494" y="803583"/>
                  <a:pt x="1644830" y="841247"/>
                  <a:pt x="1598369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174" tIns="84329" rIns="114174" bIns="84329" numCol="1" spcCol="1270" anchor="ctr" anchorCtr="0">
            <a:noAutofit/>
          </a:bodyPr>
          <a:lstStyle/>
          <a:p>
            <a:pPr lvl="0" algn="ctr" defTabSz="2089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4700" kern="1200" dirty="0" smtClean="0"/>
              <a:t>e</a:t>
            </a:r>
            <a:endParaRPr lang="pt-BR" sz="4700" kern="1200" dirty="0"/>
          </a:p>
        </p:txBody>
      </p:sp>
      <p:sp>
        <p:nvSpPr>
          <p:cNvPr id="39" name="Forma livre 38"/>
          <p:cNvSpPr/>
          <p:nvPr/>
        </p:nvSpPr>
        <p:spPr>
          <a:xfrm>
            <a:off x="7240532" y="3031108"/>
            <a:ext cx="168249" cy="6309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30935"/>
                </a:lnTo>
                <a:lnTo>
                  <a:pt x="168249" y="630935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orma livre 39"/>
          <p:cNvSpPr/>
          <p:nvPr/>
        </p:nvSpPr>
        <p:spPr>
          <a:xfrm>
            <a:off x="7408782" y="3241420"/>
            <a:ext cx="1345995" cy="841247"/>
          </a:xfrm>
          <a:custGeom>
            <a:avLst/>
            <a:gdLst>
              <a:gd name="connsiteX0" fmla="*/ 0 w 1345995"/>
              <a:gd name="connsiteY0" fmla="*/ 84125 h 841247"/>
              <a:gd name="connsiteX1" fmla="*/ 84125 w 1345995"/>
              <a:gd name="connsiteY1" fmla="*/ 0 h 841247"/>
              <a:gd name="connsiteX2" fmla="*/ 1261870 w 1345995"/>
              <a:gd name="connsiteY2" fmla="*/ 0 h 841247"/>
              <a:gd name="connsiteX3" fmla="*/ 1345995 w 1345995"/>
              <a:gd name="connsiteY3" fmla="*/ 84125 h 841247"/>
              <a:gd name="connsiteX4" fmla="*/ 1345995 w 1345995"/>
              <a:gd name="connsiteY4" fmla="*/ 757122 h 841247"/>
              <a:gd name="connsiteX5" fmla="*/ 1261870 w 1345995"/>
              <a:gd name="connsiteY5" fmla="*/ 841247 h 841247"/>
              <a:gd name="connsiteX6" fmla="*/ 84125 w 1345995"/>
              <a:gd name="connsiteY6" fmla="*/ 841247 h 841247"/>
              <a:gd name="connsiteX7" fmla="*/ 0 w 1345995"/>
              <a:gd name="connsiteY7" fmla="*/ 757122 h 841247"/>
              <a:gd name="connsiteX8" fmla="*/ 0 w 1345995"/>
              <a:gd name="connsiteY8" fmla="*/ 84125 h 8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995" h="841247">
                <a:moveTo>
                  <a:pt x="0" y="84125"/>
                </a:moveTo>
                <a:cubicBezTo>
                  <a:pt x="0" y="37664"/>
                  <a:pt x="37664" y="0"/>
                  <a:pt x="84125" y="0"/>
                </a:cubicBezTo>
                <a:lnTo>
                  <a:pt x="1261870" y="0"/>
                </a:lnTo>
                <a:cubicBezTo>
                  <a:pt x="1308331" y="0"/>
                  <a:pt x="1345995" y="37664"/>
                  <a:pt x="1345995" y="84125"/>
                </a:cubicBezTo>
                <a:lnTo>
                  <a:pt x="1345995" y="757122"/>
                </a:lnTo>
                <a:cubicBezTo>
                  <a:pt x="1345995" y="803583"/>
                  <a:pt x="1308331" y="841247"/>
                  <a:pt x="1261870" y="841247"/>
                </a:cubicBezTo>
                <a:lnTo>
                  <a:pt x="84125" y="841247"/>
                </a:lnTo>
                <a:cubicBezTo>
                  <a:pt x="37664" y="841247"/>
                  <a:pt x="0" y="803583"/>
                  <a:pt x="0" y="757122"/>
                </a:cubicBezTo>
                <a:lnTo>
                  <a:pt x="0" y="84125"/>
                </a:ln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7974" tIns="33529" rIns="37974" bIns="33529" numCol="1" spcCol="1270" anchor="ctr" anchorCtr="0">
            <a:noAutofit/>
          </a:bodyPr>
          <a:lstStyle/>
          <a:p>
            <a:pPr lvl="0" algn="ctr" defTabSz="311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700" kern="1200" dirty="0" smtClean="0">
                <a:solidFill>
                  <a:srgbClr val="0070C0"/>
                </a:solidFill>
              </a:rPr>
              <a:t>Operador que resulta VERDADEIRO somente se seus dois operandos lógicos forem verdadeiros. </a:t>
            </a:r>
            <a:r>
              <a:rPr lang="pt-BR" sz="700" kern="1200" dirty="0" smtClean="0"/>
              <a:t>	</a:t>
            </a:r>
            <a:endParaRPr lang="pt-BR" sz="700" kern="1200" dirty="0"/>
          </a:p>
        </p:txBody>
      </p:sp>
      <p:sp>
        <p:nvSpPr>
          <p:cNvPr id="43" name="Subtítulo 2"/>
          <p:cNvSpPr txBox="1">
            <a:spLocks/>
          </p:cNvSpPr>
          <p:nvPr/>
        </p:nvSpPr>
        <p:spPr>
          <a:xfrm>
            <a:off x="4249775" y="1428551"/>
            <a:ext cx="3328086" cy="5484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/>
              <a:t>Tipos de Operadores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27" y="4503290"/>
            <a:ext cx="2143125" cy="16287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6046" y="4292979"/>
            <a:ext cx="32289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7" grpId="0" animBg="1"/>
      <p:bldP spid="3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975508083"/>
              </p:ext>
            </p:extLst>
          </p:nvPr>
        </p:nvGraphicFramePr>
        <p:xfrm>
          <a:off x="1745644" y="2889607"/>
          <a:ext cx="8764225" cy="216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ítulo 2"/>
          <p:cNvSpPr txBox="1">
            <a:spLocks/>
          </p:cNvSpPr>
          <p:nvPr/>
        </p:nvSpPr>
        <p:spPr>
          <a:xfrm>
            <a:off x="781590" y="546844"/>
            <a:ext cx="10479965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Comandos e saídas de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1314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9" name="Título 2"/>
          <p:cNvSpPr txBox="1">
            <a:spLocks/>
          </p:cNvSpPr>
          <p:nvPr/>
        </p:nvSpPr>
        <p:spPr>
          <a:xfrm>
            <a:off x="781590" y="546844"/>
            <a:ext cx="10479965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Comandos e saídas de dados</a:t>
            </a:r>
            <a:endParaRPr lang="pt-BR" sz="3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1996" y="2425616"/>
            <a:ext cx="3481177" cy="39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37642350"/>
              </p:ext>
            </p:extLst>
          </p:nvPr>
        </p:nvGraphicFramePr>
        <p:xfrm>
          <a:off x="1278131" y="3097237"/>
          <a:ext cx="9213406" cy="216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ítulo 2"/>
          <p:cNvSpPr txBox="1">
            <a:spLocks/>
          </p:cNvSpPr>
          <p:nvPr/>
        </p:nvSpPr>
        <p:spPr>
          <a:xfrm>
            <a:off x="781590" y="546844"/>
            <a:ext cx="10479965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Comandos e entrada de dados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1083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9" name="Título 2"/>
          <p:cNvSpPr txBox="1">
            <a:spLocks/>
          </p:cNvSpPr>
          <p:nvPr/>
        </p:nvSpPr>
        <p:spPr>
          <a:xfrm>
            <a:off x="781590" y="546844"/>
            <a:ext cx="10479965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600" dirty="0" smtClean="0"/>
              <a:t>Comandos e entrada de dados</a:t>
            </a:r>
            <a:endParaRPr lang="pt-BR" sz="3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94" y="2856998"/>
            <a:ext cx="8693263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>
            <a:spLocks noGrp="1"/>
          </p:cNvSpPr>
          <p:nvPr>
            <p:ph type="title"/>
          </p:nvPr>
        </p:nvSpPr>
        <p:spPr>
          <a:xfrm>
            <a:off x="3377703" y="1919729"/>
            <a:ext cx="5024699" cy="1280798"/>
          </a:xfrm>
        </p:spPr>
        <p:txBody>
          <a:bodyPr>
            <a:noAutofit/>
          </a:bodyPr>
          <a:lstStyle/>
          <a:p>
            <a:pPr algn="ctr"/>
            <a:r>
              <a:rPr lang="pt-BR" sz="5400" dirty="0" smtClean="0"/>
              <a:t>Exercícios</a:t>
            </a:r>
            <a:endParaRPr lang="pt-BR"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0852" y="3673641"/>
            <a:ext cx="243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43" y="1"/>
            <a:ext cx="3430673" cy="109368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507958" y="2583921"/>
            <a:ext cx="8390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Escreva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algoritmo que leia três números inteiros e positivos (A, B, C) e calcule a seguinte expressão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616390" y="1459704"/>
            <a:ext cx="2596921" cy="75820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Desafio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3191" y="5015491"/>
            <a:ext cx="1704975" cy="14192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9328" y="3446596"/>
            <a:ext cx="2552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15" name="Título 6"/>
          <p:cNvSpPr txBox="1">
            <a:spLocks/>
          </p:cNvSpPr>
          <p:nvPr/>
        </p:nvSpPr>
        <p:spPr>
          <a:xfrm>
            <a:off x="632253" y="950381"/>
            <a:ext cx="10515600" cy="1066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 smtClean="0"/>
              <a:t>Exemplos do dia a dia </a:t>
            </a:r>
          </a:p>
        </p:txBody>
      </p: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2372416239"/>
              </p:ext>
            </p:extLst>
          </p:nvPr>
        </p:nvGraphicFramePr>
        <p:xfrm>
          <a:off x="-151457" y="1887452"/>
          <a:ext cx="12083020" cy="4167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94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5" name="Diagrama 14"/>
          <p:cNvGraphicFramePr/>
          <p:nvPr/>
        </p:nvGraphicFramePr>
        <p:xfrm>
          <a:off x="1219200" y="1637179"/>
          <a:ext cx="10585622" cy="375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00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15" name="Diagrama 14"/>
          <p:cNvGraphicFramePr/>
          <p:nvPr/>
        </p:nvGraphicFramePr>
        <p:xfrm>
          <a:off x="1202724" y="1332379"/>
          <a:ext cx="10585622" cy="3750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5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92175796"/>
              </p:ext>
            </p:extLst>
          </p:nvPr>
        </p:nvGraphicFramePr>
        <p:xfrm>
          <a:off x="1427785" y="1928881"/>
          <a:ext cx="9865857" cy="262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06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755038095"/>
              </p:ext>
            </p:extLst>
          </p:nvPr>
        </p:nvGraphicFramePr>
        <p:xfrm>
          <a:off x="1591070" y="2696325"/>
          <a:ext cx="9865857" cy="1500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ângulo 5"/>
          <p:cNvSpPr/>
          <p:nvPr/>
        </p:nvSpPr>
        <p:spPr>
          <a:xfrm>
            <a:off x="4517722" y="5105792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http://www.gliffy.com/</a:t>
            </a:r>
          </a:p>
        </p:txBody>
      </p:sp>
    </p:spTree>
    <p:extLst>
      <p:ext uri="{BB962C8B-B14F-4D97-AF65-F5344CB8AC3E}">
        <p14:creationId xmlns:p14="http://schemas.microsoft.com/office/powerpoint/2010/main" val="1843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32353" y="1259569"/>
            <a:ext cx="8915399" cy="784350"/>
          </a:xfrm>
        </p:spPr>
        <p:txBody>
          <a:bodyPr/>
          <a:lstStyle/>
          <a:p>
            <a:pPr algn="ctr"/>
            <a:r>
              <a:rPr lang="pt-BR" dirty="0" smtClean="0"/>
              <a:t>Fluxograma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3641" y="2209800"/>
            <a:ext cx="4612821" cy="3630737"/>
          </a:xfrm>
          <a:prstGeom prst="rect">
            <a:avLst/>
          </a:prstGeom>
        </p:spPr>
      </p:pic>
      <p:sp>
        <p:nvSpPr>
          <p:cNvPr id="6" name="Título 2"/>
          <p:cNvSpPr txBox="1">
            <a:spLocks/>
          </p:cNvSpPr>
          <p:nvPr/>
        </p:nvSpPr>
        <p:spPr>
          <a:xfrm>
            <a:off x="1432351" y="1817625"/>
            <a:ext cx="8915399" cy="78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1400" dirty="0" smtClean="0"/>
              <a:t>Símbolos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76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9650</TotalTime>
  <Words>877</Words>
  <Application>Microsoft Office PowerPoint</Application>
  <PresentationFormat>Widescreen</PresentationFormat>
  <Paragraphs>123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Fluxograma</vt:lpstr>
      <vt:lpstr>Fluxograma</vt:lpstr>
      <vt:lpstr>Fluxograma</vt:lpstr>
      <vt:lpstr>Fluxograma</vt:lpstr>
      <vt:lpstr>Exercícios de Fixação</vt:lpstr>
      <vt:lpstr>Exercícios de Fixação</vt:lpstr>
      <vt:lpstr>Exercícios de Fixação</vt:lpstr>
      <vt:lpstr>Exercícios de Fixação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Desafio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167</cp:revision>
  <dcterms:created xsi:type="dcterms:W3CDTF">2014-02-21T18:19:48Z</dcterms:created>
  <dcterms:modified xsi:type="dcterms:W3CDTF">2014-03-21T18:25:30Z</dcterms:modified>
</cp:coreProperties>
</file>