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9" r:id="rId1"/>
  </p:sldMasterIdLst>
  <p:sldIdLst>
    <p:sldId id="256" r:id="rId2"/>
    <p:sldId id="285" r:id="rId3"/>
    <p:sldId id="301" r:id="rId4"/>
    <p:sldId id="299" r:id="rId5"/>
    <p:sldId id="334" r:id="rId6"/>
    <p:sldId id="335" r:id="rId7"/>
    <p:sldId id="332" r:id="rId8"/>
    <p:sldId id="333" r:id="rId9"/>
    <p:sldId id="291" r:id="rId10"/>
    <p:sldId id="336" r:id="rId11"/>
    <p:sldId id="337" r:id="rId12"/>
    <p:sldId id="338" r:id="rId13"/>
    <p:sldId id="339" r:id="rId14"/>
    <p:sldId id="341" r:id="rId15"/>
    <p:sldId id="326"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3081FBD0-D0C4-4ADD-948B-FA0C51E1CF0B}">
          <p14:sldIdLst>
            <p14:sldId id="256"/>
            <p14:sldId id="285"/>
            <p14:sldId id="301"/>
            <p14:sldId id="299"/>
            <p14:sldId id="334"/>
            <p14:sldId id="335"/>
            <p14:sldId id="332"/>
            <p14:sldId id="333"/>
            <p14:sldId id="291"/>
            <p14:sldId id="336"/>
            <p14:sldId id="337"/>
            <p14:sldId id="338"/>
            <p14:sldId id="339"/>
            <p14:sldId id="341"/>
            <p14:sldId id="326"/>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67775D-2281-468B-B156-04A321487477}"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pt-BR"/>
        </a:p>
      </dgm:t>
    </dgm:pt>
    <dgm:pt modelId="{2EB1C724-7D1A-489B-A9D2-734C9BD11426}">
      <dgm:prSet/>
      <dgm:spPr/>
      <dgm:t>
        <a:bodyPr/>
        <a:lstStyle/>
        <a:p>
          <a:pPr algn="ctr" rtl="0"/>
          <a:r>
            <a:rPr lang="pt-BR" dirty="0" smtClean="0"/>
            <a:t>Curso preparatório Academia do programador</a:t>
          </a:r>
          <a:endParaRPr lang="pt-BR" dirty="0"/>
        </a:p>
      </dgm:t>
    </dgm:pt>
    <dgm:pt modelId="{3C29C389-734D-477C-B3E0-4A5875B9C137}" type="parTrans" cxnId="{C30C6B46-DC96-4AC5-9DE7-6B06ED4A5E0B}">
      <dgm:prSet/>
      <dgm:spPr/>
      <dgm:t>
        <a:bodyPr/>
        <a:lstStyle/>
        <a:p>
          <a:endParaRPr lang="pt-BR"/>
        </a:p>
      </dgm:t>
    </dgm:pt>
    <dgm:pt modelId="{2A1A6280-989B-4C30-8E7E-56B69412F76E}" type="sibTrans" cxnId="{C30C6B46-DC96-4AC5-9DE7-6B06ED4A5E0B}">
      <dgm:prSet/>
      <dgm:spPr/>
      <dgm:t>
        <a:bodyPr/>
        <a:lstStyle/>
        <a:p>
          <a:endParaRPr lang="pt-BR"/>
        </a:p>
      </dgm:t>
    </dgm:pt>
    <dgm:pt modelId="{15AEE45D-9D8B-4854-9C33-A04215845783}" type="pres">
      <dgm:prSet presAssocID="{B367775D-2281-468B-B156-04A321487477}" presName="linear" presStyleCnt="0">
        <dgm:presLayoutVars>
          <dgm:animLvl val="lvl"/>
          <dgm:resizeHandles val="exact"/>
        </dgm:presLayoutVars>
      </dgm:prSet>
      <dgm:spPr/>
      <dgm:t>
        <a:bodyPr/>
        <a:lstStyle/>
        <a:p>
          <a:endParaRPr lang="pt-BR"/>
        </a:p>
      </dgm:t>
    </dgm:pt>
    <dgm:pt modelId="{D48FF759-348E-4C95-B1EE-F4BB48832009}" type="pres">
      <dgm:prSet presAssocID="{2EB1C724-7D1A-489B-A9D2-734C9BD11426}" presName="parentText" presStyleLbl="node1" presStyleIdx="0" presStyleCnt="1" custLinFactNeighborX="1076" custLinFactNeighborY="22645">
        <dgm:presLayoutVars>
          <dgm:chMax val="0"/>
          <dgm:bulletEnabled val="1"/>
        </dgm:presLayoutVars>
      </dgm:prSet>
      <dgm:spPr/>
      <dgm:t>
        <a:bodyPr/>
        <a:lstStyle/>
        <a:p>
          <a:endParaRPr lang="pt-BR"/>
        </a:p>
      </dgm:t>
    </dgm:pt>
  </dgm:ptLst>
  <dgm:cxnLst>
    <dgm:cxn modelId="{1EBCA30F-D380-4980-80E8-32FEF70F5076}" type="presOf" srcId="{2EB1C724-7D1A-489B-A9D2-734C9BD11426}" destId="{D48FF759-348E-4C95-B1EE-F4BB48832009}" srcOrd="0" destOrd="0" presId="urn:microsoft.com/office/officeart/2005/8/layout/vList2"/>
    <dgm:cxn modelId="{C30C6B46-DC96-4AC5-9DE7-6B06ED4A5E0B}" srcId="{B367775D-2281-468B-B156-04A321487477}" destId="{2EB1C724-7D1A-489B-A9D2-734C9BD11426}" srcOrd="0" destOrd="0" parTransId="{3C29C389-734D-477C-B3E0-4A5875B9C137}" sibTransId="{2A1A6280-989B-4C30-8E7E-56B69412F76E}"/>
    <dgm:cxn modelId="{AC3E3246-C814-4C6A-805B-CC96F4204202}" type="presOf" srcId="{B367775D-2281-468B-B156-04A321487477}" destId="{15AEE45D-9D8B-4854-9C33-A04215845783}" srcOrd="0" destOrd="0" presId="urn:microsoft.com/office/officeart/2005/8/layout/vList2"/>
    <dgm:cxn modelId="{60A99CA8-9571-4D36-9A20-12AD78E0BED1}" type="presParOf" srcId="{15AEE45D-9D8B-4854-9C33-A04215845783}" destId="{D48FF759-348E-4C95-B1EE-F4BB488320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8FA876-83EC-45C5-983B-14B18E4F5EA3}" type="doc">
      <dgm:prSet loTypeId="urn:microsoft.com/office/officeart/2005/8/layout/hList1" loCatId="list" qsTypeId="urn:microsoft.com/office/officeart/2005/8/quickstyle/simple1" qsCatId="simple" csTypeId="urn:microsoft.com/office/officeart/2005/8/colors/accent6_4" csCatId="accent6"/>
      <dgm:spPr/>
      <dgm:t>
        <a:bodyPr/>
        <a:lstStyle/>
        <a:p>
          <a:endParaRPr lang="pt-BR"/>
        </a:p>
      </dgm:t>
    </dgm:pt>
    <dgm:pt modelId="{A10FB27E-7757-4D71-A998-A09DEB7738E3}">
      <dgm:prSet/>
      <dgm:spPr/>
      <dgm:t>
        <a:bodyPr/>
        <a:lstStyle/>
        <a:p>
          <a:pPr rtl="0"/>
          <a:r>
            <a:rPr lang="pt-BR" smtClean="0"/>
            <a:t>Exercício de fixação</a:t>
          </a:r>
          <a:endParaRPr lang="pt-BR"/>
        </a:p>
      </dgm:t>
    </dgm:pt>
    <dgm:pt modelId="{99B43597-DEBD-4F62-894B-6B9D38DBCBAA}" type="parTrans" cxnId="{932BD302-96DB-45C6-A252-F708672D9366}">
      <dgm:prSet/>
      <dgm:spPr/>
      <dgm:t>
        <a:bodyPr/>
        <a:lstStyle/>
        <a:p>
          <a:endParaRPr lang="pt-BR"/>
        </a:p>
      </dgm:t>
    </dgm:pt>
    <dgm:pt modelId="{9BA2481D-C5E4-4926-8008-3E9760294772}" type="sibTrans" cxnId="{932BD302-96DB-45C6-A252-F708672D9366}">
      <dgm:prSet/>
      <dgm:spPr/>
      <dgm:t>
        <a:bodyPr/>
        <a:lstStyle/>
        <a:p>
          <a:endParaRPr lang="pt-BR"/>
        </a:p>
      </dgm:t>
    </dgm:pt>
    <dgm:pt modelId="{FF450505-34B8-43CD-92B5-6F52A9052964}">
      <dgm:prSet/>
      <dgm:spPr/>
      <dgm:t>
        <a:bodyPr/>
        <a:lstStyle/>
        <a:p>
          <a:pPr rtl="0"/>
          <a:r>
            <a:rPr lang="pt-BR" dirty="0" smtClean="0"/>
            <a:t>Construa um programa que declare um vetor de inteiros com 10 elementos e o inicialize com números fornecidos pelo usuário, através da entrada padrão. </a:t>
          </a:r>
          <a:endParaRPr lang="pt-BR" dirty="0"/>
        </a:p>
      </dgm:t>
    </dgm:pt>
    <dgm:pt modelId="{AF52D07C-D96D-4441-9234-D55D81344841}" type="parTrans" cxnId="{ED713325-9DE2-47FC-B9F4-ECD1F98814A0}">
      <dgm:prSet/>
      <dgm:spPr/>
      <dgm:t>
        <a:bodyPr/>
        <a:lstStyle/>
        <a:p>
          <a:endParaRPr lang="pt-BR"/>
        </a:p>
      </dgm:t>
    </dgm:pt>
    <dgm:pt modelId="{0454FDFE-8960-4802-9B7E-592C8DC624DF}" type="sibTrans" cxnId="{ED713325-9DE2-47FC-B9F4-ECD1F98814A0}">
      <dgm:prSet/>
      <dgm:spPr/>
      <dgm:t>
        <a:bodyPr/>
        <a:lstStyle/>
        <a:p>
          <a:endParaRPr lang="pt-BR"/>
        </a:p>
      </dgm:t>
    </dgm:pt>
    <dgm:pt modelId="{C59EAA14-2817-452A-BC2B-65EAC0B52985}" type="pres">
      <dgm:prSet presAssocID="{F98FA876-83EC-45C5-983B-14B18E4F5EA3}" presName="Name0" presStyleCnt="0">
        <dgm:presLayoutVars>
          <dgm:dir/>
          <dgm:animLvl val="lvl"/>
          <dgm:resizeHandles val="exact"/>
        </dgm:presLayoutVars>
      </dgm:prSet>
      <dgm:spPr/>
    </dgm:pt>
    <dgm:pt modelId="{8A3C6BEE-1200-47B6-9D24-F4C8913749B0}" type="pres">
      <dgm:prSet presAssocID="{A10FB27E-7757-4D71-A998-A09DEB7738E3}" presName="composite" presStyleCnt="0"/>
      <dgm:spPr/>
    </dgm:pt>
    <dgm:pt modelId="{AB083DEE-1BC9-4298-9545-07EB68A1CB15}" type="pres">
      <dgm:prSet presAssocID="{A10FB27E-7757-4D71-A998-A09DEB7738E3}" presName="parTx" presStyleLbl="alignNode1" presStyleIdx="0" presStyleCnt="1">
        <dgm:presLayoutVars>
          <dgm:chMax val="0"/>
          <dgm:chPref val="0"/>
          <dgm:bulletEnabled val="1"/>
        </dgm:presLayoutVars>
      </dgm:prSet>
      <dgm:spPr/>
    </dgm:pt>
    <dgm:pt modelId="{B3B2595C-90A6-43B7-91D2-AB0E9CB61323}" type="pres">
      <dgm:prSet presAssocID="{A10FB27E-7757-4D71-A998-A09DEB7738E3}" presName="desTx" presStyleLbl="alignAccFollowNode1" presStyleIdx="0" presStyleCnt="1">
        <dgm:presLayoutVars>
          <dgm:bulletEnabled val="1"/>
        </dgm:presLayoutVars>
      </dgm:prSet>
      <dgm:spPr/>
    </dgm:pt>
  </dgm:ptLst>
  <dgm:cxnLst>
    <dgm:cxn modelId="{932BD302-96DB-45C6-A252-F708672D9366}" srcId="{F98FA876-83EC-45C5-983B-14B18E4F5EA3}" destId="{A10FB27E-7757-4D71-A998-A09DEB7738E3}" srcOrd="0" destOrd="0" parTransId="{99B43597-DEBD-4F62-894B-6B9D38DBCBAA}" sibTransId="{9BA2481D-C5E4-4926-8008-3E9760294772}"/>
    <dgm:cxn modelId="{ED713325-9DE2-47FC-B9F4-ECD1F98814A0}" srcId="{A10FB27E-7757-4D71-A998-A09DEB7738E3}" destId="{FF450505-34B8-43CD-92B5-6F52A9052964}" srcOrd="0" destOrd="0" parTransId="{AF52D07C-D96D-4441-9234-D55D81344841}" sibTransId="{0454FDFE-8960-4802-9B7E-592C8DC624DF}"/>
    <dgm:cxn modelId="{836D3E3A-8B9D-47D5-9256-437403937E5C}" type="presOf" srcId="{F98FA876-83EC-45C5-983B-14B18E4F5EA3}" destId="{C59EAA14-2817-452A-BC2B-65EAC0B52985}" srcOrd="0" destOrd="0" presId="urn:microsoft.com/office/officeart/2005/8/layout/hList1"/>
    <dgm:cxn modelId="{6FB48954-9703-4DFF-96E0-CB0887AEE1C2}" type="presOf" srcId="{FF450505-34B8-43CD-92B5-6F52A9052964}" destId="{B3B2595C-90A6-43B7-91D2-AB0E9CB61323}" srcOrd="0" destOrd="0" presId="urn:microsoft.com/office/officeart/2005/8/layout/hList1"/>
    <dgm:cxn modelId="{D675A256-1A0B-4267-B318-ECCA47FA5C45}" type="presOf" srcId="{A10FB27E-7757-4D71-A998-A09DEB7738E3}" destId="{AB083DEE-1BC9-4298-9545-07EB68A1CB15}" srcOrd="0" destOrd="0" presId="urn:microsoft.com/office/officeart/2005/8/layout/hList1"/>
    <dgm:cxn modelId="{7A30902D-19E0-486C-9295-A263D80C5A37}" type="presParOf" srcId="{C59EAA14-2817-452A-BC2B-65EAC0B52985}" destId="{8A3C6BEE-1200-47B6-9D24-F4C8913749B0}" srcOrd="0" destOrd="0" presId="urn:microsoft.com/office/officeart/2005/8/layout/hList1"/>
    <dgm:cxn modelId="{A477E44D-58F1-44C2-A9B9-6055292A9678}" type="presParOf" srcId="{8A3C6BEE-1200-47B6-9D24-F4C8913749B0}" destId="{AB083DEE-1BC9-4298-9545-07EB68A1CB15}" srcOrd="0" destOrd="0" presId="urn:microsoft.com/office/officeart/2005/8/layout/hList1"/>
    <dgm:cxn modelId="{7ADA6D55-213B-4246-BDBC-D6E742A7E68F}" type="presParOf" srcId="{8A3C6BEE-1200-47B6-9D24-F4C8913749B0}" destId="{B3B2595C-90A6-43B7-91D2-AB0E9CB6132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98FA876-83EC-45C5-983B-14B18E4F5EA3}"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pt-BR"/>
        </a:p>
      </dgm:t>
    </dgm:pt>
    <dgm:pt modelId="{A10FB27E-7757-4D71-A998-A09DEB7738E3}">
      <dgm:prSet/>
      <dgm:spPr/>
      <dgm:t>
        <a:bodyPr/>
        <a:lstStyle/>
        <a:p>
          <a:pPr rtl="0"/>
          <a:r>
            <a:rPr lang="pt-BR" smtClean="0"/>
            <a:t>Exercício de fixação</a:t>
          </a:r>
          <a:endParaRPr lang="pt-BR"/>
        </a:p>
      </dgm:t>
    </dgm:pt>
    <dgm:pt modelId="{99B43597-DEBD-4F62-894B-6B9D38DBCBAA}" type="parTrans" cxnId="{932BD302-96DB-45C6-A252-F708672D9366}">
      <dgm:prSet/>
      <dgm:spPr/>
      <dgm:t>
        <a:bodyPr/>
        <a:lstStyle/>
        <a:p>
          <a:endParaRPr lang="pt-BR"/>
        </a:p>
      </dgm:t>
    </dgm:pt>
    <dgm:pt modelId="{9BA2481D-C5E4-4926-8008-3E9760294772}" type="sibTrans" cxnId="{932BD302-96DB-45C6-A252-F708672D9366}">
      <dgm:prSet/>
      <dgm:spPr/>
      <dgm:t>
        <a:bodyPr/>
        <a:lstStyle/>
        <a:p>
          <a:endParaRPr lang="pt-BR"/>
        </a:p>
      </dgm:t>
    </dgm:pt>
    <dgm:pt modelId="{FF450505-34B8-43CD-92B5-6F52A9052964}">
      <dgm:prSet/>
      <dgm:spPr/>
      <dgm:t>
        <a:bodyPr/>
        <a:lstStyle/>
        <a:p>
          <a:pPr rtl="0"/>
          <a:r>
            <a:rPr lang="pt-BR" dirty="0" smtClean="0"/>
            <a:t>Construa um programa que declare um vetor lógico com 15 elementos VERDADEIRO e 15 elementos FALSO.</a:t>
          </a:r>
          <a:endParaRPr lang="pt-BR" dirty="0"/>
        </a:p>
      </dgm:t>
    </dgm:pt>
    <dgm:pt modelId="{AF52D07C-D96D-4441-9234-D55D81344841}" type="parTrans" cxnId="{ED713325-9DE2-47FC-B9F4-ECD1F98814A0}">
      <dgm:prSet/>
      <dgm:spPr/>
      <dgm:t>
        <a:bodyPr/>
        <a:lstStyle/>
        <a:p>
          <a:endParaRPr lang="pt-BR"/>
        </a:p>
      </dgm:t>
    </dgm:pt>
    <dgm:pt modelId="{0454FDFE-8960-4802-9B7E-592C8DC624DF}" type="sibTrans" cxnId="{ED713325-9DE2-47FC-B9F4-ECD1F98814A0}">
      <dgm:prSet/>
      <dgm:spPr/>
      <dgm:t>
        <a:bodyPr/>
        <a:lstStyle/>
        <a:p>
          <a:endParaRPr lang="pt-BR"/>
        </a:p>
      </dgm:t>
    </dgm:pt>
    <dgm:pt modelId="{C59EAA14-2817-452A-BC2B-65EAC0B52985}" type="pres">
      <dgm:prSet presAssocID="{F98FA876-83EC-45C5-983B-14B18E4F5EA3}" presName="Name0" presStyleCnt="0">
        <dgm:presLayoutVars>
          <dgm:dir/>
          <dgm:animLvl val="lvl"/>
          <dgm:resizeHandles val="exact"/>
        </dgm:presLayoutVars>
      </dgm:prSet>
      <dgm:spPr/>
    </dgm:pt>
    <dgm:pt modelId="{8A3C6BEE-1200-47B6-9D24-F4C8913749B0}" type="pres">
      <dgm:prSet presAssocID="{A10FB27E-7757-4D71-A998-A09DEB7738E3}" presName="composite" presStyleCnt="0"/>
      <dgm:spPr/>
    </dgm:pt>
    <dgm:pt modelId="{AB083DEE-1BC9-4298-9545-07EB68A1CB15}" type="pres">
      <dgm:prSet presAssocID="{A10FB27E-7757-4D71-A998-A09DEB7738E3}" presName="parTx" presStyleLbl="alignNode1" presStyleIdx="0" presStyleCnt="1">
        <dgm:presLayoutVars>
          <dgm:chMax val="0"/>
          <dgm:chPref val="0"/>
          <dgm:bulletEnabled val="1"/>
        </dgm:presLayoutVars>
      </dgm:prSet>
      <dgm:spPr/>
    </dgm:pt>
    <dgm:pt modelId="{B3B2595C-90A6-43B7-91D2-AB0E9CB61323}" type="pres">
      <dgm:prSet presAssocID="{A10FB27E-7757-4D71-A998-A09DEB7738E3}" presName="desTx" presStyleLbl="alignAccFollowNode1" presStyleIdx="0" presStyleCnt="1">
        <dgm:presLayoutVars>
          <dgm:bulletEnabled val="1"/>
        </dgm:presLayoutVars>
      </dgm:prSet>
      <dgm:spPr/>
      <dgm:t>
        <a:bodyPr/>
        <a:lstStyle/>
        <a:p>
          <a:endParaRPr lang="pt-BR"/>
        </a:p>
      </dgm:t>
    </dgm:pt>
  </dgm:ptLst>
  <dgm:cxnLst>
    <dgm:cxn modelId="{932BD302-96DB-45C6-A252-F708672D9366}" srcId="{F98FA876-83EC-45C5-983B-14B18E4F5EA3}" destId="{A10FB27E-7757-4D71-A998-A09DEB7738E3}" srcOrd="0" destOrd="0" parTransId="{99B43597-DEBD-4F62-894B-6B9D38DBCBAA}" sibTransId="{9BA2481D-C5E4-4926-8008-3E9760294772}"/>
    <dgm:cxn modelId="{A724D485-2276-47B8-884C-DE087C400B22}" type="presOf" srcId="{FF450505-34B8-43CD-92B5-6F52A9052964}" destId="{B3B2595C-90A6-43B7-91D2-AB0E9CB61323}" srcOrd="0" destOrd="0" presId="urn:microsoft.com/office/officeart/2005/8/layout/hList1"/>
    <dgm:cxn modelId="{45DE46D3-97A6-4F73-AE57-FF8FCB00681B}" type="presOf" srcId="{F98FA876-83EC-45C5-983B-14B18E4F5EA3}" destId="{C59EAA14-2817-452A-BC2B-65EAC0B52985}" srcOrd="0" destOrd="0" presId="urn:microsoft.com/office/officeart/2005/8/layout/hList1"/>
    <dgm:cxn modelId="{ED713325-9DE2-47FC-B9F4-ECD1F98814A0}" srcId="{A10FB27E-7757-4D71-A998-A09DEB7738E3}" destId="{FF450505-34B8-43CD-92B5-6F52A9052964}" srcOrd="0" destOrd="0" parTransId="{AF52D07C-D96D-4441-9234-D55D81344841}" sibTransId="{0454FDFE-8960-4802-9B7E-592C8DC624DF}"/>
    <dgm:cxn modelId="{5BB6BA2C-D425-404C-921F-7CAD04D84329}" type="presOf" srcId="{A10FB27E-7757-4D71-A998-A09DEB7738E3}" destId="{AB083DEE-1BC9-4298-9545-07EB68A1CB15}" srcOrd="0" destOrd="0" presId="urn:microsoft.com/office/officeart/2005/8/layout/hList1"/>
    <dgm:cxn modelId="{5F797597-E809-44FE-86DA-2A08593643FD}" type="presParOf" srcId="{C59EAA14-2817-452A-BC2B-65EAC0B52985}" destId="{8A3C6BEE-1200-47B6-9D24-F4C8913749B0}" srcOrd="0" destOrd="0" presId="urn:microsoft.com/office/officeart/2005/8/layout/hList1"/>
    <dgm:cxn modelId="{6CEEDCA8-6908-4F0A-BFB3-68E8B7148F58}" type="presParOf" srcId="{8A3C6BEE-1200-47B6-9D24-F4C8913749B0}" destId="{AB083DEE-1BC9-4298-9545-07EB68A1CB15}" srcOrd="0" destOrd="0" presId="urn:microsoft.com/office/officeart/2005/8/layout/hList1"/>
    <dgm:cxn modelId="{501E9D83-ABA5-48A2-91FF-EC22BF15B6B7}" type="presParOf" srcId="{8A3C6BEE-1200-47B6-9D24-F4C8913749B0}" destId="{B3B2595C-90A6-43B7-91D2-AB0E9CB6132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8FA876-83EC-45C5-983B-14B18E4F5EA3}" type="doc">
      <dgm:prSet loTypeId="urn:microsoft.com/office/officeart/2005/8/layout/hList1" loCatId="list" qsTypeId="urn:microsoft.com/office/officeart/2005/8/quickstyle/simple1" qsCatId="simple" csTypeId="urn:microsoft.com/office/officeart/2005/8/colors/accent1_3" csCatId="accent1" phldr="1"/>
      <dgm:spPr/>
      <dgm:t>
        <a:bodyPr/>
        <a:lstStyle/>
        <a:p>
          <a:endParaRPr lang="pt-BR"/>
        </a:p>
      </dgm:t>
    </dgm:pt>
    <dgm:pt modelId="{A10FB27E-7757-4D71-A998-A09DEB7738E3}">
      <dgm:prSet/>
      <dgm:spPr/>
      <dgm:t>
        <a:bodyPr/>
        <a:lstStyle/>
        <a:p>
          <a:pPr rtl="0"/>
          <a:r>
            <a:rPr lang="pt-BR" smtClean="0"/>
            <a:t>Exercício de fixação</a:t>
          </a:r>
          <a:endParaRPr lang="pt-BR"/>
        </a:p>
      </dgm:t>
    </dgm:pt>
    <dgm:pt modelId="{99B43597-DEBD-4F62-894B-6B9D38DBCBAA}" type="parTrans" cxnId="{932BD302-96DB-45C6-A252-F708672D9366}">
      <dgm:prSet/>
      <dgm:spPr/>
      <dgm:t>
        <a:bodyPr/>
        <a:lstStyle/>
        <a:p>
          <a:endParaRPr lang="pt-BR"/>
        </a:p>
      </dgm:t>
    </dgm:pt>
    <dgm:pt modelId="{9BA2481D-C5E4-4926-8008-3E9760294772}" type="sibTrans" cxnId="{932BD302-96DB-45C6-A252-F708672D9366}">
      <dgm:prSet/>
      <dgm:spPr/>
      <dgm:t>
        <a:bodyPr/>
        <a:lstStyle/>
        <a:p>
          <a:endParaRPr lang="pt-BR"/>
        </a:p>
      </dgm:t>
    </dgm:pt>
    <dgm:pt modelId="{FF450505-34B8-43CD-92B5-6F52A9052964}">
      <dgm:prSet custT="1"/>
      <dgm:spPr/>
      <dgm:t>
        <a:bodyPr/>
        <a:lstStyle/>
        <a:p>
          <a:pPr rtl="0"/>
          <a:r>
            <a:rPr lang="pt-BR" sz="2200" dirty="0" smtClean="0"/>
            <a:t>Construa um programa que declare um vetor de caractere com 20 elementos preencha os vetores como:</a:t>
          </a:r>
          <a:endParaRPr lang="pt-BR" sz="2200" dirty="0"/>
        </a:p>
      </dgm:t>
    </dgm:pt>
    <dgm:pt modelId="{AF52D07C-D96D-4441-9234-D55D81344841}" type="parTrans" cxnId="{ED713325-9DE2-47FC-B9F4-ECD1F98814A0}">
      <dgm:prSet/>
      <dgm:spPr/>
      <dgm:t>
        <a:bodyPr/>
        <a:lstStyle/>
        <a:p>
          <a:endParaRPr lang="pt-BR"/>
        </a:p>
      </dgm:t>
    </dgm:pt>
    <dgm:pt modelId="{0454FDFE-8960-4802-9B7E-592C8DC624DF}" type="sibTrans" cxnId="{ED713325-9DE2-47FC-B9F4-ECD1F98814A0}">
      <dgm:prSet/>
      <dgm:spPr/>
      <dgm:t>
        <a:bodyPr/>
        <a:lstStyle/>
        <a:p>
          <a:endParaRPr lang="pt-BR"/>
        </a:p>
      </dgm:t>
    </dgm:pt>
    <dgm:pt modelId="{C25F7862-E8D6-4545-9C16-CF1802032F9A}">
      <dgm:prSet custT="1"/>
      <dgm:spPr/>
      <dgm:t>
        <a:bodyPr/>
        <a:lstStyle/>
        <a:p>
          <a:pPr rtl="0"/>
          <a:r>
            <a:rPr lang="pt-BR" sz="2200" dirty="0" smtClean="0"/>
            <a:t> “Nome[1]”,</a:t>
          </a:r>
          <a:r>
            <a:rPr lang="pt-BR" sz="2200" dirty="0" smtClean="0"/>
            <a:t>“Nome[2]”,“Nome[3]”..</a:t>
          </a:r>
          <a:r>
            <a:rPr lang="pt-BR" sz="2200" dirty="0" smtClean="0"/>
            <a:t>.</a:t>
          </a:r>
          <a:endParaRPr lang="pt-BR" sz="2200" dirty="0"/>
        </a:p>
      </dgm:t>
    </dgm:pt>
    <dgm:pt modelId="{32ABBC24-B2D0-4C3E-9A49-522C7DD9DBC4}" type="parTrans" cxnId="{FC9DBB8E-ACBD-4EA9-9E82-EBBB3D08763D}">
      <dgm:prSet/>
      <dgm:spPr/>
      <dgm:t>
        <a:bodyPr/>
        <a:lstStyle/>
        <a:p>
          <a:endParaRPr lang="pt-BR"/>
        </a:p>
      </dgm:t>
    </dgm:pt>
    <dgm:pt modelId="{AEFC3777-DF4B-4A82-A009-8825F6CEB579}" type="sibTrans" cxnId="{FC9DBB8E-ACBD-4EA9-9E82-EBBB3D08763D}">
      <dgm:prSet/>
      <dgm:spPr/>
      <dgm:t>
        <a:bodyPr/>
        <a:lstStyle/>
        <a:p>
          <a:endParaRPr lang="pt-BR"/>
        </a:p>
      </dgm:t>
    </dgm:pt>
    <dgm:pt modelId="{C59EAA14-2817-452A-BC2B-65EAC0B52985}" type="pres">
      <dgm:prSet presAssocID="{F98FA876-83EC-45C5-983B-14B18E4F5EA3}" presName="Name0" presStyleCnt="0">
        <dgm:presLayoutVars>
          <dgm:dir/>
          <dgm:animLvl val="lvl"/>
          <dgm:resizeHandles val="exact"/>
        </dgm:presLayoutVars>
      </dgm:prSet>
      <dgm:spPr/>
    </dgm:pt>
    <dgm:pt modelId="{8A3C6BEE-1200-47B6-9D24-F4C8913749B0}" type="pres">
      <dgm:prSet presAssocID="{A10FB27E-7757-4D71-A998-A09DEB7738E3}" presName="composite" presStyleCnt="0"/>
      <dgm:spPr/>
    </dgm:pt>
    <dgm:pt modelId="{AB083DEE-1BC9-4298-9545-07EB68A1CB15}" type="pres">
      <dgm:prSet presAssocID="{A10FB27E-7757-4D71-A998-A09DEB7738E3}" presName="parTx" presStyleLbl="alignNode1" presStyleIdx="0" presStyleCnt="1">
        <dgm:presLayoutVars>
          <dgm:chMax val="0"/>
          <dgm:chPref val="0"/>
          <dgm:bulletEnabled val="1"/>
        </dgm:presLayoutVars>
      </dgm:prSet>
      <dgm:spPr/>
    </dgm:pt>
    <dgm:pt modelId="{B3B2595C-90A6-43B7-91D2-AB0E9CB61323}" type="pres">
      <dgm:prSet presAssocID="{A10FB27E-7757-4D71-A998-A09DEB7738E3}" presName="desTx" presStyleLbl="alignAccFollowNode1" presStyleIdx="0" presStyleCnt="1">
        <dgm:presLayoutVars>
          <dgm:bulletEnabled val="1"/>
        </dgm:presLayoutVars>
      </dgm:prSet>
      <dgm:spPr/>
      <dgm:t>
        <a:bodyPr/>
        <a:lstStyle/>
        <a:p>
          <a:endParaRPr lang="pt-BR"/>
        </a:p>
      </dgm:t>
    </dgm:pt>
  </dgm:ptLst>
  <dgm:cxnLst>
    <dgm:cxn modelId="{FC9DBB8E-ACBD-4EA9-9E82-EBBB3D08763D}" srcId="{A10FB27E-7757-4D71-A998-A09DEB7738E3}" destId="{C25F7862-E8D6-4545-9C16-CF1802032F9A}" srcOrd="1" destOrd="0" parTransId="{32ABBC24-B2D0-4C3E-9A49-522C7DD9DBC4}" sibTransId="{AEFC3777-DF4B-4A82-A009-8825F6CEB579}"/>
    <dgm:cxn modelId="{932BD302-96DB-45C6-A252-F708672D9366}" srcId="{F98FA876-83EC-45C5-983B-14B18E4F5EA3}" destId="{A10FB27E-7757-4D71-A998-A09DEB7738E3}" srcOrd="0" destOrd="0" parTransId="{99B43597-DEBD-4F62-894B-6B9D38DBCBAA}" sibTransId="{9BA2481D-C5E4-4926-8008-3E9760294772}"/>
    <dgm:cxn modelId="{58537061-F19B-437B-A500-18C172ACEB97}" type="presOf" srcId="{F98FA876-83EC-45C5-983B-14B18E4F5EA3}" destId="{C59EAA14-2817-452A-BC2B-65EAC0B52985}" srcOrd="0" destOrd="0" presId="urn:microsoft.com/office/officeart/2005/8/layout/hList1"/>
    <dgm:cxn modelId="{ED713325-9DE2-47FC-B9F4-ECD1F98814A0}" srcId="{A10FB27E-7757-4D71-A998-A09DEB7738E3}" destId="{FF450505-34B8-43CD-92B5-6F52A9052964}" srcOrd="0" destOrd="0" parTransId="{AF52D07C-D96D-4441-9234-D55D81344841}" sibTransId="{0454FDFE-8960-4802-9B7E-592C8DC624DF}"/>
    <dgm:cxn modelId="{40F03830-56D7-4487-8C00-5CA23CE5C2D9}" type="presOf" srcId="{FF450505-34B8-43CD-92B5-6F52A9052964}" destId="{B3B2595C-90A6-43B7-91D2-AB0E9CB61323}" srcOrd="0" destOrd="0" presId="urn:microsoft.com/office/officeart/2005/8/layout/hList1"/>
    <dgm:cxn modelId="{6C10AAB3-B24C-46BF-9FA0-679C1B9D4706}" type="presOf" srcId="{C25F7862-E8D6-4545-9C16-CF1802032F9A}" destId="{B3B2595C-90A6-43B7-91D2-AB0E9CB61323}" srcOrd="0" destOrd="1" presId="urn:microsoft.com/office/officeart/2005/8/layout/hList1"/>
    <dgm:cxn modelId="{95131FB9-C0E0-4AF3-BED3-23F6CADF02D7}" type="presOf" srcId="{A10FB27E-7757-4D71-A998-A09DEB7738E3}" destId="{AB083DEE-1BC9-4298-9545-07EB68A1CB15}" srcOrd="0" destOrd="0" presId="urn:microsoft.com/office/officeart/2005/8/layout/hList1"/>
    <dgm:cxn modelId="{B51BEE95-A65D-49EE-828B-21F43EAB6E78}" type="presParOf" srcId="{C59EAA14-2817-452A-BC2B-65EAC0B52985}" destId="{8A3C6BEE-1200-47B6-9D24-F4C8913749B0}" srcOrd="0" destOrd="0" presId="urn:microsoft.com/office/officeart/2005/8/layout/hList1"/>
    <dgm:cxn modelId="{0D494C66-D541-4F25-B601-B9A12B28175C}" type="presParOf" srcId="{8A3C6BEE-1200-47B6-9D24-F4C8913749B0}" destId="{AB083DEE-1BC9-4298-9545-07EB68A1CB15}" srcOrd="0" destOrd="0" presId="urn:microsoft.com/office/officeart/2005/8/layout/hList1"/>
    <dgm:cxn modelId="{1753B597-5C0F-4810-8384-F8A262A19B1B}" type="presParOf" srcId="{8A3C6BEE-1200-47B6-9D24-F4C8913749B0}" destId="{B3B2595C-90A6-43B7-91D2-AB0E9CB6132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8FA876-83EC-45C5-983B-14B18E4F5EA3}"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pt-BR"/>
        </a:p>
      </dgm:t>
    </dgm:pt>
    <dgm:pt modelId="{A10FB27E-7757-4D71-A998-A09DEB7738E3}">
      <dgm:prSet/>
      <dgm:spPr/>
      <dgm:t>
        <a:bodyPr/>
        <a:lstStyle/>
        <a:p>
          <a:pPr rtl="0"/>
          <a:r>
            <a:rPr lang="pt-BR" dirty="0" smtClean="0"/>
            <a:t>Exercício de fixação</a:t>
          </a:r>
          <a:endParaRPr lang="pt-BR" dirty="0"/>
        </a:p>
      </dgm:t>
    </dgm:pt>
    <dgm:pt modelId="{99B43597-DEBD-4F62-894B-6B9D38DBCBAA}" type="parTrans" cxnId="{932BD302-96DB-45C6-A252-F708672D9366}">
      <dgm:prSet/>
      <dgm:spPr/>
      <dgm:t>
        <a:bodyPr/>
        <a:lstStyle/>
        <a:p>
          <a:endParaRPr lang="pt-BR"/>
        </a:p>
      </dgm:t>
    </dgm:pt>
    <dgm:pt modelId="{9BA2481D-C5E4-4926-8008-3E9760294772}" type="sibTrans" cxnId="{932BD302-96DB-45C6-A252-F708672D9366}">
      <dgm:prSet/>
      <dgm:spPr/>
      <dgm:t>
        <a:bodyPr/>
        <a:lstStyle/>
        <a:p>
          <a:endParaRPr lang="pt-BR"/>
        </a:p>
      </dgm:t>
    </dgm:pt>
    <dgm:pt modelId="{FF450505-34B8-43CD-92B5-6F52A9052964}">
      <dgm:prSet custT="1"/>
      <dgm:spPr/>
      <dgm:t>
        <a:bodyPr/>
        <a:lstStyle/>
        <a:p>
          <a:pPr rtl="0"/>
          <a:r>
            <a:rPr lang="pt-BR" sz="2200" dirty="0" smtClean="0"/>
            <a:t>Construa um programa que declare um vetor de real e que receba um resultado de um calculo. </a:t>
          </a:r>
          <a:r>
            <a:rPr lang="pt-BR" sz="2200" dirty="0" err="1" smtClean="0"/>
            <a:t>Ex</a:t>
          </a:r>
          <a:r>
            <a:rPr lang="pt-BR" sz="2200" dirty="0" smtClean="0"/>
            <a:t>: resultado &lt;- 10/1, podem usar o índice para isso. </a:t>
          </a:r>
          <a:endParaRPr lang="pt-BR" sz="2200" dirty="0"/>
        </a:p>
      </dgm:t>
    </dgm:pt>
    <dgm:pt modelId="{AF52D07C-D96D-4441-9234-D55D81344841}" type="parTrans" cxnId="{ED713325-9DE2-47FC-B9F4-ECD1F98814A0}">
      <dgm:prSet/>
      <dgm:spPr/>
      <dgm:t>
        <a:bodyPr/>
        <a:lstStyle/>
        <a:p>
          <a:endParaRPr lang="pt-BR"/>
        </a:p>
      </dgm:t>
    </dgm:pt>
    <dgm:pt modelId="{0454FDFE-8960-4802-9B7E-592C8DC624DF}" type="sibTrans" cxnId="{ED713325-9DE2-47FC-B9F4-ECD1F98814A0}">
      <dgm:prSet/>
      <dgm:spPr/>
      <dgm:t>
        <a:bodyPr/>
        <a:lstStyle/>
        <a:p>
          <a:endParaRPr lang="pt-BR"/>
        </a:p>
      </dgm:t>
    </dgm:pt>
    <dgm:pt modelId="{C59EAA14-2817-452A-BC2B-65EAC0B52985}" type="pres">
      <dgm:prSet presAssocID="{F98FA876-83EC-45C5-983B-14B18E4F5EA3}" presName="Name0" presStyleCnt="0">
        <dgm:presLayoutVars>
          <dgm:dir/>
          <dgm:animLvl val="lvl"/>
          <dgm:resizeHandles val="exact"/>
        </dgm:presLayoutVars>
      </dgm:prSet>
      <dgm:spPr/>
    </dgm:pt>
    <dgm:pt modelId="{8A3C6BEE-1200-47B6-9D24-F4C8913749B0}" type="pres">
      <dgm:prSet presAssocID="{A10FB27E-7757-4D71-A998-A09DEB7738E3}" presName="composite" presStyleCnt="0"/>
      <dgm:spPr/>
    </dgm:pt>
    <dgm:pt modelId="{AB083DEE-1BC9-4298-9545-07EB68A1CB15}" type="pres">
      <dgm:prSet presAssocID="{A10FB27E-7757-4D71-A998-A09DEB7738E3}" presName="parTx" presStyleLbl="alignNode1" presStyleIdx="0" presStyleCnt="1">
        <dgm:presLayoutVars>
          <dgm:chMax val="0"/>
          <dgm:chPref val="0"/>
          <dgm:bulletEnabled val="1"/>
        </dgm:presLayoutVars>
      </dgm:prSet>
      <dgm:spPr/>
    </dgm:pt>
    <dgm:pt modelId="{B3B2595C-90A6-43B7-91D2-AB0E9CB61323}" type="pres">
      <dgm:prSet presAssocID="{A10FB27E-7757-4D71-A998-A09DEB7738E3}" presName="desTx" presStyleLbl="alignAccFollowNode1" presStyleIdx="0" presStyleCnt="1">
        <dgm:presLayoutVars>
          <dgm:bulletEnabled val="1"/>
        </dgm:presLayoutVars>
      </dgm:prSet>
      <dgm:spPr/>
      <dgm:t>
        <a:bodyPr/>
        <a:lstStyle/>
        <a:p>
          <a:endParaRPr lang="pt-BR"/>
        </a:p>
      </dgm:t>
    </dgm:pt>
  </dgm:ptLst>
  <dgm:cxnLst>
    <dgm:cxn modelId="{932BD302-96DB-45C6-A252-F708672D9366}" srcId="{F98FA876-83EC-45C5-983B-14B18E4F5EA3}" destId="{A10FB27E-7757-4D71-A998-A09DEB7738E3}" srcOrd="0" destOrd="0" parTransId="{99B43597-DEBD-4F62-894B-6B9D38DBCBAA}" sibTransId="{9BA2481D-C5E4-4926-8008-3E9760294772}"/>
    <dgm:cxn modelId="{F9842154-8735-4373-80B6-E03E63D2ABFD}" type="presOf" srcId="{A10FB27E-7757-4D71-A998-A09DEB7738E3}" destId="{AB083DEE-1BC9-4298-9545-07EB68A1CB15}" srcOrd="0" destOrd="0" presId="urn:microsoft.com/office/officeart/2005/8/layout/hList1"/>
    <dgm:cxn modelId="{ED713325-9DE2-47FC-B9F4-ECD1F98814A0}" srcId="{A10FB27E-7757-4D71-A998-A09DEB7738E3}" destId="{FF450505-34B8-43CD-92B5-6F52A9052964}" srcOrd="0" destOrd="0" parTransId="{AF52D07C-D96D-4441-9234-D55D81344841}" sibTransId="{0454FDFE-8960-4802-9B7E-592C8DC624DF}"/>
    <dgm:cxn modelId="{82414873-191C-4C09-B775-897E8319E638}" type="presOf" srcId="{FF450505-34B8-43CD-92B5-6F52A9052964}" destId="{B3B2595C-90A6-43B7-91D2-AB0E9CB61323}" srcOrd="0" destOrd="0" presId="urn:microsoft.com/office/officeart/2005/8/layout/hList1"/>
    <dgm:cxn modelId="{028B21D2-3A51-46B5-8483-17249C12ADF8}" type="presOf" srcId="{F98FA876-83EC-45C5-983B-14B18E4F5EA3}" destId="{C59EAA14-2817-452A-BC2B-65EAC0B52985}" srcOrd="0" destOrd="0" presId="urn:microsoft.com/office/officeart/2005/8/layout/hList1"/>
    <dgm:cxn modelId="{996BDE1D-37CB-4AB7-8330-924F79BC381A}" type="presParOf" srcId="{C59EAA14-2817-452A-BC2B-65EAC0B52985}" destId="{8A3C6BEE-1200-47B6-9D24-F4C8913749B0}" srcOrd="0" destOrd="0" presId="urn:microsoft.com/office/officeart/2005/8/layout/hList1"/>
    <dgm:cxn modelId="{2FD4F9AD-275B-4D35-A450-E11EFFC1F72F}" type="presParOf" srcId="{8A3C6BEE-1200-47B6-9D24-F4C8913749B0}" destId="{AB083DEE-1BC9-4298-9545-07EB68A1CB15}" srcOrd="0" destOrd="0" presId="urn:microsoft.com/office/officeart/2005/8/layout/hList1"/>
    <dgm:cxn modelId="{15077D81-FBB3-4DEA-BA72-333C13942D72}" type="presParOf" srcId="{8A3C6BEE-1200-47B6-9D24-F4C8913749B0}" destId="{B3B2595C-90A6-43B7-91D2-AB0E9CB6132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98FA876-83EC-45C5-983B-14B18E4F5EA3}" type="doc">
      <dgm:prSet loTypeId="urn:microsoft.com/office/officeart/2005/8/layout/hList1" loCatId="list" qsTypeId="urn:microsoft.com/office/officeart/2005/8/quickstyle/simple1" qsCatId="simple" csTypeId="urn:microsoft.com/office/officeart/2005/8/colors/accent6_4" csCatId="accent6" phldr="1"/>
      <dgm:spPr/>
      <dgm:t>
        <a:bodyPr/>
        <a:lstStyle/>
        <a:p>
          <a:endParaRPr lang="pt-BR"/>
        </a:p>
      </dgm:t>
    </dgm:pt>
    <dgm:pt modelId="{A10FB27E-7757-4D71-A998-A09DEB7738E3}">
      <dgm:prSet custT="1"/>
      <dgm:spPr/>
      <dgm:t>
        <a:bodyPr/>
        <a:lstStyle/>
        <a:p>
          <a:pPr rtl="0"/>
          <a:r>
            <a:rPr lang="pt-BR" sz="1400" dirty="0" smtClean="0"/>
            <a:t>Exercício de fixação</a:t>
          </a:r>
          <a:endParaRPr lang="pt-BR" sz="1400" dirty="0"/>
        </a:p>
      </dgm:t>
    </dgm:pt>
    <dgm:pt modelId="{99B43597-DEBD-4F62-894B-6B9D38DBCBAA}" type="parTrans" cxnId="{932BD302-96DB-45C6-A252-F708672D9366}">
      <dgm:prSet/>
      <dgm:spPr/>
      <dgm:t>
        <a:bodyPr/>
        <a:lstStyle/>
        <a:p>
          <a:endParaRPr lang="pt-BR"/>
        </a:p>
      </dgm:t>
    </dgm:pt>
    <dgm:pt modelId="{9BA2481D-C5E4-4926-8008-3E9760294772}" type="sibTrans" cxnId="{932BD302-96DB-45C6-A252-F708672D9366}">
      <dgm:prSet/>
      <dgm:spPr/>
      <dgm:t>
        <a:bodyPr/>
        <a:lstStyle/>
        <a:p>
          <a:endParaRPr lang="pt-BR"/>
        </a:p>
      </dgm:t>
    </dgm:pt>
    <dgm:pt modelId="{FF450505-34B8-43CD-92B5-6F52A9052964}">
      <dgm:prSet custT="1"/>
      <dgm:spPr/>
      <dgm:t>
        <a:bodyPr/>
        <a:lstStyle/>
        <a:p>
          <a:pPr rtl="0"/>
          <a:r>
            <a:rPr lang="pt-BR" sz="2200" dirty="0" smtClean="0"/>
            <a:t>Construa um programa que declare um vetor multidimensional de inteiro 3x3. Ele deve imprimir os seguintes dados:</a:t>
          </a:r>
          <a:endParaRPr lang="pt-BR" sz="2200" dirty="0"/>
        </a:p>
      </dgm:t>
    </dgm:pt>
    <dgm:pt modelId="{AF52D07C-D96D-4441-9234-D55D81344841}" type="parTrans" cxnId="{ED713325-9DE2-47FC-B9F4-ECD1F98814A0}">
      <dgm:prSet/>
      <dgm:spPr/>
      <dgm:t>
        <a:bodyPr/>
        <a:lstStyle/>
        <a:p>
          <a:endParaRPr lang="pt-BR"/>
        </a:p>
      </dgm:t>
    </dgm:pt>
    <dgm:pt modelId="{0454FDFE-8960-4802-9B7E-592C8DC624DF}" type="sibTrans" cxnId="{ED713325-9DE2-47FC-B9F4-ECD1F98814A0}">
      <dgm:prSet/>
      <dgm:spPr/>
      <dgm:t>
        <a:bodyPr/>
        <a:lstStyle/>
        <a:p>
          <a:endParaRPr lang="pt-BR"/>
        </a:p>
      </dgm:t>
    </dgm:pt>
    <dgm:pt modelId="{92923C46-C49D-4294-AE9E-D7762744557A}">
      <dgm:prSet custT="1"/>
      <dgm:spPr/>
      <dgm:t>
        <a:bodyPr/>
        <a:lstStyle/>
        <a:p>
          <a:pPr rtl="0"/>
          <a:r>
            <a:rPr lang="pt-BR" sz="2200" dirty="0" smtClean="0"/>
            <a:t>1 1 1</a:t>
          </a:r>
          <a:endParaRPr lang="pt-BR" sz="2200" dirty="0"/>
        </a:p>
      </dgm:t>
    </dgm:pt>
    <dgm:pt modelId="{E768E232-A67C-4361-985A-DB5B64102BAF}" type="parTrans" cxnId="{567BF351-F349-4AB0-BB12-8B8394EB74F3}">
      <dgm:prSet/>
      <dgm:spPr/>
      <dgm:t>
        <a:bodyPr/>
        <a:lstStyle/>
        <a:p>
          <a:endParaRPr lang="pt-BR"/>
        </a:p>
      </dgm:t>
    </dgm:pt>
    <dgm:pt modelId="{5A4C1CE8-970F-45ED-8590-30D3F3E5674F}" type="sibTrans" cxnId="{567BF351-F349-4AB0-BB12-8B8394EB74F3}">
      <dgm:prSet/>
      <dgm:spPr/>
      <dgm:t>
        <a:bodyPr/>
        <a:lstStyle/>
        <a:p>
          <a:endParaRPr lang="pt-BR"/>
        </a:p>
      </dgm:t>
    </dgm:pt>
    <dgm:pt modelId="{1075B1C8-E5EF-4E66-87D1-C5F138FD3DA2}">
      <dgm:prSet custT="1"/>
      <dgm:spPr/>
      <dgm:t>
        <a:bodyPr/>
        <a:lstStyle/>
        <a:p>
          <a:pPr rtl="0"/>
          <a:r>
            <a:rPr lang="pt-BR" sz="2200" dirty="0" smtClean="0"/>
            <a:t>1 2 1</a:t>
          </a:r>
          <a:endParaRPr lang="pt-BR" sz="2200" dirty="0"/>
        </a:p>
      </dgm:t>
    </dgm:pt>
    <dgm:pt modelId="{63781678-A6C5-4517-9E2E-0ACBE6B5D9C0}" type="parTrans" cxnId="{DE6BD714-95C7-43A6-998F-406136CE4A28}">
      <dgm:prSet/>
      <dgm:spPr/>
      <dgm:t>
        <a:bodyPr/>
        <a:lstStyle/>
        <a:p>
          <a:endParaRPr lang="pt-BR"/>
        </a:p>
      </dgm:t>
    </dgm:pt>
    <dgm:pt modelId="{476A4E03-17F5-4F2F-90E3-E5C5AE37760D}" type="sibTrans" cxnId="{DE6BD714-95C7-43A6-998F-406136CE4A28}">
      <dgm:prSet/>
      <dgm:spPr/>
      <dgm:t>
        <a:bodyPr/>
        <a:lstStyle/>
        <a:p>
          <a:endParaRPr lang="pt-BR"/>
        </a:p>
      </dgm:t>
    </dgm:pt>
    <dgm:pt modelId="{340AE896-0F68-4AAE-97AA-A99A26B2D5B7}">
      <dgm:prSet custT="1"/>
      <dgm:spPr/>
      <dgm:t>
        <a:bodyPr/>
        <a:lstStyle/>
        <a:p>
          <a:pPr rtl="0"/>
          <a:r>
            <a:rPr lang="pt-BR" sz="2200" dirty="0" smtClean="0"/>
            <a:t>1 1 1 </a:t>
          </a:r>
          <a:endParaRPr lang="pt-BR" sz="2200" dirty="0"/>
        </a:p>
      </dgm:t>
    </dgm:pt>
    <dgm:pt modelId="{8980FF61-5DA1-47EF-B27E-2E59999B4720}" type="parTrans" cxnId="{C8470BC9-DAF2-4E4C-812B-9AE4E683008D}">
      <dgm:prSet/>
      <dgm:spPr/>
      <dgm:t>
        <a:bodyPr/>
        <a:lstStyle/>
        <a:p>
          <a:endParaRPr lang="pt-BR"/>
        </a:p>
      </dgm:t>
    </dgm:pt>
    <dgm:pt modelId="{839419F2-98DE-42B6-855E-83382570ACFF}" type="sibTrans" cxnId="{C8470BC9-DAF2-4E4C-812B-9AE4E683008D}">
      <dgm:prSet/>
      <dgm:spPr/>
      <dgm:t>
        <a:bodyPr/>
        <a:lstStyle/>
        <a:p>
          <a:endParaRPr lang="pt-BR"/>
        </a:p>
      </dgm:t>
    </dgm:pt>
    <dgm:pt modelId="{C59EAA14-2817-452A-BC2B-65EAC0B52985}" type="pres">
      <dgm:prSet presAssocID="{F98FA876-83EC-45C5-983B-14B18E4F5EA3}" presName="Name0" presStyleCnt="0">
        <dgm:presLayoutVars>
          <dgm:dir/>
          <dgm:animLvl val="lvl"/>
          <dgm:resizeHandles val="exact"/>
        </dgm:presLayoutVars>
      </dgm:prSet>
      <dgm:spPr/>
    </dgm:pt>
    <dgm:pt modelId="{8A3C6BEE-1200-47B6-9D24-F4C8913749B0}" type="pres">
      <dgm:prSet presAssocID="{A10FB27E-7757-4D71-A998-A09DEB7738E3}" presName="composite" presStyleCnt="0"/>
      <dgm:spPr/>
    </dgm:pt>
    <dgm:pt modelId="{AB083DEE-1BC9-4298-9545-07EB68A1CB15}" type="pres">
      <dgm:prSet presAssocID="{A10FB27E-7757-4D71-A998-A09DEB7738E3}" presName="parTx" presStyleLbl="alignNode1" presStyleIdx="0" presStyleCnt="1">
        <dgm:presLayoutVars>
          <dgm:chMax val="0"/>
          <dgm:chPref val="0"/>
          <dgm:bulletEnabled val="1"/>
        </dgm:presLayoutVars>
      </dgm:prSet>
      <dgm:spPr/>
    </dgm:pt>
    <dgm:pt modelId="{B3B2595C-90A6-43B7-91D2-AB0E9CB61323}" type="pres">
      <dgm:prSet presAssocID="{A10FB27E-7757-4D71-A998-A09DEB7738E3}" presName="desTx" presStyleLbl="alignAccFollowNode1" presStyleIdx="0" presStyleCnt="1">
        <dgm:presLayoutVars>
          <dgm:bulletEnabled val="1"/>
        </dgm:presLayoutVars>
      </dgm:prSet>
      <dgm:spPr/>
      <dgm:t>
        <a:bodyPr/>
        <a:lstStyle/>
        <a:p>
          <a:endParaRPr lang="pt-BR"/>
        </a:p>
      </dgm:t>
    </dgm:pt>
  </dgm:ptLst>
  <dgm:cxnLst>
    <dgm:cxn modelId="{F6473835-F079-4EE2-850C-09C5BADCAD24}" type="presOf" srcId="{F98FA876-83EC-45C5-983B-14B18E4F5EA3}" destId="{C59EAA14-2817-452A-BC2B-65EAC0B52985}" srcOrd="0" destOrd="0" presId="urn:microsoft.com/office/officeart/2005/8/layout/hList1"/>
    <dgm:cxn modelId="{34B7DE4E-7CCF-4BEA-A14A-2EA07BEC7E35}" type="presOf" srcId="{A10FB27E-7757-4D71-A998-A09DEB7738E3}" destId="{AB083DEE-1BC9-4298-9545-07EB68A1CB15}" srcOrd="0" destOrd="0" presId="urn:microsoft.com/office/officeart/2005/8/layout/hList1"/>
    <dgm:cxn modelId="{2D73A47A-D4C8-4F23-9020-E4B2E9B0DAD3}" type="presOf" srcId="{1075B1C8-E5EF-4E66-87D1-C5F138FD3DA2}" destId="{B3B2595C-90A6-43B7-91D2-AB0E9CB61323}" srcOrd="0" destOrd="2" presId="urn:microsoft.com/office/officeart/2005/8/layout/hList1"/>
    <dgm:cxn modelId="{932BD302-96DB-45C6-A252-F708672D9366}" srcId="{F98FA876-83EC-45C5-983B-14B18E4F5EA3}" destId="{A10FB27E-7757-4D71-A998-A09DEB7738E3}" srcOrd="0" destOrd="0" parTransId="{99B43597-DEBD-4F62-894B-6B9D38DBCBAA}" sibTransId="{9BA2481D-C5E4-4926-8008-3E9760294772}"/>
    <dgm:cxn modelId="{C8470BC9-DAF2-4E4C-812B-9AE4E683008D}" srcId="{FF450505-34B8-43CD-92B5-6F52A9052964}" destId="{340AE896-0F68-4AAE-97AA-A99A26B2D5B7}" srcOrd="2" destOrd="0" parTransId="{8980FF61-5DA1-47EF-B27E-2E59999B4720}" sibTransId="{839419F2-98DE-42B6-855E-83382570ACFF}"/>
    <dgm:cxn modelId="{567BF351-F349-4AB0-BB12-8B8394EB74F3}" srcId="{FF450505-34B8-43CD-92B5-6F52A9052964}" destId="{92923C46-C49D-4294-AE9E-D7762744557A}" srcOrd="0" destOrd="0" parTransId="{E768E232-A67C-4361-985A-DB5B64102BAF}" sibTransId="{5A4C1CE8-970F-45ED-8590-30D3F3E5674F}"/>
    <dgm:cxn modelId="{ED713325-9DE2-47FC-B9F4-ECD1F98814A0}" srcId="{A10FB27E-7757-4D71-A998-A09DEB7738E3}" destId="{FF450505-34B8-43CD-92B5-6F52A9052964}" srcOrd="0" destOrd="0" parTransId="{AF52D07C-D96D-4441-9234-D55D81344841}" sibTransId="{0454FDFE-8960-4802-9B7E-592C8DC624DF}"/>
    <dgm:cxn modelId="{00CA4A91-20F5-4707-B78C-F0CABA872F96}" type="presOf" srcId="{FF450505-34B8-43CD-92B5-6F52A9052964}" destId="{B3B2595C-90A6-43B7-91D2-AB0E9CB61323}" srcOrd="0" destOrd="0" presId="urn:microsoft.com/office/officeart/2005/8/layout/hList1"/>
    <dgm:cxn modelId="{3AA8E8E1-9975-4DA6-8413-7A2B123CDC7B}" type="presOf" srcId="{92923C46-C49D-4294-AE9E-D7762744557A}" destId="{B3B2595C-90A6-43B7-91D2-AB0E9CB61323}" srcOrd="0" destOrd="1" presId="urn:microsoft.com/office/officeart/2005/8/layout/hList1"/>
    <dgm:cxn modelId="{C17545DB-38F7-4036-BD72-39A82AC6345A}" type="presOf" srcId="{340AE896-0F68-4AAE-97AA-A99A26B2D5B7}" destId="{B3B2595C-90A6-43B7-91D2-AB0E9CB61323}" srcOrd="0" destOrd="3" presId="urn:microsoft.com/office/officeart/2005/8/layout/hList1"/>
    <dgm:cxn modelId="{DE6BD714-95C7-43A6-998F-406136CE4A28}" srcId="{FF450505-34B8-43CD-92B5-6F52A9052964}" destId="{1075B1C8-E5EF-4E66-87D1-C5F138FD3DA2}" srcOrd="1" destOrd="0" parTransId="{63781678-A6C5-4517-9E2E-0ACBE6B5D9C0}" sibTransId="{476A4E03-17F5-4F2F-90E3-E5C5AE37760D}"/>
    <dgm:cxn modelId="{34D3FB4A-74E8-4CC4-8915-5491B29EF356}" type="presParOf" srcId="{C59EAA14-2817-452A-BC2B-65EAC0B52985}" destId="{8A3C6BEE-1200-47B6-9D24-F4C8913749B0}" srcOrd="0" destOrd="0" presId="urn:microsoft.com/office/officeart/2005/8/layout/hList1"/>
    <dgm:cxn modelId="{A60478B2-D03D-4B30-8B1F-BC1DFC3ED79F}" type="presParOf" srcId="{8A3C6BEE-1200-47B6-9D24-F4C8913749B0}" destId="{AB083DEE-1BC9-4298-9545-07EB68A1CB15}" srcOrd="0" destOrd="0" presId="urn:microsoft.com/office/officeart/2005/8/layout/hList1"/>
    <dgm:cxn modelId="{4C7C0769-03A4-460C-9164-5F58F2C9D6F5}" type="presParOf" srcId="{8A3C6BEE-1200-47B6-9D24-F4C8913749B0}" destId="{B3B2595C-90A6-43B7-91D2-AB0E9CB6132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98FA876-83EC-45C5-983B-14B18E4F5EA3}"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pt-BR"/>
        </a:p>
      </dgm:t>
    </dgm:pt>
    <dgm:pt modelId="{A10FB27E-7757-4D71-A998-A09DEB7738E3}">
      <dgm:prSet/>
      <dgm:spPr/>
      <dgm:t>
        <a:bodyPr/>
        <a:lstStyle/>
        <a:p>
          <a:pPr rtl="0"/>
          <a:r>
            <a:rPr lang="pt-BR" dirty="0" smtClean="0"/>
            <a:t>Vetor multidimensional</a:t>
          </a:r>
          <a:endParaRPr lang="pt-BR" dirty="0"/>
        </a:p>
      </dgm:t>
    </dgm:pt>
    <dgm:pt modelId="{99B43597-DEBD-4F62-894B-6B9D38DBCBAA}" type="parTrans" cxnId="{932BD302-96DB-45C6-A252-F708672D9366}">
      <dgm:prSet/>
      <dgm:spPr/>
      <dgm:t>
        <a:bodyPr/>
        <a:lstStyle/>
        <a:p>
          <a:endParaRPr lang="pt-BR"/>
        </a:p>
      </dgm:t>
    </dgm:pt>
    <dgm:pt modelId="{9BA2481D-C5E4-4926-8008-3E9760294772}" type="sibTrans" cxnId="{932BD302-96DB-45C6-A252-F708672D9366}">
      <dgm:prSet/>
      <dgm:spPr/>
      <dgm:t>
        <a:bodyPr/>
        <a:lstStyle/>
        <a:p>
          <a:endParaRPr lang="pt-BR"/>
        </a:p>
      </dgm:t>
    </dgm:pt>
    <dgm:pt modelId="{FF450505-34B8-43CD-92B5-6F52A9052964}">
      <dgm:prSet custT="1"/>
      <dgm:spPr/>
      <dgm:t>
        <a:bodyPr/>
        <a:lstStyle/>
        <a:p>
          <a:pPr rtl="0"/>
          <a:r>
            <a:rPr lang="pt-BR" sz="2200" dirty="0" smtClean="0"/>
            <a:t>Ou mais conhecido como matriz. </a:t>
          </a:r>
          <a:r>
            <a:rPr lang="pt-BR" sz="2200" b="0" i="0" dirty="0" smtClean="0"/>
            <a:t>Uma matriz de duas dimensões será chamada bidimensional, uma de três dimensões tridimensional.</a:t>
          </a:r>
          <a:r>
            <a:rPr lang="pt-BR" sz="2200" dirty="0" smtClean="0"/>
            <a:t> </a:t>
          </a:r>
          <a:endParaRPr lang="pt-BR" sz="2200" dirty="0"/>
        </a:p>
      </dgm:t>
    </dgm:pt>
    <dgm:pt modelId="{AF52D07C-D96D-4441-9234-D55D81344841}" type="parTrans" cxnId="{ED713325-9DE2-47FC-B9F4-ECD1F98814A0}">
      <dgm:prSet/>
      <dgm:spPr/>
      <dgm:t>
        <a:bodyPr/>
        <a:lstStyle/>
        <a:p>
          <a:endParaRPr lang="pt-BR"/>
        </a:p>
      </dgm:t>
    </dgm:pt>
    <dgm:pt modelId="{0454FDFE-8960-4802-9B7E-592C8DC624DF}" type="sibTrans" cxnId="{ED713325-9DE2-47FC-B9F4-ECD1F98814A0}">
      <dgm:prSet/>
      <dgm:spPr/>
      <dgm:t>
        <a:bodyPr/>
        <a:lstStyle/>
        <a:p>
          <a:endParaRPr lang="pt-BR"/>
        </a:p>
      </dgm:t>
    </dgm:pt>
    <dgm:pt modelId="{C59EAA14-2817-452A-BC2B-65EAC0B52985}" type="pres">
      <dgm:prSet presAssocID="{F98FA876-83EC-45C5-983B-14B18E4F5EA3}" presName="Name0" presStyleCnt="0">
        <dgm:presLayoutVars>
          <dgm:dir/>
          <dgm:animLvl val="lvl"/>
          <dgm:resizeHandles val="exact"/>
        </dgm:presLayoutVars>
      </dgm:prSet>
      <dgm:spPr/>
    </dgm:pt>
    <dgm:pt modelId="{8A3C6BEE-1200-47B6-9D24-F4C8913749B0}" type="pres">
      <dgm:prSet presAssocID="{A10FB27E-7757-4D71-A998-A09DEB7738E3}" presName="composite" presStyleCnt="0"/>
      <dgm:spPr/>
    </dgm:pt>
    <dgm:pt modelId="{AB083DEE-1BC9-4298-9545-07EB68A1CB15}" type="pres">
      <dgm:prSet presAssocID="{A10FB27E-7757-4D71-A998-A09DEB7738E3}" presName="parTx" presStyleLbl="alignNode1" presStyleIdx="0" presStyleCnt="1">
        <dgm:presLayoutVars>
          <dgm:chMax val="0"/>
          <dgm:chPref val="0"/>
          <dgm:bulletEnabled val="1"/>
        </dgm:presLayoutVars>
      </dgm:prSet>
      <dgm:spPr/>
      <dgm:t>
        <a:bodyPr/>
        <a:lstStyle/>
        <a:p>
          <a:endParaRPr lang="pt-BR"/>
        </a:p>
      </dgm:t>
    </dgm:pt>
    <dgm:pt modelId="{B3B2595C-90A6-43B7-91D2-AB0E9CB61323}" type="pres">
      <dgm:prSet presAssocID="{A10FB27E-7757-4D71-A998-A09DEB7738E3}" presName="desTx" presStyleLbl="alignAccFollowNode1" presStyleIdx="0" presStyleCnt="1">
        <dgm:presLayoutVars>
          <dgm:bulletEnabled val="1"/>
        </dgm:presLayoutVars>
      </dgm:prSet>
      <dgm:spPr/>
      <dgm:t>
        <a:bodyPr/>
        <a:lstStyle/>
        <a:p>
          <a:endParaRPr lang="pt-BR"/>
        </a:p>
      </dgm:t>
    </dgm:pt>
  </dgm:ptLst>
  <dgm:cxnLst>
    <dgm:cxn modelId="{932BD302-96DB-45C6-A252-F708672D9366}" srcId="{F98FA876-83EC-45C5-983B-14B18E4F5EA3}" destId="{A10FB27E-7757-4D71-A998-A09DEB7738E3}" srcOrd="0" destOrd="0" parTransId="{99B43597-DEBD-4F62-894B-6B9D38DBCBAA}" sibTransId="{9BA2481D-C5E4-4926-8008-3E9760294772}"/>
    <dgm:cxn modelId="{39CBA521-B98A-4356-87AA-AE9385563116}" type="presOf" srcId="{A10FB27E-7757-4D71-A998-A09DEB7738E3}" destId="{AB083DEE-1BC9-4298-9545-07EB68A1CB15}" srcOrd="0" destOrd="0" presId="urn:microsoft.com/office/officeart/2005/8/layout/hList1"/>
    <dgm:cxn modelId="{06D63205-0263-4317-ABCC-8546BE147B66}" type="presOf" srcId="{F98FA876-83EC-45C5-983B-14B18E4F5EA3}" destId="{C59EAA14-2817-452A-BC2B-65EAC0B52985}" srcOrd="0" destOrd="0" presId="urn:microsoft.com/office/officeart/2005/8/layout/hList1"/>
    <dgm:cxn modelId="{4CC4EC4A-0508-473B-B881-6A3C17702A58}" type="presOf" srcId="{FF450505-34B8-43CD-92B5-6F52A9052964}" destId="{B3B2595C-90A6-43B7-91D2-AB0E9CB61323}" srcOrd="0" destOrd="0" presId="urn:microsoft.com/office/officeart/2005/8/layout/hList1"/>
    <dgm:cxn modelId="{ED713325-9DE2-47FC-B9F4-ECD1F98814A0}" srcId="{A10FB27E-7757-4D71-A998-A09DEB7738E3}" destId="{FF450505-34B8-43CD-92B5-6F52A9052964}" srcOrd="0" destOrd="0" parTransId="{AF52D07C-D96D-4441-9234-D55D81344841}" sibTransId="{0454FDFE-8960-4802-9B7E-592C8DC624DF}"/>
    <dgm:cxn modelId="{14A5F75F-64CD-47B5-9952-394DCCE6BD65}" type="presParOf" srcId="{C59EAA14-2817-452A-BC2B-65EAC0B52985}" destId="{8A3C6BEE-1200-47B6-9D24-F4C8913749B0}" srcOrd="0" destOrd="0" presId="urn:microsoft.com/office/officeart/2005/8/layout/hList1"/>
    <dgm:cxn modelId="{3E8D8532-834F-438A-A7F6-B6924B3080CE}" type="presParOf" srcId="{8A3C6BEE-1200-47B6-9D24-F4C8913749B0}" destId="{AB083DEE-1BC9-4298-9545-07EB68A1CB15}" srcOrd="0" destOrd="0" presId="urn:microsoft.com/office/officeart/2005/8/layout/hList1"/>
    <dgm:cxn modelId="{47E6AB50-48B1-42D2-825C-79750DC80360}" type="presParOf" srcId="{8A3C6BEE-1200-47B6-9D24-F4C8913749B0}" destId="{B3B2595C-90A6-43B7-91D2-AB0E9CB6132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200F378-2EF1-4277-B384-A8FC9E5D29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69C67FBF-D792-4921-A8F1-3406E71897FE}">
      <dgm:prSet/>
      <dgm:spPr>
        <a:solidFill>
          <a:srgbClr val="00B050"/>
        </a:solidFill>
      </dgm:spPr>
      <dgm:t>
        <a:bodyPr/>
        <a:lstStyle/>
        <a:p>
          <a:pPr algn="ctr" rtl="0"/>
          <a:r>
            <a:rPr lang="pt-BR" dirty="0" smtClean="0"/>
            <a:t>Desafio</a:t>
          </a:r>
          <a:endParaRPr lang="pt-BR" dirty="0"/>
        </a:p>
      </dgm:t>
    </dgm:pt>
    <dgm:pt modelId="{6F3B1873-8CAD-438D-9F9B-D5BFCF95B61F}" type="parTrans" cxnId="{99AB8356-D48F-474E-9C97-8795A117569A}">
      <dgm:prSet/>
      <dgm:spPr/>
      <dgm:t>
        <a:bodyPr/>
        <a:lstStyle/>
        <a:p>
          <a:endParaRPr lang="pt-BR"/>
        </a:p>
      </dgm:t>
    </dgm:pt>
    <dgm:pt modelId="{336FBAA9-A55C-4A44-9DEC-7931B3114B51}" type="sibTrans" cxnId="{99AB8356-D48F-474E-9C97-8795A117569A}">
      <dgm:prSet/>
      <dgm:spPr/>
      <dgm:t>
        <a:bodyPr/>
        <a:lstStyle/>
        <a:p>
          <a:endParaRPr lang="pt-BR"/>
        </a:p>
      </dgm:t>
    </dgm:pt>
    <dgm:pt modelId="{7C9FF6AC-F543-407F-8741-620D39E497CC}">
      <dgm:prSet/>
      <dgm:spPr/>
      <dgm:t>
        <a:bodyPr/>
        <a:lstStyle/>
        <a:p>
          <a:pPr algn="just" rtl="0"/>
          <a:r>
            <a:rPr lang="pt-BR" dirty="0" smtClean="0"/>
            <a:t>Faça um algoritmo que leia dois vetores (A e B) de 50 posições de números inteiros. O algoritmo deve, então, subtrair o primeiro elemento de A do último de B, acumulando o valor, subtrair o segundo elemento de A do penúltimo de B, acumulando o valor, e assim por diante. Mostre o resultado da soma final. </a:t>
          </a:r>
          <a:endParaRPr lang="pt-BR" dirty="0"/>
        </a:p>
      </dgm:t>
    </dgm:pt>
    <dgm:pt modelId="{D8B28313-8BF3-44F7-AA5B-5DE34426B5F2}" type="parTrans" cxnId="{16781A5A-57A2-436A-9459-C7D462CE5795}">
      <dgm:prSet/>
      <dgm:spPr/>
      <dgm:t>
        <a:bodyPr/>
        <a:lstStyle/>
        <a:p>
          <a:endParaRPr lang="pt-BR"/>
        </a:p>
      </dgm:t>
    </dgm:pt>
    <dgm:pt modelId="{EE49BFF1-071E-4B21-8B2B-D4CA002CB9DE}" type="sibTrans" cxnId="{16781A5A-57A2-436A-9459-C7D462CE5795}">
      <dgm:prSet/>
      <dgm:spPr/>
      <dgm:t>
        <a:bodyPr/>
        <a:lstStyle/>
        <a:p>
          <a:endParaRPr lang="pt-BR"/>
        </a:p>
      </dgm:t>
    </dgm:pt>
    <dgm:pt modelId="{0DF0722C-C012-4E49-AA4E-B59132006DEE}" type="pres">
      <dgm:prSet presAssocID="{E200F378-2EF1-4277-B384-A8FC9E5D298E}" presName="linear" presStyleCnt="0">
        <dgm:presLayoutVars>
          <dgm:animLvl val="lvl"/>
          <dgm:resizeHandles val="exact"/>
        </dgm:presLayoutVars>
      </dgm:prSet>
      <dgm:spPr/>
      <dgm:t>
        <a:bodyPr/>
        <a:lstStyle/>
        <a:p>
          <a:endParaRPr lang="pt-BR"/>
        </a:p>
      </dgm:t>
    </dgm:pt>
    <dgm:pt modelId="{CF205819-9037-46AE-BFF7-A48F81DD34D9}" type="pres">
      <dgm:prSet presAssocID="{69C67FBF-D792-4921-A8F1-3406E71897FE}" presName="parentText" presStyleLbl="node1" presStyleIdx="0" presStyleCnt="1" custLinFactNeighborX="-982">
        <dgm:presLayoutVars>
          <dgm:chMax val="0"/>
          <dgm:bulletEnabled val="1"/>
        </dgm:presLayoutVars>
      </dgm:prSet>
      <dgm:spPr/>
      <dgm:t>
        <a:bodyPr/>
        <a:lstStyle/>
        <a:p>
          <a:endParaRPr lang="pt-BR"/>
        </a:p>
      </dgm:t>
    </dgm:pt>
    <dgm:pt modelId="{D837F180-7060-4C1C-A264-DCFF59310CB9}" type="pres">
      <dgm:prSet presAssocID="{69C67FBF-D792-4921-A8F1-3406E71897FE}" presName="childText" presStyleLbl="revTx" presStyleIdx="0" presStyleCnt="1" custLinFactY="44505" custLinFactNeighborX="17881" custLinFactNeighborY="100000">
        <dgm:presLayoutVars>
          <dgm:bulletEnabled val="1"/>
        </dgm:presLayoutVars>
      </dgm:prSet>
      <dgm:spPr/>
      <dgm:t>
        <a:bodyPr/>
        <a:lstStyle/>
        <a:p>
          <a:endParaRPr lang="pt-BR"/>
        </a:p>
      </dgm:t>
    </dgm:pt>
  </dgm:ptLst>
  <dgm:cxnLst>
    <dgm:cxn modelId="{99AB8356-D48F-474E-9C97-8795A117569A}" srcId="{E200F378-2EF1-4277-B384-A8FC9E5D298E}" destId="{69C67FBF-D792-4921-A8F1-3406E71897FE}" srcOrd="0" destOrd="0" parTransId="{6F3B1873-8CAD-438D-9F9B-D5BFCF95B61F}" sibTransId="{336FBAA9-A55C-4A44-9DEC-7931B3114B51}"/>
    <dgm:cxn modelId="{037CCDCA-E297-4F19-BDD3-DECE84F6DE8A}" type="presOf" srcId="{7C9FF6AC-F543-407F-8741-620D39E497CC}" destId="{D837F180-7060-4C1C-A264-DCFF59310CB9}" srcOrd="0" destOrd="0" presId="urn:microsoft.com/office/officeart/2005/8/layout/vList2"/>
    <dgm:cxn modelId="{203072ED-7E2B-40ED-9427-EBBF828D0E06}" type="presOf" srcId="{69C67FBF-D792-4921-A8F1-3406E71897FE}" destId="{CF205819-9037-46AE-BFF7-A48F81DD34D9}" srcOrd="0" destOrd="0" presId="urn:microsoft.com/office/officeart/2005/8/layout/vList2"/>
    <dgm:cxn modelId="{16781A5A-57A2-436A-9459-C7D462CE5795}" srcId="{69C67FBF-D792-4921-A8F1-3406E71897FE}" destId="{7C9FF6AC-F543-407F-8741-620D39E497CC}" srcOrd="0" destOrd="0" parTransId="{D8B28313-8BF3-44F7-AA5B-5DE34426B5F2}" sibTransId="{EE49BFF1-071E-4B21-8B2B-D4CA002CB9DE}"/>
    <dgm:cxn modelId="{0806EFC6-3E7B-476C-9CD8-78BF130DB491}" type="presOf" srcId="{E200F378-2EF1-4277-B384-A8FC9E5D298E}" destId="{0DF0722C-C012-4E49-AA4E-B59132006DEE}" srcOrd="0" destOrd="0" presId="urn:microsoft.com/office/officeart/2005/8/layout/vList2"/>
    <dgm:cxn modelId="{175B339B-E439-4156-A4D1-A86D8106B91F}" type="presParOf" srcId="{0DF0722C-C012-4E49-AA4E-B59132006DEE}" destId="{CF205819-9037-46AE-BFF7-A48F81DD34D9}" srcOrd="0" destOrd="0" presId="urn:microsoft.com/office/officeart/2005/8/layout/vList2"/>
    <dgm:cxn modelId="{4F8EFA44-CEA6-46CE-9D63-00A43C1D7E11}" type="presParOf" srcId="{0DF0722C-C012-4E49-AA4E-B59132006DEE}" destId="{D837F180-7060-4C1C-A264-DCFF59310CB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97C235-7A1A-4993-8FC0-663CB8F98D09}"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pt-BR"/>
        </a:p>
      </dgm:t>
    </dgm:pt>
    <dgm:pt modelId="{CA2332EB-5F6A-4A05-BC5C-436A1CBC12E3}">
      <dgm:prSet custT="1"/>
      <dgm:spPr>
        <a:solidFill>
          <a:srgbClr val="00B050"/>
        </a:solidFill>
      </dgm:spPr>
      <dgm:t>
        <a:bodyPr/>
        <a:lstStyle/>
        <a:p>
          <a:pPr algn="ctr" rtl="0"/>
          <a:r>
            <a:rPr lang="pt-BR" sz="2800" dirty="0" smtClean="0"/>
            <a:t>Instrutor: Thiago Ribeiro de Bona Sartor</a:t>
          </a:r>
          <a:endParaRPr lang="pt-BR" sz="2800" dirty="0"/>
        </a:p>
      </dgm:t>
    </dgm:pt>
    <dgm:pt modelId="{48462500-DC3B-4C4A-AC71-B9295BD24E07}" type="parTrans" cxnId="{B5161924-0B8C-4D1A-B05C-BB713C61DC41}">
      <dgm:prSet/>
      <dgm:spPr/>
      <dgm:t>
        <a:bodyPr/>
        <a:lstStyle/>
        <a:p>
          <a:endParaRPr lang="pt-BR"/>
        </a:p>
      </dgm:t>
    </dgm:pt>
    <dgm:pt modelId="{ADDD5ACF-7D9F-4AD8-AEB1-31FE95287D2B}" type="sibTrans" cxnId="{B5161924-0B8C-4D1A-B05C-BB713C61DC41}">
      <dgm:prSet/>
      <dgm:spPr/>
      <dgm:t>
        <a:bodyPr/>
        <a:lstStyle/>
        <a:p>
          <a:endParaRPr lang="pt-BR"/>
        </a:p>
      </dgm:t>
    </dgm:pt>
    <dgm:pt modelId="{00665FF3-BDD2-4C21-B066-1A0F87A85141}" type="pres">
      <dgm:prSet presAssocID="{1797C235-7A1A-4993-8FC0-663CB8F98D09}" presName="linear" presStyleCnt="0">
        <dgm:presLayoutVars>
          <dgm:animLvl val="lvl"/>
          <dgm:resizeHandles val="exact"/>
        </dgm:presLayoutVars>
      </dgm:prSet>
      <dgm:spPr/>
      <dgm:t>
        <a:bodyPr/>
        <a:lstStyle/>
        <a:p>
          <a:endParaRPr lang="pt-BR"/>
        </a:p>
      </dgm:t>
    </dgm:pt>
    <dgm:pt modelId="{21065454-A407-4A0C-AC06-1260CF1B0E35}" type="pres">
      <dgm:prSet presAssocID="{CA2332EB-5F6A-4A05-BC5C-436A1CBC12E3}" presName="parentText" presStyleLbl="node1" presStyleIdx="0" presStyleCnt="1" custLinFactNeighborX="26498" custLinFactNeighborY="305">
        <dgm:presLayoutVars>
          <dgm:chMax val="0"/>
          <dgm:bulletEnabled val="1"/>
        </dgm:presLayoutVars>
      </dgm:prSet>
      <dgm:spPr/>
      <dgm:t>
        <a:bodyPr/>
        <a:lstStyle/>
        <a:p>
          <a:endParaRPr lang="pt-BR"/>
        </a:p>
      </dgm:t>
    </dgm:pt>
  </dgm:ptLst>
  <dgm:cxnLst>
    <dgm:cxn modelId="{E8560677-33F6-4B5E-9469-51CA8BD4E4D2}" type="presOf" srcId="{1797C235-7A1A-4993-8FC0-663CB8F98D09}" destId="{00665FF3-BDD2-4C21-B066-1A0F87A85141}" srcOrd="0" destOrd="0" presId="urn:microsoft.com/office/officeart/2005/8/layout/vList2"/>
    <dgm:cxn modelId="{9341A349-BF55-42E1-A6C2-F42704A65104}" type="presOf" srcId="{CA2332EB-5F6A-4A05-BC5C-436A1CBC12E3}" destId="{21065454-A407-4A0C-AC06-1260CF1B0E35}" srcOrd="0" destOrd="0" presId="urn:microsoft.com/office/officeart/2005/8/layout/vList2"/>
    <dgm:cxn modelId="{B5161924-0B8C-4D1A-B05C-BB713C61DC41}" srcId="{1797C235-7A1A-4993-8FC0-663CB8F98D09}" destId="{CA2332EB-5F6A-4A05-BC5C-436A1CBC12E3}" srcOrd="0" destOrd="0" parTransId="{48462500-DC3B-4C4A-AC71-B9295BD24E07}" sibTransId="{ADDD5ACF-7D9F-4AD8-AEB1-31FE95287D2B}"/>
    <dgm:cxn modelId="{228D355A-C505-483A-A4C6-781555412F04}" type="presParOf" srcId="{00665FF3-BDD2-4C21-B066-1A0F87A85141}" destId="{21065454-A407-4A0C-AC06-1260CF1B0E3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79BD0B-92F5-4DCD-8142-867BAC7DD8A7}"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pt-BR"/>
        </a:p>
      </dgm:t>
    </dgm:pt>
    <dgm:pt modelId="{7F76405E-50CD-44A3-844F-5927315075A6}">
      <dgm:prSet/>
      <dgm:spPr/>
      <dgm:t>
        <a:bodyPr/>
        <a:lstStyle/>
        <a:p>
          <a:pPr rtl="0"/>
          <a:r>
            <a:rPr lang="pt-BR" dirty="0" smtClean="0"/>
            <a:t>Unidade 4 – Vetores e Matrizes	</a:t>
          </a:r>
          <a:endParaRPr lang="pt-BR" dirty="0"/>
        </a:p>
      </dgm:t>
    </dgm:pt>
    <dgm:pt modelId="{063389C3-111A-4CB5-A047-A22C576A2864}" type="parTrans" cxnId="{8A56C202-F1D0-4D02-A20A-0042B2320E3E}">
      <dgm:prSet/>
      <dgm:spPr/>
      <dgm:t>
        <a:bodyPr/>
        <a:lstStyle/>
        <a:p>
          <a:endParaRPr lang="pt-BR"/>
        </a:p>
      </dgm:t>
    </dgm:pt>
    <dgm:pt modelId="{FA51D74D-96B0-43B0-88AA-E6A78B215F20}" type="sibTrans" cxnId="{8A56C202-F1D0-4D02-A20A-0042B2320E3E}">
      <dgm:prSet/>
      <dgm:spPr/>
      <dgm:t>
        <a:bodyPr/>
        <a:lstStyle/>
        <a:p>
          <a:endParaRPr lang="pt-BR"/>
        </a:p>
      </dgm:t>
    </dgm:pt>
    <dgm:pt modelId="{E1E580A3-5B52-4F6C-AF8A-45EE8B38C95B}">
      <dgm:prSet/>
      <dgm:spPr/>
      <dgm:t>
        <a:bodyPr/>
        <a:lstStyle/>
        <a:p>
          <a:pPr algn="just" rtl="0"/>
          <a:r>
            <a:rPr lang="pt-BR" dirty="0" smtClean="0"/>
            <a:t>Nessa unidade veremos precisamente o que são vetores e vetores multidirecionais ou matrizes e quais seus propósitos.</a:t>
          </a:r>
          <a:endParaRPr lang="pt-BR" dirty="0"/>
        </a:p>
      </dgm:t>
    </dgm:pt>
    <dgm:pt modelId="{1C35FD96-E3E6-4ECF-A486-AE16D62675C2}" type="parTrans" cxnId="{3336C363-7295-4D1E-A1F3-18BF69526D45}">
      <dgm:prSet/>
      <dgm:spPr/>
      <dgm:t>
        <a:bodyPr/>
        <a:lstStyle/>
        <a:p>
          <a:endParaRPr lang="pt-BR"/>
        </a:p>
      </dgm:t>
    </dgm:pt>
    <dgm:pt modelId="{AC99CBC7-60CA-44D3-AB13-0A7DA2C01EDA}" type="sibTrans" cxnId="{3336C363-7295-4D1E-A1F3-18BF69526D45}">
      <dgm:prSet/>
      <dgm:spPr/>
      <dgm:t>
        <a:bodyPr/>
        <a:lstStyle/>
        <a:p>
          <a:endParaRPr lang="pt-BR"/>
        </a:p>
      </dgm:t>
    </dgm:pt>
    <dgm:pt modelId="{78E396B0-DFDF-4152-BA72-FDB927E4FD99}" type="pres">
      <dgm:prSet presAssocID="{4279BD0B-92F5-4DCD-8142-867BAC7DD8A7}" presName="linear" presStyleCnt="0">
        <dgm:presLayoutVars>
          <dgm:dir/>
          <dgm:animLvl val="lvl"/>
          <dgm:resizeHandles val="exact"/>
        </dgm:presLayoutVars>
      </dgm:prSet>
      <dgm:spPr/>
      <dgm:t>
        <a:bodyPr/>
        <a:lstStyle/>
        <a:p>
          <a:endParaRPr lang="pt-BR"/>
        </a:p>
      </dgm:t>
    </dgm:pt>
    <dgm:pt modelId="{ACB3CB5F-F21C-4DE9-8961-AB21B538E5A3}" type="pres">
      <dgm:prSet presAssocID="{7F76405E-50CD-44A3-844F-5927315075A6}" presName="parentLin" presStyleCnt="0"/>
      <dgm:spPr/>
    </dgm:pt>
    <dgm:pt modelId="{1A7A59AD-2F14-4D0E-A536-0B01B8D1410D}" type="pres">
      <dgm:prSet presAssocID="{7F76405E-50CD-44A3-844F-5927315075A6}" presName="parentLeftMargin" presStyleLbl="node1" presStyleIdx="0" presStyleCnt="1"/>
      <dgm:spPr/>
      <dgm:t>
        <a:bodyPr/>
        <a:lstStyle/>
        <a:p>
          <a:endParaRPr lang="pt-BR"/>
        </a:p>
      </dgm:t>
    </dgm:pt>
    <dgm:pt modelId="{F4332DEC-168A-419B-A32D-A51C6ECDF297}" type="pres">
      <dgm:prSet presAssocID="{7F76405E-50CD-44A3-844F-5927315075A6}" presName="parentText" presStyleLbl="node1" presStyleIdx="0" presStyleCnt="1">
        <dgm:presLayoutVars>
          <dgm:chMax val="0"/>
          <dgm:bulletEnabled val="1"/>
        </dgm:presLayoutVars>
      </dgm:prSet>
      <dgm:spPr/>
      <dgm:t>
        <a:bodyPr/>
        <a:lstStyle/>
        <a:p>
          <a:endParaRPr lang="pt-BR"/>
        </a:p>
      </dgm:t>
    </dgm:pt>
    <dgm:pt modelId="{570EEA29-4A20-4724-98A0-1265DFB8B805}" type="pres">
      <dgm:prSet presAssocID="{7F76405E-50CD-44A3-844F-5927315075A6}" presName="negativeSpace" presStyleCnt="0"/>
      <dgm:spPr/>
    </dgm:pt>
    <dgm:pt modelId="{7F185C72-F0F9-4833-9E29-7C00A9F17742}" type="pres">
      <dgm:prSet presAssocID="{7F76405E-50CD-44A3-844F-5927315075A6}" presName="childText" presStyleLbl="conFgAcc1" presStyleIdx="0" presStyleCnt="1" custLinFactNeighborX="-4997">
        <dgm:presLayoutVars>
          <dgm:bulletEnabled val="1"/>
        </dgm:presLayoutVars>
      </dgm:prSet>
      <dgm:spPr/>
      <dgm:t>
        <a:bodyPr/>
        <a:lstStyle/>
        <a:p>
          <a:endParaRPr lang="pt-BR"/>
        </a:p>
      </dgm:t>
    </dgm:pt>
  </dgm:ptLst>
  <dgm:cxnLst>
    <dgm:cxn modelId="{078267CC-7BD3-498D-828A-A88F5E8FE956}" type="presOf" srcId="{7F76405E-50CD-44A3-844F-5927315075A6}" destId="{F4332DEC-168A-419B-A32D-A51C6ECDF297}" srcOrd="1" destOrd="0" presId="urn:microsoft.com/office/officeart/2005/8/layout/list1"/>
    <dgm:cxn modelId="{3DDD9F9D-4A5E-490C-ACEE-BF532BD3135F}" type="presOf" srcId="{4279BD0B-92F5-4DCD-8142-867BAC7DD8A7}" destId="{78E396B0-DFDF-4152-BA72-FDB927E4FD99}" srcOrd="0" destOrd="0" presId="urn:microsoft.com/office/officeart/2005/8/layout/list1"/>
    <dgm:cxn modelId="{3336C363-7295-4D1E-A1F3-18BF69526D45}" srcId="{7F76405E-50CD-44A3-844F-5927315075A6}" destId="{E1E580A3-5B52-4F6C-AF8A-45EE8B38C95B}" srcOrd="0" destOrd="0" parTransId="{1C35FD96-E3E6-4ECF-A486-AE16D62675C2}" sibTransId="{AC99CBC7-60CA-44D3-AB13-0A7DA2C01EDA}"/>
    <dgm:cxn modelId="{8A56C202-F1D0-4D02-A20A-0042B2320E3E}" srcId="{4279BD0B-92F5-4DCD-8142-867BAC7DD8A7}" destId="{7F76405E-50CD-44A3-844F-5927315075A6}" srcOrd="0" destOrd="0" parTransId="{063389C3-111A-4CB5-A047-A22C576A2864}" sibTransId="{FA51D74D-96B0-43B0-88AA-E6A78B215F20}"/>
    <dgm:cxn modelId="{41FF9EBD-378D-4FA9-8B11-A0519FB4D10F}" type="presOf" srcId="{E1E580A3-5B52-4F6C-AF8A-45EE8B38C95B}" destId="{7F185C72-F0F9-4833-9E29-7C00A9F17742}" srcOrd="0" destOrd="0" presId="urn:microsoft.com/office/officeart/2005/8/layout/list1"/>
    <dgm:cxn modelId="{E81016FE-64E1-49A6-9BBE-07D48CA5E753}" type="presOf" srcId="{7F76405E-50CD-44A3-844F-5927315075A6}" destId="{1A7A59AD-2F14-4D0E-A536-0B01B8D1410D}" srcOrd="0" destOrd="0" presId="urn:microsoft.com/office/officeart/2005/8/layout/list1"/>
    <dgm:cxn modelId="{B2256546-FBEE-43E7-B179-B634F9473229}" type="presParOf" srcId="{78E396B0-DFDF-4152-BA72-FDB927E4FD99}" destId="{ACB3CB5F-F21C-4DE9-8961-AB21B538E5A3}" srcOrd="0" destOrd="0" presId="urn:microsoft.com/office/officeart/2005/8/layout/list1"/>
    <dgm:cxn modelId="{4BB762EF-8DF4-4B39-AB52-788743743339}" type="presParOf" srcId="{ACB3CB5F-F21C-4DE9-8961-AB21B538E5A3}" destId="{1A7A59AD-2F14-4D0E-A536-0B01B8D1410D}" srcOrd="0" destOrd="0" presId="urn:microsoft.com/office/officeart/2005/8/layout/list1"/>
    <dgm:cxn modelId="{D86BD513-D2FD-4FD5-BE76-D8CBFFD1C022}" type="presParOf" srcId="{ACB3CB5F-F21C-4DE9-8961-AB21B538E5A3}" destId="{F4332DEC-168A-419B-A32D-A51C6ECDF297}" srcOrd="1" destOrd="0" presId="urn:microsoft.com/office/officeart/2005/8/layout/list1"/>
    <dgm:cxn modelId="{69482CFC-4074-43AE-9749-381781BC8DFA}" type="presParOf" srcId="{78E396B0-DFDF-4152-BA72-FDB927E4FD99}" destId="{570EEA29-4A20-4724-98A0-1265DFB8B805}" srcOrd="1" destOrd="0" presId="urn:microsoft.com/office/officeart/2005/8/layout/list1"/>
    <dgm:cxn modelId="{7AC119A4-29A2-4D00-8854-52DF24645138}" type="presParOf" srcId="{78E396B0-DFDF-4152-BA72-FDB927E4FD99}" destId="{7F185C72-F0F9-4833-9E29-7C00A9F17742}" srcOrd="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EEB437-67A8-4948-9AE8-4F9C8953BC7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t-BR"/>
        </a:p>
      </dgm:t>
    </dgm:pt>
    <dgm:pt modelId="{E8D57E4A-1C8A-46B3-980A-77BD4EB69E86}">
      <dgm:prSet/>
      <dgm:spPr/>
      <dgm:t>
        <a:bodyPr/>
        <a:lstStyle/>
        <a:p>
          <a:pPr rtl="0"/>
          <a:r>
            <a:rPr lang="pt-BR" smtClean="0"/>
            <a:t>Vetores</a:t>
          </a:r>
          <a:endParaRPr lang="pt-BR"/>
        </a:p>
      </dgm:t>
    </dgm:pt>
    <dgm:pt modelId="{2A256973-7138-4F8E-B37B-B18D1EE3EB8F}" type="parTrans" cxnId="{28792CAE-5EDA-4C19-9647-A34A33F5D20D}">
      <dgm:prSet/>
      <dgm:spPr/>
      <dgm:t>
        <a:bodyPr/>
        <a:lstStyle/>
        <a:p>
          <a:endParaRPr lang="pt-BR"/>
        </a:p>
      </dgm:t>
    </dgm:pt>
    <dgm:pt modelId="{38F2E415-CDFF-413C-8688-E3179A9B177C}" type="sibTrans" cxnId="{28792CAE-5EDA-4C19-9647-A34A33F5D20D}">
      <dgm:prSet/>
      <dgm:spPr/>
      <dgm:t>
        <a:bodyPr/>
        <a:lstStyle/>
        <a:p>
          <a:endParaRPr lang="pt-BR"/>
        </a:p>
      </dgm:t>
    </dgm:pt>
    <dgm:pt modelId="{3761A036-2E13-4451-869B-ECC7701DED92}">
      <dgm:prSet/>
      <dgm:spPr/>
      <dgm:t>
        <a:bodyPr/>
        <a:lstStyle/>
        <a:p>
          <a:pPr rtl="0"/>
          <a:r>
            <a:rPr lang="pt-BR" smtClean="0"/>
            <a:t>Um vetor é uma estrutura de dados utilizada para armazenar uma coleção de itens. Cada item é identificado através de um índice. Podemos imaginar um vetor como sendo um armário com um determinado número de gavetas e cada gaveta possui um rótulo com um número de identificação.</a:t>
          </a:r>
          <a:endParaRPr lang="pt-BR"/>
        </a:p>
      </dgm:t>
    </dgm:pt>
    <dgm:pt modelId="{C5AA4046-7E40-4333-BC4F-A3BBDA0FB379}" type="parTrans" cxnId="{C377B537-BE05-4367-88C3-342B2C3F53CE}">
      <dgm:prSet/>
      <dgm:spPr/>
      <dgm:t>
        <a:bodyPr/>
        <a:lstStyle/>
        <a:p>
          <a:endParaRPr lang="pt-BR"/>
        </a:p>
      </dgm:t>
    </dgm:pt>
    <dgm:pt modelId="{ECAD2C57-00E9-4342-913F-B435E95FBEAB}" type="sibTrans" cxnId="{C377B537-BE05-4367-88C3-342B2C3F53CE}">
      <dgm:prSet/>
      <dgm:spPr/>
      <dgm:t>
        <a:bodyPr/>
        <a:lstStyle/>
        <a:p>
          <a:endParaRPr lang="pt-BR"/>
        </a:p>
      </dgm:t>
    </dgm:pt>
    <dgm:pt modelId="{21225FB7-DFA4-44E0-B107-2119D62DCA58}" type="pres">
      <dgm:prSet presAssocID="{07EEB437-67A8-4948-9AE8-4F9C8953BC78}" presName="Name0" presStyleCnt="0">
        <dgm:presLayoutVars>
          <dgm:dir/>
          <dgm:animLvl val="lvl"/>
          <dgm:resizeHandles val="exact"/>
        </dgm:presLayoutVars>
      </dgm:prSet>
      <dgm:spPr/>
    </dgm:pt>
    <dgm:pt modelId="{313325A6-E3AB-4E5D-BD3E-5F9B9A54A706}" type="pres">
      <dgm:prSet presAssocID="{E8D57E4A-1C8A-46B3-980A-77BD4EB69E86}" presName="linNode" presStyleCnt="0"/>
      <dgm:spPr/>
    </dgm:pt>
    <dgm:pt modelId="{F758CBCD-58C8-4D53-928B-5B8EFEAB3E69}" type="pres">
      <dgm:prSet presAssocID="{E8D57E4A-1C8A-46B3-980A-77BD4EB69E86}" presName="parentText" presStyleLbl="node1" presStyleIdx="0" presStyleCnt="1">
        <dgm:presLayoutVars>
          <dgm:chMax val="1"/>
          <dgm:bulletEnabled val="1"/>
        </dgm:presLayoutVars>
      </dgm:prSet>
      <dgm:spPr/>
    </dgm:pt>
    <dgm:pt modelId="{CFD04DBC-E212-427C-A6B3-D61BE138231B}" type="pres">
      <dgm:prSet presAssocID="{E8D57E4A-1C8A-46B3-980A-77BD4EB69E86}" presName="descendantText" presStyleLbl="alignAccFollowNode1" presStyleIdx="0" presStyleCnt="1">
        <dgm:presLayoutVars>
          <dgm:bulletEnabled val="1"/>
        </dgm:presLayoutVars>
      </dgm:prSet>
      <dgm:spPr/>
    </dgm:pt>
  </dgm:ptLst>
  <dgm:cxnLst>
    <dgm:cxn modelId="{C377B537-BE05-4367-88C3-342B2C3F53CE}" srcId="{E8D57E4A-1C8A-46B3-980A-77BD4EB69E86}" destId="{3761A036-2E13-4451-869B-ECC7701DED92}" srcOrd="0" destOrd="0" parTransId="{C5AA4046-7E40-4333-BC4F-A3BBDA0FB379}" sibTransId="{ECAD2C57-00E9-4342-913F-B435E95FBEAB}"/>
    <dgm:cxn modelId="{62B09154-D3CC-4C91-9C89-C60E4995E441}" type="presOf" srcId="{07EEB437-67A8-4948-9AE8-4F9C8953BC78}" destId="{21225FB7-DFA4-44E0-B107-2119D62DCA58}" srcOrd="0" destOrd="0" presId="urn:microsoft.com/office/officeart/2005/8/layout/vList5"/>
    <dgm:cxn modelId="{177B933D-CCE1-4467-A4D8-519C151659FA}" type="presOf" srcId="{3761A036-2E13-4451-869B-ECC7701DED92}" destId="{CFD04DBC-E212-427C-A6B3-D61BE138231B}" srcOrd="0" destOrd="0" presId="urn:microsoft.com/office/officeart/2005/8/layout/vList5"/>
    <dgm:cxn modelId="{28792CAE-5EDA-4C19-9647-A34A33F5D20D}" srcId="{07EEB437-67A8-4948-9AE8-4F9C8953BC78}" destId="{E8D57E4A-1C8A-46B3-980A-77BD4EB69E86}" srcOrd="0" destOrd="0" parTransId="{2A256973-7138-4F8E-B37B-B18D1EE3EB8F}" sibTransId="{38F2E415-CDFF-413C-8688-E3179A9B177C}"/>
    <dgm:cxn modelId="{1D7B38FE-D353-4F0F-A08C-3C675E8BEBE8}" type="presOf" srcId="{E8D57E4A-1C8A-46B3-980A-77BD4EB69E86}" destId="{F758CBCD-58C8-4D53-928B-5B8EFEAB3E69}" srcOrd="0" destOrd="0" presId="urn:microsoft.com/office/officeart/2005/8/layout/vList5"/>
    <dgm:cxn modelId="{9C923BCE-F61D-4059-9F5D-6342123C6DC8}" type="presParOf" srcId="{21225FB7-DFA4-44E0-B107-2119D62DCA58}" destId="{313325A6-E3AB-4E5D-BD3E-5F9B9A54A706}" srcOrd="0" destOrd="0" presId="urn:microsoft.com/office/officeart/2005/8/layout/vList5"/>
    <dgm:cxn modelId="{D3477CB0-79B0-4022-A207-CC2565BA58A7}" type="presParOf" srcId="{313325A6-E3AB-4E5D-BD3E-5F9B9A54A706}" destId="{F758CBCD-58C8-4D53-928B-5B8EFEAB3E69}" srcOrd="0" destOrd="0" presId="urn:microsoft.com/office/officeart/2005/8/layout/vList5"/>
    <dgm:cxn modelId="{490B78A9-2810-43B4-8000-5E9F7326490C}" type="presParOf" srcId="{313325A6-E3AB-4E5D-BD3E-5F9B9A54A706}" destId="{CFD04DBC-E212-427C-A6B3-D61BE138231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26A38A-4C27-4A2C-8351-3C5E8AEC8AE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pt-BR"/>
        </a:p>
      </dgm:t>
    </dgm:pt>
    <dgm:pt modelId="{F0EDABA2-A502-4BC4-845D-248F4B990C70}">
      <dgm:prSet/>
      <dgm:spPr/>
      <dgm:t>
        <a:bodyPr/>
        <a:lstStyle/>
        <a:p>
          <a:pPr algn="ctr" rtl="0"/>
          <a:r>
            <a:rPr lang="pt-BR" dirty="0" smtClean="0"/>
            <a:t>Vetores</a:t>
          </a:r>
          <a:endParaRPr lang="pt-BR" dirty="0"/>
        </a:p>
      </dgm:t>
    </dgm:pt>
    <dgm:pt modelId="{4457EB62-B030-41EB-89C3-6F5FBEC4759F}" type="parTrans" cxnId="{F22F1BC8-BA9B-4256-8283-113CA8A37014}">
      <dgm:prSet/>
      <dgm:spPr/>
      <dgm:t>
        <a:bodyPr/>
        <a:lstStyle/>
        <a:p>
          <a:endParaRPr lang="pt-BR"/>
        </a:p>
      </dgm:t>
    </dgm:pt>
    <dgm:pt modelId="{1876CE22-4B0F-47ED-9542-9604912B8246}" type="sibTrans" cxnId="{F22F1BC8-BA9B-4256-8283-113CA8A37014}">
      <dgm:prSet/>
      <dgm:spPr/>
      <dgm:t>
        <a:bodyPr/>
        <a:lstStyle/>
        <a:p>
          <a:endParaRPr lang="pt-BR"/>
        </a:p>
      </dgm:t>
    </dgm:pt>
    <dgm:pt modelId="{AC9260EE-E318-4979-A0B7-12FC6E3969A1}" type="pres">
      <dgm:prSet presAssocID="{CD26A38A-4C27-4A2C-8351-3C5E8AEC8AEE}" presName="linear" presStyleCnt="0">
        <dgm:presLayoutVars>
          <dgm:animLvl val="lvl"/>
          <dgm:resizeHandles val="exact"/>
        </dgm:presLayoutVars>
      </dgm:prSet>
      <dgm:spPr/>
    </dgm:pt>
    <dgm:pt modelId="{BA3CD515-019A-4E1E-85DA-9372057F9370}" type="pres">
      <dgm:prSet presAssocID="{F0EDABA2-A502-4BC4-845D-248F4B990C70}" presName="parentText" presStyleLbl="node1" presStyleIdx="0" presStyleCnt="1" custLinFactNeighborX="-1196" custLinFactNeighborY="64907">
        <dgm:presLayoutVars>
          <dgm:chMax val="0"/>
          <dgm:bulletEnabled val="1"/>
        </dgm:presLayoutVars>
      </dgm:prSet>
      <dgm:spPr/>
    </dgm:pt>
  </dgm:ptLst>
  <dgm:cxnLst>
    <dgm:cxn modelId="{F22F1BC8-BA9B-4256-8283-113CA8A37014}" srcId="{CD26A38A-4C27-4A2C-8351-3C5E8AEC8AEE}" destId="{F0EDABA2-A502-4BC4-845D-248F4B990C70}" srcOrd="0" destOrd="0" parTransId="{4457EB62-B030-41EB-89C3-6F5FBEC4759F}" sibTransId="{1876CE22-4B0F-47ED-9542-9604912B8246}"/>
    <dgm:cxn modelId="{C3BF9C28-1AA5-4163-9744-48DC86E1EF95}" type="presOf" srcId="{F0EDABA2-A502-4BC4-845D-248F4B990C70}" destId="{BA3CD515-019A-4E1E-85DA-9372057F9370}" srcOrd="0" destOrd="0" presId="urn:microsoft.com/office/officeart/2005/8/layout/vList2"/>
    <dgm:cxn modelId="{2151C2FA-9C92-4373-8C3E-0E8E11715C4C}" type="presOf" srcId="{CD26A38A-4C27-4A2C-8351-3C5E8AEC8AEE}" destId="{AC9260EE-E318-4979-A0B7-12FC6E3969A1}" srcOrd="0" destOrd="0" presId="urn:microsoft.com/office/officeart/2005/8/layout/vList2"/>
    <dgm:cxn modelId="{86A3E604-AC49-45B7-A11E-95FC11CE05BB}" type="presParOf" srcId="{AC9260EE-E318-4979-A0B7-12FC6E3969A1}" destId="{BA3CD515-019A-4E1E-85DA-9372057F9370}"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EEB437-67A8-4948-9AE8-4F9C8953BC78}" type="doc">
      <dgm:prSet loTypeId="urn:microsoft.com/office/officeart/2005/8/layout/vList5" loCatId="list" qsTypeId="urn:microsoft.com/office/officeart/2005/8/quickstyle/simple1" qsCatId="simple" csTypeId="urn:microsoft.com/office/officeart/2005/8/colors/accent4_4" csCatId="accent4" phldr="1"/>
      <dgm:spPr/>
      <dgm:t>
        <a:bodyPr/>
        <a:lstStyle/>
        <a:p>
          <a:endParaRPr lang="pt-BR"/>
        </a:p>
      </dgm:t>
    </dgm:pt>
    <dgm:pt modelId="{E8D57E4A-1C8A-46B3-980A-77BD4EB69E86}">
      <dgm:prSet/>
      <dgm:spPr/>
      <dgm:t>
        <a:bodyPr/>
        <a:lstStyle/>
        <a:p>
          <a:pPr rtl="0"/>
          <a:r>
            <a:rPr lang="pt-BR" smtClean="0"/>
            <a:t>Vetores</a:t>
          </a:r>
          <a:endParaRPr lang="pt-BR"/>
        </a:p>
      </dgm:t>
    </dgm:pt>
    <dgm:pt modelId="{2A256973-7138-4F8E-B37B-B18D1EE3EB8F}" type="parTrans" cxnId="{28792CAE-5EDA-4C19-9647-A34A33F5D20D}">
      <dgm:prSet/>
      <dgm:spPr/>
      <dgm:t>
        <a:bodyPr/>
        <a:lstStyle/>
        <a:p>
          <a:endParaRPr lang="pt-BR"/>
        </a:p>
      </dgm:t>
    </dgm:pt>
    <dgm:pt modelId="{38F2E415-CDFF-413C-8688-E3179A9B177C}" type="sibTrans" cxnId="{28792CAE-5EDA-4C19-9647-A34A33F5D20D}">
      <dgm:prSet/>
      <dgm:spPr/>
      <dgm:t>
        <a:bodyPr/>
        <a:lstStyle/>
        <a:p>
          <a:endParaRPr lang="pt-BR"/>
        </a:p>
      </dgm:t>
    </dgm:pt>
    <dgm:pt modelId="{3761A036-2E13-4451-869B-ECC7701DED92}">
      <dgm:prSet/>
      <dgm:spPr/>
      <dgm:t>
        <a:bodyPr/>
        <a:lstStyle/>
        <a:p>
          <a:pPr algn="l" rtl="0"/>
          <a:r>
            <a:rPr lang="pt-BR" dirty="0" smtClean="0"/>
            <a:t>Quando criamos um vetor, devemos informar qual o tipo de dado pretendemos armazenar em cada posição. Na analogia com armário, seria como se tivéssemos que definir o que o é permitido guardar em cada gaveta. Por exemplo, se definirmos que um armário deve guardar livros, então somente livros podem ser armazenados nas gavetas desse armário. Não poderemos guardar revistas ou jornais.</a:t>
          </a:r>
          <a:endParaRPr lang="pt-BR" dirty="0"/>
        </a:p>
      </dgm:t>
    </dgm:pt>
    <dgm:pt modelId="{C5AA4046-7E40-4333-BC4F-A3BBDA0FB379}" type="parTrans" cxnId="{C377B537-BE05-4367-88C3-342B2C3F53CE}">
      <dgm:prSet/>
      <dgm:spPr/>
      <dgm:t>
        <a:bodyPr/>
        <a:lstStyle/>
        <a:p>
          <a:endParaRPr lang="pt-BR"/>
        </a:p>
      </dgm:t>
    </dgm:pt>
    <dgm:pt modelId="{ECAD2C57-00E9-4342-913F-B435E95FBEAB}" type="sibTrans" cxnId="{C377B537-BE05-4367-88C3-342B2C3F53CE}">
      <dgm:prSet/>
      <dgm:spPr/>
      <dgm:t>
        <a:bodyPr/>
        <a:lstStyle/>
        <a:p>
          <a:endParaRPr lang="pt-BR"/>
        </a:p>
      </dgm:t>
    </dgm:pt>
    <dgm:pt modelId="{21225FB7-DFA4-44E0-B107-2119D62DCA58}" type="pres">
      <dgm:prSet presAssocID="{07EEB437-67A8-4948-9AE8-4F9C8953BC78}" presName="Name0" presStyleCnt="0">
        <dgm:presLayoutVars>
          <dgm:dir/>
          <dgm:animLvl val="lvl"/>
          <dgm:resizeHandles val="exact"/>
        </dgm:presLayoutVars>
      </dgm:prSet>
      <dgm:spPr/>
    </dgm:pt>
    <dgm:pt modelId="{313325A6-E3AB-4E5D-BD3E-5F9B9A54A706}" type="pres">
      <dgm:prSet presAssocID="{E8D57E4A-1C8A-46B3-980A-77BD4EB69E86}" presName="linNode" presStyleCnt="0"/>
      <dgm:spPr/>
    </dgm:pt>
    <dgm:pt modelId="{F758CBCD-58C8-4D53-928B-5B8EFEAB3E69}" type="pres">
      <dgm:prSet presAssocID="{E8D57E4A-1C8A-46B3-980A-77BD4EB69E86}" presName="parentText" presStyleLbl="node1" presStyleIdx="0" presStyleCnt="1">
        <dgm:presLayoutVars>
          <dgm:chMax val="1"/>
          <dgm:bulletEnabled val="1"/>
        </dgm:presLayoutVars>
      </dgm:prSet>
      <dgm:spPr/>
    </dgm:pt>
    <dgm:pt modelId="{CFD04DBC-E212-427C-A6B3-D61BE138231B}" type="pres">
      <dgm:prSet presAssocID="{E8D57E4A-1C8A-46B3-980A-77BD4EB69E86}" presName="descendantText" presStyleLbl="alignAccFollowNode1" presStyleIdx="0" presStyleCnt="1">
        <dgm:presLayoutVars>
          <dgm:bulletEnabled val="1"/>
        </dgm:presLayoutVars>
      </dgm:prSet>
      <dgm:spPr/>
      <dgm:t>
        <a:bodyPr/>
        <a:lstStyle/>
        <a:p>
          <a:endParaRPr lang="pt-BR"/>
        </a:p>
      </dgm:t>
    </dgm:pt>
  </dgm:ptLst>
  <dgm:cxnLst>
    <dgm:cxn modelId="{C377B537-BE05-4367-88C3-342B2C3F53CE}" srcId="{E8D57E4A-1C8A-46B3-980A-77BD4EB69E86}" destId="{3761A036-2E13-4451-869B-ECC7701DED92}" srcOrd="0" destOrd="0" parTransId="{C5AA4046-7E40-4333-BC4F-A3BBDA0FB379}" sibTransId="{ECAD2C57-00E9-4342-913F-B435E95FBEAB}"/>
    <dgm:cxn modelId="{1168C9BE-3D6B-4372-967B-9C94CF99F744}" type="presOf" srcId="{07EEB437-67A8-4948-9AE8-4F9C8953BC78}" destId="{21225FB7-DFA4-44E0-B107-2119D62DCA58}" srcOrd="0" destOrd="0" presId="urn:microsoft.com/office/officeart/2005/8/layout/vList5"/>
    <dgm:cxn modelId="{6D3E79F7-97CA-4A1E-B996-67B196AAEC41}" type="presOf" srcId="{3761A036-2E13-4451-869B-ECC7701DED92}" destId="{CFD04DBC-E212-427C-A6B3-D61BE138231B}" srcOrd="0" destOrd="0" presId="urn:microsoft.com/office/officeart/2005/8/layout/vList5"/>
    <dgm:cxn modelId="{F5ECC88D-3D7F-4D53-9C88-14C138FFBC05}" type="presOf" srcId="{E8D57E4A-1C8A-46B3-980A-77BD4EB69E86}" destId="{F758CBCD-58C8-4D53-928B-5B8EFEAB3E69}" srcOrd="0" destOrd="0" presId="urn:microsoft.com/office/officeart/2005/8/layout/vList5"/>
    <dgm:cxn modelId="{28792CAE-5EDA-4C19-9647-A34A33F5D20D}" srcId="{07EEB437-67A8-4948-9AE8-4F9C8953BC78}" destId="{E8D57E4A-1C8A-46B3-980A-77BD4EB69E86}" srcOrd="0" destOrd="0" parTransId="{2A256973-7138-4F8E-B37B-B18D1EE3EB8F}" sibTransId="{38F2E415-CDFF-413C-8688-E3179A9B177C}"/>
    <dgm:cxn modelId="{2D2AB629-6204-4833-BB38-354A1AAD80C2}" type="presParOf" srcId="{21225FB7-DFA4-44E0-B107-2119D62DCA58}" destId="{313325A6-E3AB-4E5D-BD3E-5F9B9A54A706}" srcOrd="0" destOrd="0" presId="urn:microsoft.com/office/officeart/2005/8/layout/vList5"/>
    <dgm:cxn modelId="{E6FB2627-E639-49BC-8499-E8F7C6074103}" type="presParOf" srcId="{313325A6-E3AB-4E5D-BD3E-5F9B9A54A706}" destId="{F758CBCD-58C8-4D53-928B-5B8EFEAB3E69}" srcOrd="0" destOrd="0" presId="urn:microsoft.com/office/officeart/2005/8/layout/vList5"/>
    <dgm:cxn modelId="{2B922472-AD9F-4A7A-9442-FD417E0B056E}" type="presParOf" srcId="{313325A6-E3AB-4E5D-BD3E-5F9B9A54A706}" destId="{CFD04DBC-E212-427C-A6B3-D61BE138231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26A38A-4C27-4A2C-8351-3C5E8AEC8AE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pt-BR"/>
        </a:p>
      </dgm:t>
    </dgm:pt>
    <dgm:pt modelId="{F0EDABA2-A502-4BC4-845D-248F4B990C70}">
      <dgm:prSet/>
      <dgm:spPr/>
      <dgm:t>
        <a:bodyPr/>
        <a:lstStyle/>
        <a:p>
          <a:pPr algn="ctr" rtl="0"/>
          <a:r>
            <a:rPr lang="pt-BR" dirty="0" smtClean="0"/>
            <a:t>Vetores</a:t>
          </a:r>
          <a:endParaRPr lang="pt-BR" dirty="0"/>
        </a:p>
      </dgm:t>
    </dgm:pt>
    <dgm:pt modelId="{4457EB62-B030-41EB-89C3-6F5FBEC4759F}" type="parTrans" cxnId="{F22F1BC8-BA9B-4256-8283-113CA8A37014}">
      <dgm:prSet/>
      <dgm:spPr/>
      <dgm:t>
        <a:bodyPr/>
        <a:lstStyle/>
        <a:p>
          <a:endParaRPr lang="pt-BR"/>
        </a:p>
      </dgm:t>
    </dgm:pt>
    <dgm:pt modelId="{1876CE22-4B0F-47ED-9542-9604912B8246}" type="sibTrans" cxnId="{F22F1BC8-BA9B-4256-8283-113CA8A37014}">
      <dgm:prSet/>
      <dgm:spPr/>
      <dgm:t>
        <a:bodyPr/>
        <a:lstStyle/>
        <a:p>
          <a:endParaRPr lang="pt-BR"/>
        </a:p>
      </dgm:t>
    </dgm:pt>
    <dgm:pt modelId="{AC9260EE-E318-4979-A0B7-12FC6E3969A1}" type="pres">
      <dgm:prSet presAssocID="{CD26A38A-4C27-4A2C-8351-3C5E8AEC8AEE}" presName="linear" presStyleCnt="0">
        <dgm:presLayoutVars>
          <dgm:animLvl val="lvl"/>
          <dgm:resizeHandles val="exact"/>
        </dgm:presLayoutVars>
      </dgm:prSet>
      <dgm:spPr/>
    </dgm:pt>
    <dgm:pt modelId="{BA3CD515-019A-4E1E-85DA-9372057F9370}" type="pres">
      <dgm:prSet presAssocID="{F0EDABA2-A502-4BC4-845D-248F4B990C70}" presName="parentText" presStyleLbl="node1" presStyleIdx="0" presStyleCnt="1" custLinFactNeighborX="-1196" custLinFactNeighborY="64907">
        <dgm:presLayoutVars>
          <dgm:chMax val="0"/>
          <dgm:bulletEnabled val="1"/>
        </dgm:presLayoutVars>
      </dgm:prSet>
      <dgm:spPr/>
    </dgm:pt>
  </dgm:ptLst>
  <dgm:cxnLst>
    <dgm:cxn modelId="{F22F1BC8-BA9B-4256-8283-113CA8A37014}" srcId="{CD26A38A-4C27-4A2C-8351-3C5E8AEC8AEE}" destId="{F0EDABA2-A502-4BC4-845D-248F4B990C70}" srcOrd="0" destOrd="0" parTransId="{4457EB62-B030-41EB-89C3-6F5FBEC4759F}" sibTransId="{1876CE22-4B0F-47ED-9542-9604912B8246}"/>
    <dgm:cxn modelId="{E51D6869-736A-47C8-AD87-9BC4A6DF47AD}" type="presOf" srcId="{CD26A38A-4C27-4A2C-8351-3C5E8AEC8AEE}" destId="{AC9260EE-E318-4979-A0B7-12FC6E3969A1}" srcOrd="0" destOrd="0" presId="urn:microsoft.com/office/officeart/2005/8/layout/vList2"/>
    <dgm:cxn modelId="{5A13CD1E-648F-4DDF-A681-73EF8D89BFD9}" type="presOf" srcId="{F0EDABA2-A502-4BC4-845D-248F4B990C70}" destId="{BA3CD515-019A-4E1E-85DA-9372057F9370}" srcOrd="0" destOrd="0" presId="urn:microsoft.com/office/officeart/2005/8/layout/vList2"/>
    <dgm:cxn modelId="{C1C6F5C6-3818-4880-A50B-6846AB53B191}" type="presParOf" srcId="{AC9260EE-E318-4979-A0B7-12FC6E3969A1}" destId="{BA3CD515-019A-4E1E-85DA-9372057F937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34EEFE-2113-4321-AD71-B5A11A70AC60}"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pt-BR"/>
        </a:p>
      </dgm:t>
    </dgm:pt>
    <dgm:pt modelId="{CAA5AD3F-9828-47ED-9765-252F8EF9AA48}">
      <dgm:prSet/>
      <dgm:spPr/>
      <dgm:t>
        <a:bodyPr/>
        <a:lstStyle/>
        <a:p>
          <a:pPr algn="just" rtl="0"/>
          <a:r>
            <a:rPr lang="pt-BR" dirty="0" smtClean="0"/>
            <a:t>Vetores</a:t>
          </a:r>
          <a:endParaRPr lang="pt-BR" dirty="0"/>
        </a:p>
      </dgm:t>
    </dgm:pt>
    <dgm:pt modelId="{BEE6514F-7F3B-4F05-AD6B-C0A4E41AF797}" type="parTrans" cxnId="{3E83244E-D8E7-47DB-B3C1-EDB0BD99C229}">
      <dgm:prSet/>
      <dgm:spPr/>
      <dgm:t>
        <a:bodyPr/>
        <a:lstStyle/>
        <a:p>
          <a:endParaRPr lang="pt-BR"/>
        </a:p>
      </dgm:t>
    </dgm:pt>
    <dgm:pt modelId="{41870473-10B8-4275-9BB1-A8CB507F7CCD}" type="sibTrans" cxnId="{3E83244E-D8E7-47DB-B3C1-EDB0BD99C229}">
      <dgm:prSet/>
      <dgm:spPr/>
      <dgm:t>
        <a:bodyPr/>
        <a:lstStyle/>
        <a:p>
          <a:endParaRPr lang="pt-BR"/>
        </a:p>
      </dgm:t>
    </dgm:pt>
    <dgm:pt modelId="{6CF68C56-A829-4619-8EEA-45D2BE523BD1}">
      <dgm:prSet/>
      <dgm:spPr/>
      <dgm:t>
        <a:bodyPr/>
        <a:lstStyle/>
        <a:p>
          <a:pPr algn="just" rtl="0"/>
          <a:r>
            <a:rPr lang="pt-BR" dirty="0" smtClean="0"/>
            <a:t>Considere um programa de computador que realizará cálculos matemáticos com os preços dos produtos de um supermercado. Por exemplo, esse programa deverá calcular a média dos preços ou encontrar o produto mais barato. Para manipular os preços dos produtos, dentro de um programa, esses valores devem ser armazenados em variáveis.	</a:t>
          </a:r>
          <a:endParaRPr lang="pt-BR" dirty="0"/>
        </a:p>
      </dgm:t>
    </dgm:pt>
    <dgm:pt modelId="{B56115AE-EBDB-44B9-89FC-248ADCE480BB}" type="parTrans" cxnId="{55B4C8B2-F6BA-49A9-B6DE-83F918783309}">
      <dgm:prSet/>
      <dgm:spPr/>
      <dgm:t>
        <a:bodyPr/>
        <a:lstStyle/>
        <a:p>
          <a:endParaRPr lang="pt-BR"/>
        </a:p>
      </dgm:t>
    </dgm:pt>
    <dgm:pt modelId="{B48A1D74-95C5-40FB-A3EA-EA53BCFADEDD}" type="sibTrans" cxnId="{55B4C8B2-F6BA-49A9-B6DE-83F918783309}">
      <dgm:prSet/>
      <dgm:spPr/>
      <dgm:t>
        <a:bodyPr/>
        <a:lstStyle/>
        <a:p>
          <a:endParaRPr lang="pt-BR"/>
        </a:p>
      </dgm:t>
    </dgm:pt>
    <dgm:pt modelId="{DA765F56-77A8-4DAB-9981-DC5D118A00CC}" type="pres">
      <dgm:prSet presAssocID="{D334EEFE-2113-4321-AD71-B5A11A70AC60}" presName="Name0" presStyleCnt="0">
        <dgm:presLayoutVars>
          <dgm:dir/>
          <dgm:resizeHandles val="exact"/>
        </dgm:presLayoutVars>
      </dgm:prSet>
      <dgm:spPr/>
      <dgm:t>
        <a:bodyPr/>
        <a:lstStyle/>
        <a:p>
          <a:endParaRPr lang="pt-BR"/>
        </a:p>
      </dgm:t>
    </dgm:pt>
    <dgm:pt modelId="{1682293B-980F-4602-8341-4B3FC37C4C3E}" type="pres">
      <dgm:prSet presAssocID="{CAA5AD3F-9828-47ED-9765-252F8EF9AA48}" presName="node" presStyleLbl="node1" presStyleIdx="0" presStyleCnt="1">
        <dgm:presLayoutVars>
          <dgm:bulletEnabled val="1"/>
        </dgm:presLayoutVars>
      </dgm:prSet>
      <dgm:spPr/>
      <dgm:t>
        <a:bodyPr/>
        <a:lstStyle/>
        <a:p>
          <a:endParaRPr lang="pt-BR"/>
        </a:p>
      </dgm:t>
    </dgm:pt>
  </dgm:ptLst>
  <dgm:cxnLst>
    <dgm:cxn modelId="{3E83244E-D8E7-47DB-B3C1-EDB0BD99C229}" srcId="{D334EEFE-2113-4321-AD71-B5A11A70AC60}" destId="{CAA5AD3F-9828-47ED-9765-252F8EF9AA48}" srcOrd="0" destOrd="0" parTransId="{BEE6514F-7F3B-4F05-AD6B-C0A4E41AF797}" sibTransId="{41870473-10B8-4275-9BB1-A8CB507F7CCD}"/>
    <dgm:cxn modelId="{55B4C8B2-F6BA-49A9-B6DE-83F918783309}" srcId="{CAA5AD3F-9828-47ED-9765-252F8EF9AA48}" destId="{6CF68C56-A829-4619-8EEA-45D2BE523BD1}" srcOrd="0" destOrd="0" parTransId="{B56115AE-EBDB-44B9-89FC-248ADCE480BB}" sibTransId="{B48A1D74-95C5-40FB-A3EA-EA53BCFADEDD}"/>
    <dgm:cxn modelId="{1B041B15-A202-4F61-A54E-D70D0326F745}" type="presOf" srcId="{D334EEFE-2113-4321-AD71-B5A11A70AC60}" destId="{DA765F56-77A8-4DAB-9981-DC5D118A00CC}" srcOrd="0" destOrd="0" presId="urn:microsoft.com/office/officeart/2005/8/layout/process1"/>
    <dgm:cxn modelId="{95ECCCB1-7A49-47D6-9FE1-D15C3840B58B}" type="presOf" srcId="{CAA5AD3F-9828-47ED-9765-252F8EF9AA48}" destId="{1682293B-980F-4602-8341-4B3FC37C4C3E}" srcOrd="0" destOrd="0" presId="urn:microsoft.com/office/officeart/2005/8/layout/process1"/>
    <dgm:cxn modelId="{9114D97A-040F-4D9A-9FA7-9F4FEC7E0A08}" type="presOf" srcId="{6CF68C56-A829-4619-8EEA-45D2BE523BD1}" destId="{1682293B-980F-4602-8341-4B3FC37C4C3E}" srcOrd="0" destOrd="1" presId="urn:microsoft.com/office/officeart/2005/8/layout/process1"/>
    <dgm:cxn modelId="{4ADA6EDF-6436-41B4-B540-A2F31FB6E805}" type="presParOf" srcId="{DA765F56-77A8-4DAB-9981-DC5D118A00CC}" destId="{1682293B-980F-4602-8341-4B3FC37C4C3E}"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34EEFE-2113-4321-AD71-B5A11A70AC60}" type="doc">
      <dgm:prSet loTypeId="urn:microsoft.com/office/officeart/2005/8/layout/process1" loCatId="process" qsTypeId="urn:microsoft.com/office/officeart/2005/8/quickstyle/simple1" qsCatId="simple" csTypeId="urn:microsoft.com/office/officeart/2005/8/colors/accent2_3" csCatId="accent2" phldr="1"/>
      <dgm:spPr/>
      <dgm:t>
        <a:bodyPr/>
        <a:lstStyle/>
        <a:p>
          <a:endParaRPr lang="pt-BR"/>
        </a:p>
      </dgm:t>
    </dgm:pt>
    <dgm:pt modelId="{CAA5AD3F-9828-47ED-9765-252F8EF9AA48}">
      <dgm:prSet/>
      <dgm:spPr/>
      <dgm:t>
        <a:bodyPr/>
        <a:lstStyle/>
        <a:p>
          <a:pPr algn="just" rtl="0"/>
          <a:r>
            <a:rPr lang="pt-BR" dirty="0" smtClean="0"/>
            <a:t>Vetores</a:t>
          </a:r>
          <a:endParaRPr lang="pt-BR" dirty="0"/>
        </a:p>
      </dgm:t>
    </dgm:pt>
    <dgm:pt modelId="{BEE6514F-7F3B-4F05-AD6B-C0A4E41AF797}" type="parTrans" cxnId="{3E83244E-D8E7-47DB-B3C1-EDB0BD99C229}">
      <dgm:prSet/>
      <dgm:spPr/>
      <dgm:t>
        <a:bodyPr/>
        <a:lstStyle/>
        <a:p>
          <a:endParaRPr lang="pt-BR"/>
        </a:p>
      </dgm:t>
    </dgm:pt>
    <dgm:pt modelId="{41870473-10B8-4275-9BB1-A8CB507F7CCD}" type="sibTrans" cxnId="{3E83244E-D8E7-47DB-B3C1-EDB0BD99C229}">
      <dgm:prSet/>
      <dgm:spPr/>
      <dgm:t>
        <a:bodyPr/>
        <a:lstStyle/>
        <a:p>
          <a:endParaRPr lang="pt-BR"/>
        </a:p>
      </dgm:t>
    </dgm:pt>
    <dgm:pt modelId="{6CF68C56-A829-4619-8EEA-45D2BE523BD1}">
      <dgm:prSet/>
      <dgm:spPr/>
      <dgm:t>
        <a:bodyPr/>
        <a:lstStyle/>
        <a:p>
          <a:pPr algn="just" rtl="0"/>
          <a:r>
            <a:rPr lang="pt-BR" dirty="0" smtClean="0"/>
            <a:t>Como uma variável do tipo real armazena somente um valor de cada vez, seria necessário uma variável para cada produto. Considerando a existência de uma grande quantidade de produtos, essa abordagem será pouco prática. Nesses casos, podemos utilizar os chamados vetores.</a:t>
          </a:r>
          <a:endParaRPr lang="pt-BR" dirty="0"/>
        </a:p>
      </dgm:t>
    </dgm:pt>
    <dgm:pt modelId="{B56115AE-EBDB-44B9-89FC-248ADCE480BB}" type="parTrans" cxnId="{55B4C8B2-F6BA-49A9-B6DE-83F918783309}">
      <dgm:prSet/>
      <dgm:spPr/>
      <dgm:t>
        <a:bodyPr/>
        <a:lstStyle/>
        <a:p>
          <a:endParaRPr lang="pt-BR"/>
        </a:p>
      </dgm:t>
    </dgm:pt>
    <dgm:pt modelId="{B48A1D74-95C5-40FB-A3EA-EA53BCFADEDD}" type="sibTrans" cxnId="{55B4C8B2-F6BA-49A9-B6DE-83F918783309}">
      <dgm:prSet/>
      <dgm:spPr/>
      <dgm:t>
        <a:bodyPr/>
        <a:lstStyle/>
        <a:p>
          <a:endParaRPr lang="pt-BR"/>
        </a:p>
      </dgm:t>
    </dgm:pt>
    <dgm:pt modelId="{DA765F56-77A8-4DAB-9981-DC5D118A00CC}" type="pres">
      <dgm:prSet presAssocID="{D334EEFE-2113-4321-AD71-B5A11A70AC60}" presName="Name0" presStyleCnt="0">
        <dgm:presLayoutVars>
          <dgm:dir/>
          <dgm:resizeHandles val="exact"/>
        </dgm:presLayoutVars>
      </dgm:prSet>
      <dgm:spPr/>
      <dgm:t>
        <a:bodyPr/>
        <a:lstStyle/>
        <a:p>
          <a:endParaRPr lang="pt-BR"/>
        </a:p>
      </dgm:t>
    </dgm:pt>
    <dgm:pt modelId="{1682293B-980F-4602-8341-4B3FC37C4C3E}" type="pres">
      <dgm:prSet presAssocID="{CAA5AD3F-9828-47ED-9765-252F8EF9AA48}" presName="node" presStyleLbl="node1" presStyleIdx="0" presStyleCnt="1">
        <dgm:presLayoutVars>
          <dgm:bulletEnabled val="1"/>
        </dgm:presLayoutVars>
      </dgm:prSet>
      <dgm:spPr/>
      <dgm:t>
        <a:bodyPr/>
        <a:lstStyle/>
        <a:p>
          <a:endParaRPr lang="pt-BR"/>
        </a:p>
      </dgm:t>
    </dgm:pt>
  </dgm:ptLst>
  <dgm:cxnLst>
    <dgm:cxn modelId="{1AFC9DB3-EEB2-46DC-A4DB-6F12F64F8C43}" type="presOf" srcId="{D334EEFE-2113-4321-AD71-B5A11A70AC60}" destId="{DA765F56-77A8-4DAB-9981-DC5D118A00CC}" srcOrd="0" destOrd="0" presId="urn:microsoft.com/office/officeart/2005/8/layout/process1"/>
    <dgm:cxn modelId="{3E83244E-D8E7-47DB-B3C1-EDB0BD99C229}" srcId="{D334EEFE-2113-4321-AD71-B5A11A70AC60}" destId="{CAA5AD3F-9828-47ED-9765-252F8EF9AA48}" srcOrd="0" destOrd="0" parTransId="{BEE6514F-7F3B-4F05-AD6B-C0A4E41AF797}" sibTransId="{41870473-10B8-4275-9BB1-A8CB507F7CCD}"/>
    <dgm:cxn modelId="{55B4C8B2-F6BA-49A9-B6DE-83F918783309}" srcId="{CAA5AD3F-9828-47ED-9765-252F8EF9AA48}" destId="{6CF68C56-A829-4619-8EEA-45D2BE523BD1}" srcOrd="0" destOrd="0" parTransId="{B56115AE-EBDB-44B9-89FC-248ADCE480BB}" sibTransId="{B48A1D74-95C5-40FB-A3EA-EA53BCFADEDD}"/>
    <dgm:cxn modelId="{3FDF1CCA-0A8E-4CEE-8604-C7F8E93FBE55}" type="presOf" srcId="{CAA5AD3F-9828-47ED-9765-252F8EF9AA48}" destId="{1682293B-980F-4602-8341-4B3FC37C4C3E}" srcOrd="0" destOrd="0" presId="urn:microsoft.com/office/officeart/2005/8/layout/process1"/>
    <dgm:cxn modelId="{4204A147-2E67-444D-B571-141301225E36}" type="presOf" srcId="{6CF68C56-A829-4619-8EEA-45D2BE523BD1}" destId="{1682293B-980F-4602-8341-4B3FC37C4C3E}" srcOrd="0" destOrd="1" presId="urn:microsoft.com/office/officeart/2005/8/layout/process1"/>
    <dgm:cxn modelId="{5A0A2B28-2753-4AE0-B9E7-9AA0F1EFC1F7}" type="presParOf" srcId="{DA765F56-77A8-4DAB-9981-DC5D118A00CC}" destId="{1682293B-980F-4602-8341-4B3FC37C4C3E}"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F759-348E-4C95-B1EE-F4BB48832009}">
      <dsp:nvSpPr>
        <dsp:cNvPr id="0" name=""/>
        <dsp:cNvSpPr/>
      </dsp:nvSpPr>
      <dsp:spPr>
        <a:xfrm>
          <a:off x="0" y="670178"/>
          <a:ext cx="9185187" cy="1949220"/>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rtl="0">
            <a:lnSpc>
              <a:spcPct val="90000"/>
            </a:lnSpc>
            <a:spcBef>
              <a:spcPct val="0"/>
            </a:spcBef>
            <a:spcAft>
              <a:spcPct val="35000"/>
            </a:spcAft>
          </a:pPr>
          <a:r>
            <a:rPr lang="pt-BR" sz="4900" kern="1200" dirty="0" smtClean="0"/>
            <a:t>Curso preparatório Academia do programador</a:t>
          </a:r>
          <a:endParaRPr lang="pt-BR" sz="4900" kern="1200" dirty="0"/>
        </a:p>
      </dsp:txBody>
      <dsp:txXfrm>
        <a:off x="95153" y="765331"/>
        <a:ext cx="8994881" cy="17589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83DEE-1BC9-4298-9545-07EB68A1CB15}">
      <dsp:nvSpPr>
        <dsp:cNvPr id="0" name=""/>
        <dsp:cNvSpPr/>
      </dsp:nvSpPr>
      <dsp:spPr>
        <a:xfrm>
          <a:off x="0" y="38425"/>
          <a:ext cx="7079562" cy="748800"/>
        </a:xfrm>
        <a:prstGeom prst="rect">
          <a:avLst/>
        </a:prstGeom>
        <a:solidFill>
          <a:schemeClr val="accent6">
            <a:shade val="50000"/>
            <a:hueOff val="0"/>
            <a:satOff val="0"/>
            <a:lumOff val="0"/>
            <a:alphaOff val="0"/>
          </a:schemeClr>
        </a:solidFill>
        <a:ln w="15875" cap="rnd"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pt-BR" sz="2600" kern="1200" smtClean="0"/>
            <a:t>Exercício de fixação</a:t>
          </a:r>
          <a:endParaRPr lang="pt-BR" sz="2600" kern="1200"/>
        </a:p>
      </dsp:txBody>
      <dsp:txXfrm>
        <a:off x="0" y="38425"/>
        <a:ext cx="7079562" cy="748800"/>
      </dsp:txXfrm>
    </dsp:sp>
    <dsp:sp modelId="{B3B2595C-90A6-43B7-91D2-AB0E9CB61323}">
      <dsp:nvSpPr>
        <dsp:cNvPr id="0" name=""/>
        <dsp:cNvSpPr/>
      </dsp:nvSpPr>
      <dsp:spPr>
        <a:xfrm>
          <a:off x="0" y="787225"/>
          <a:ext cx="7079562" cy="1819935"/>
        </a:xfrm>
        <a:prstGeom prst="rect">
          <a:avLst/>
        </a:prstGeom>
        <a:solidFill>
          <a:schemeClr val="accent6">
            <a:alpha val="90000"/>
            <a:tint val="55000"/>
            <a:hueOff val="0"/>
            <a:satOff val="0"/>
            <a:lumOff val="0"/>
            <a:alphaOff val="0"/>
          </a:schemeClr>
        </a:solidFill>
        <a:ln w="15875" cap="rnd" cmpd="sng" algn="ctr">
          <a:solidFill>
            <a:schemeClr val="accent6">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pt-BR" sz="2600" kern="1200" dirty="0" smtClean="0"/>
            <a:t>Construa um programa que declare um vetor de inteiros com 10 elementos e o inicialize com números fornecidos pelo usuário, através da entrada padrão. </a:t>
          </a:r>
          <a:endParaRPr lang="pt-BR" sz="2600" kern="1200" dirty="0"/>
        </a:p>
      </dsp:txBody>
      <dsp:txXfrm>
        <a:off x="0" y="787225"/>
        <a:ext cx="7079562" cy="18199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83DEE-1BC9-4298-9545-07EB68A1CB15}">
      <dsp:nvSpPr>
        <dsp:cNvPr id="0" name=""/>
        <dsp:cNvSpPr/>
      </dsp:nvSpPr>
      <dsp:spPr>
        <a:xfrm>
          <a:off x="0" y="131778"/>
          <a:ext cx="7079562" cy="80640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pt-BR" sz="2800" kern="1200" smtClean="0"/>
            <a:t>Exercício de fixação</a:t>
          </a:r>
          <a:endParaRPr lang="pt-BR" sz="2800" kern="1200"/>
        </a:p>
      </dsp:txBody>
      <dsp:txXfrm>
        <a:off x="0" y="131778"/>
        <a:ext cx="7079562" cy="806400"/>
      </dsp:txXfrm>
    </dsp:sp>
    <dsp:sp modelId="{B3B2595C-90A6-43B7-91D2-AB0E9CB61323}">
      <dsp:nvSpPr>
        <dsp:cNvPr id="0" name=""/>
        <dsp:cNvSpPr/>
      </dsp:nvSpPr>
      <dsp:spPr>
        <a:xfrm>
          <a:off x="0" y="938178"/>
          <a:ext cx="7079562" cy="1575630"/>
        </a:xfrm>
        <a:prstGeom prst="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pt-BR" sz="2800" kern="1200" dirty="0" smtClean="0"/>
            <a:t>Construa um programa que declare um vetor lógico com 15 elementos VERDADEIRO e 15 elementos FALSO.</a:t>
          </a:r>
          <a:endParaRPr lang="pt-BR" sz="2800" kern="1200" dirty="0"/>
        </a:p>
      </dsp:txBody>
      <dsp:txXfrm>
        <a:off x="0" y="938178"/>
        <a:ext cx="7079562" cy="15756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83DEE-1BC9-4298-9545-07EB68A1CB15}">
      <dsp:nvSpPr>
        <dsp:cNvPr id="0" name=""/>
        <dsp:cNvSpPr/>
      </dsp:nvSpPr>
      <dsp:spPr>
        <a:xfrm>
          <a:off x="0" y="13833"/>
          <a:ext cx="7079562" cy="1036800"/>
        </a:xfrm>
        <a:prstGeom prst="rect">
          <a:avLst/>
        </a:prstGeom>
        <a:solidFill>
          <a:schemeClr val="accent1">
            <a:shade val="8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rtl="0">
            <a:lnSpc>
              <a:spcPct val="90000"/>
            </a:lnSpc>
            <a:spcBef>
              <a:spcPct val="0"/>
            </a:spcBef>
            <a:spcAft>
              <a:spcPct val="35000"/>
            </a:spcAft>
          </a:pPr>
          <a:r>
            <a:rPr lang="pt-BR" sz="3600" kern="1200" smtClean="0"/>
            <a:t>Exercício de fixação</a:t>
          </a:r>
          <a:endParaRPr lang="pt-BR" sz="3600" kern="1200"/>
        </a:p>
      </dsp:txBody>
      <dsp:txXfrm>
        <a:off x="0" y="13833"/>
        <a:ext cx="7079562" cy="1036800"/>
      </dsp:txXfrm>
    </dsp:sp>
    <dsp:sp modelId="{B3B2595C-90A6-43B7-91D2-AB0E9CB61323}">
      <dsp:nvSpPr>
        <dsp:cNvPr id="0" name=""/>
        <dsp:cNvSpPr/>
      </dsp:nvSpPr>
      <dsp:spPr>
        <a:xfrm>
          <a:off x="0" y="1050633"/>
          <a:ext cx="7079562" cy="158112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pt-BR" sz="2200" kern="1200" dirty="0" smtClean="0"/>
            <a:t>Construa um programa que declare um vetor de caractere com 20 elementos preencha os vetores como:</a:t>
          </a:r>
          <a:endParaRPr lang="pt-BR" sz="2200" kern="1200" dirty="0"/>
        </a:p>
        <a:p>
          <a:pPr marL="228600" lvl="1" indent="-228600" algn="l" defTabSz="977900" rtl="0">
            <a:lnSpc>
              <a:spcPct val="90000"/>
            </a:lnSpc>
            <a:spcBef>
              <a:spcPct val="0"/>
            </a:spcBef>
            <a:spcAft>
              <a:spcPct val="15000"/>
            </a:spcAft>
            <a:buChar char="••"/>
          </a:pPr>
          <a:r>
            <a:rPr lang="pt-BR" sz="2200" kern="1200" dirty="0" smtClean="0"/>
            <a:t> “Nome[1]”,</a:t>
          </a:r>
          <a:r>
            <a:rPr lang="pt-BR" sz="2200" kern="1200" dirty="0" smtClean="0"/>
            <a:t>“Nome[2]”,“Nome[3]”..</a:t>
          </a:r>
          <a:r>
            <a:rPr lang="pt-BR" sz="2200" kern="1200" dirty="0" smtClean="0"/>
            <a:t>.</a:t>
          </a:r>
          <a:endParaRPr lang="pt-BR" sz="2200" kern="1200" dirty="0"/>
        </a:p>
      </dsp:txBody>
      <dsp:txXfrm>
        <a:off x="0" y="1050633"/>
        <a:ext cx="7079562" cy="15811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83DEE-1BC9-4298-9545-07EB68A1CB15}">
      <dsp:nvSpPr>
        <dsp:cNvPr id="0" name=""/>
        <dsp:cNvSpPr/>
      </dsp:nvSpPr>
      <dsp:spPr>
        <a:xfrm>
          <a:off x="0" y="13833"/>
          <a:ext cx="7079562" cy="103680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rtl="0">
            <a:lnSpc>
              <a:spcPct val="90000"/>
            </a:lnSpc>
            <a:spcBef>
              <a:spcPct val="0"/>
            </a:spcBef>
            <a:spcAft>
              <a:spcPct val="35000"/>
            </a:spcAft>
          </a:pPr>
          <a:r>
            <a:rPr lang="pt-BR" sz="3600" kern="1200" dirty="0" smtClean="0"/>
            <a:t>Exercício de fixação</a:t>
          </a:r>
          <a:endParaRPr lang="pt-BR" sz="3600" kern="1200" dirty="0"/>
        </a:p>
      </dsp:txBody>
      <dsp:txXfrm>
        <a:off x="0" y="13833"/>
        <a:ext cx="7079562" cy="1036800"/>
      </dsp:txXfrm>
    </dsp:sp>
    <dsp:sp modelId="{B3B2595C-90A6-43B7-91D2-AB0E9CB61323}">
      <dsp:nvSpPr>
        <dsp:cNvPr id="0" name=""/>
        <dsp:cNvSpPr/>
      </dsp:nvSpPr>
      <dsp:spPr>
        <a:xfrm>
          <a:off x="0" y="1050633"/>
          <a:ext cx="7079562" cy="1581120"/>
        </a:xfrm>
        <a:prstGeom prst="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pt-BR" sz="2200" kern="1200" dirty="0" smtClean="0"/>
            <a:t>Construa um programa que declare um vetor de real e que receba um resultado de um calculo. </a:t>
          </a:r>
          <a:r>
            <a:rPr lang="pt-BR" sz="2200" kern="1200" dirty="0" err="1" smtClean="0"/>
            <a:t>Ex</a:t>
          </a:r>
          <a:r>
            <a:rPr lang="pt-BR" sz="2200" kern="1200" dirty="0" smtClean="0"/>
            <a:t>: resultado &lt;- 10/1, podem usar o índice para isso. </a:t>
          </a:r>
          <a:endParaRPr lang="pt-BR" sz="2200" kern="1200" dirty="0"/>
        </a:p>
      </dsp:txBody>
      <dsp:txXfrm>
        <a:off x="0" y="1050633"/>
        <a:ext cx="7079562" cy="15811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83DEE-1BC9-4298-9545-07EB68A1CB15}">
      <dsp:nvSpPr>
        <dsp:cNvPr id="0" name=""/>
        <dsp:cNvSpPr/>
      </dsp:nvSpPr>
      <dsp:spPr>
        <a:xfrm>
          <a:off x="0" y="398"/>
          <a:ext cx="7079562" cy="338989"/>
        </a:xfrm>
        <a:prstGeom prst="rect">
          <a:avLst/>
        </a:prstGeom>
        <a:solidFill>
          <a:schemeClr val="accent6">
            <a:shade val="50000"/>
            <a:hueOff val="0"/>
            <a:satOff val="0"/>
            <a:lumOff val="0"/>
            <a:alphaOff val="0"/>
          </a:schemeClr>
        </a:solidFill>
        <a:ln w="15875" cap="rnd"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pt-BR" sz="1400" kern="1200" dirty="0" smtClean="0"/>
            <a:t>Exercício de fixação</a:t>
          </a:r>
          <a:endParaRPr lang="pt-BR" sz="1400" kern="1200" dirty="0"/>
        </a:p>
      </dsp:txBody>
      <dsp:txXfrm>
        <a:off x="0" y="398"/>
        <a:ext cx="7079562" cy="338989"/>
      </dsp:txXfrm>
    </dsp:sp>
    <dsp:sp modelId="{B3B2595C-90A6-43B7-91D2-AB0E9CB61323}">
      <dsp:nvSpPr>
        <dsp:cNvPr id="0" name=""/>
        <dsp:cNvSpPr/>
      </dsp:nvSpPr>
      <dsp:spPr>
        <a:xfrm>
          <a:off x="0" y="339388"/>
          <a:ext cx="7079562" cy="2305800"/>
        </a:xfrm>
        <a:prstGeom prst="rect">
          <a:avLst/>
        </a:prstGeom>
        <a:solidFill>
          <a:schemeClr val="accent6">
            <a:alpha val="90000"/>
            <a:tint val="55000"/>
            <a:hueOff val="0"/>
            <a:satOff val="0"/>
            <a:lumOff val="0"/>
            <a:alphaOff val="0"/>
          </a:schemeClr>
        </a:solidFill>
        <a:ln w="15875" cap="rnd" cmpd="sng" algn="ctr">
          <a:solidFill>
            <a:schemeClr val="accent6">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pt-BR" sz="2200" kern="1200" dirty="0" smtClean="0"/>
            <a:t>Construa um programa que declare um vetor multidimensional de inteiro 3x3. Ele deve imprimir os seguintes dados:</a:t>
          </a:r>
          <a:endParaRPr lang="pt-BR" sz="2200" kern="1200" dirty="0"/>
        </a:p>
        <a:p>
          <a:pPr marL="457200" lvl="2" indent="-228600" algn="l" defTabSz="977900" rtl="0">
            <a:lnSpc>
              <a:spcPct val="90000"/>
            </a:lnSpc>
            <a:spcBef>
              <a:spcPct val="0"/>
            </a:spcBef>
            <a:spcAft>
              <a:spcPct val="15000"/>
            </a:spcAft>
            <a:buChar char="••"/>
          </a:pPr>
          <a:r>
            <a:rPr lang="pt-BR" sz="2200" kern="1200" dirty="0" smtClean="0"/>
            <a:t>1 1 1</a:t>
          </a:r>
          <a:endParaRPr lang="pt-BR" sz="2200" kern="1200" dirty="0"/>
        </a:p>
        <a:p>
          <a:pPr marL="457200" lvl="2" indent="-228600" algn="l" defTabSz="977900" rtl="0">
            <a:lnSpc>
              <a:spcPct val="90000"/>
            </a:lnSpc>
            <a:spcBef>
              <a:spcPct val="0"/>
            </a:spcBef>
            <a:spcAft>
              <a:spcPct val="15000"/>
            </a:spcAft>
            <a:buChar char="••"/>
          </a:pPr>
          <a:r>
            <a:rPr lang="pt-BR" sz="2200" kern="1200" dirty="0" smtClean="0"/>
            <a:t>1 2 1</a:t>
          </a:r>
          <a:endParaRPr lang="pt-BR" sz="2200" kern="1200" dirty="0"/>
        </a:p>
        <a:p>
          <a:pPr marL="457200" lvl="2" indent="-228600" algn="l" defTabSz="977900" rtl="0">
            <a:lnSpc>
              <a:spcPct val="90000"/>
            </a:lnSpc>
            <a:spcBef>
              <a:spcPct val="0"/>
            </a:spcBef>
            <a:spcAft>
              <a:spcPct val="15000"/>
            </a:spcAft>
            <a:buChar char="••"/>
          </a:pPr>
          <a:r>
            <a:rPr lang="pt-BR" sz="2200" kern="1200" dirty="0" smtClean="0"/>
            <a:t>1 1 1 </a:t>
          </a:r>
          <a:endParaRPr lang="pt-BR" sz="2200" kern="1200" dirty="0"/>
        </a:p>
      </dsp:txBody>
      <dsp:txXfrm>
        <a:off x="0" y="339388"/>
        <a:ext cx="7079562" cy="23058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83DEE-1BC9-4298-9545-07EB68A1CB15}">
      <dsp:nvSpPr>
        <dsp:cNvPr id="0" name=""/>
        <dsp:cNvSpPr/>
      </dsp:nvSpPr>
      <dsp:spPr>
        <a:xfrm>
          <a:off x="0" y="13833"/>
          <a:ext cx="7079562" cy="103680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rtl="0">
            <a:lnSpc>
              <a:spcPct val="90000"/>
            </a:lnSpc>
            <a:spcBef>
              <a:spcPct val="0"/>
            </a:spcBef>
            <a:spcAft>
              <a:spcPct val="35000"/>
            </a:spcAft>
          </a:pPr>
          <a:r>
            <a:rPr lang="pt-BR" sz="3600" kern="1200" dirty="0" smtClean="0"/>
            <a:t>Vetor multidimensional</a:t>
          </a:r>
          <a:endParaRPr lang="pt-BR" sz="3600" kern="1200" dirty="0"/>
        </a:p>
      </dsp:txBody>
      <dsp:txXfrm>
        <a:off x="0" y="13833"/>
        <a:ext cx="7079562" cy="1036800"/>
      </dsp:txXfrm>
    </dsp:sp>
    <dsp:sp modelId="{B3B2595C-90A6-43B7-91D2-AB0E9CB61323}">
      <dsp:nvSpPr>
        <dsp:cNvPr id="0" name=""/>
        <dsp:cNvSpPr/>
      </dsp:nvSpPr>
      <dsp:spPr>
        <a:xfrm>
          <a:off x="0" y="1050633"/>
          <a:ext cx="7079562" cy="1581120"/>
        </a:xfrm>
        <a:prstGeom prst="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pt-BR" sz="2200" kern="1200" dirty="0" smtClean="0"/>
            <a:t>Ou mais conhecido como matriz. </a:t>
          </a:r>
          <a:r>
            <a:rPr lang="pt-BR" sz="2200" b="0" i="0" kern="1200" dirty="0" smtClean="0"/>
            <a:t>Uma matriz de duas dimensões será chamada bidimensional, uma de três dimensões tridimensional.</a:t>
          </a:r>
          <a:r>
            <a:rPr lang="pt-BR" sz="2200" kern="1200" dirty="0" smtClean="0"/>
            <a:t> </a:t>
          </a:r>
          <a:endParaRPr lang="pt-BR" sz="2200" kern="1200" dirty="0"/>
        </a:p>
      </dsp:txBody>
      <dsp:txXfrm>
        <a:off x="0" y="1050633"/>
        <a:ext cx="7079562" cy="15811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05819-9037-46AE-BFF7-A48F81DD34D9}">
      <dsp:nvSpPr>
        <dsp:cNvPr id="0" name=""/>
        <dsp:cNvSpPr/>
      </dsp:nvSpPr>
      <dsp:spPr>
        <a:xfrm>
          <a:off x="0" y="149297"/>
          <a:ext cx="8390021" cy="575639"/>
        </a:xfrm>
        <a:prstGeom prst="round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pt-BR" sz="2400" kern="1200" dirty="0" smtClean="0"/>
            <a:t>Desafio</a:t>
          </a:r>
          <a:endParaRPr lang="pt-BR" sz="2400" kern="1200" dirty="0"/>
        </a:p>
      </dsp:txBody>
      <dsp:txXfrm>
        <a:off x="28100" y="177397"/>
        <a:ext cx="8333821" cy="519439"/>
      </dsp:txXfrm>
    </dsp:sp>
    <dsp:sp modelId="{D837F180-7060-4C1C-A264-DCFF59310CB9}">
      <dsp:nvSpPr>
        <dsp:cNvPr id="0" name=""/>
        <dsp:cNvSpPr/>
      </dsp:nvSpPr>
      <dsp:spPr>
        <a:xfrm>
          <a:off x="0" y="874233"/>
          <a:ext cx="8390021"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383" tIns="30480" rIns="170688" bIns="30480" numCol="1" spcCol="1270" anchor="t" anchorCtr="0">
          <a:noAutofit/>
        </a:bodyPr>
        <a:lstStyle/>
        <a:p>
          <a:pPr marL="171450" lvl="1" indent="-171450" algn="just" defTabSz="844550" rtl="0">
            <a:lnSpc>
              <a:spcPct val="90000"/>
            </a:lnSpc>
            <a:spcBef>
              <a:spcPct val="0"/>
            </a:spcBef>
            <a:spcAft>
              <a:spcPct val="20000"/>
            </a:spcAft>
            <a:buChar char="••"/>
          </a:pPr>
          <a:r>
            <a:rPr lang="pt-BR" sz="1900" kern="1200" dirty="0" smtClean="0"/>
            <a:t>Faça um algoritmo que leia dois vetores (A e B) de 50 posições de números inteiros. O algoritmo deve, então, subtrair o primeiro elemento de A do último de B, acumulando o valor, subtrair o segundo elemento de A do penúltimo de B, acumulando o valor, e assim por diante. Mostre o resultado da soma final. </a:t>
          </a:r>
          <a:endParaRPr lang="pt-BR" sz="1900" kern="1200" dirty="0"/>
        </a:p>
      </dsp:txBody>
      <dsp:txXfrm>
        <a:off x="0" y="874233"/>
        <a:ext cx="8390021" cy="1415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5454-A407-4A0C-AC06-1260CF1B0E35}">
      <dsp:nvSpPr>
        <dsp:cNvPr id="0" name=""/>
        <dsp:cNvSpPr/>
      </dsp:nvSpPr>
      <dsp:spPr>
        <a:xfrm>
          <a:off x="0" y="403"/>
          <a:ext cx="6186616" cy="922471"/>
        </a:xfrm>
        <a:prstGeom prst="round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pt-BR" sz="2800" kern="1200" dirty="0" smtClean="0"/>
            <a:t>Instrutor: Thiago Ribeiro de Bona Sartor</a:t>
          </a:r>
          <a:endParaRPr lang="pt-BR" sz="2800" kern="1200" dirty="0"/>
        </a:p>
      </dsp:txBody>
      <dsp:txXfrm>
        <a:off x="45031" y="45434"/>
        <a:ext cx="6096554" cy="8324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85C72-F0F9-4833-9E29-7C00A9F17742}">
      <dsp:nvSpPr>
        <dsp:cNvPr id="0" name=""/>
        <dsp:cNvSpPr/>
      </dsp:nvSpPr>
      <dsp:spPr>
        <a:xfrm>
          <a:off x="0" y="657022"/>
          <a:ext cx="8736555" cy="1771875"/>
        </a:xfrm>
        <a:prstGeom prst="rect">
          <a:avLst/>
        </a:prstGeom>
        <a:solidFill>
          <a:schemeClr val="lt1">
            <a:alpha val="90000"/>
            <a:hueOff val="0"/>
            <a:satOff val="0"/>
            <a:lumOff val="0"/>
            <a:alphaOff val="0"/>
          </a:schemeClr>
        </a:solidFill>
        <a:ln w="15875" cap="rnd"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054" tIns="520700" rIns="678054" bIns="177800" numCol="1" spcCol="1270" anchor="t" anchorCtr="0">
          <a:noAutofit/>
        </a:bodyPr>
        <a:lstStyle/>
        <a:p>
          <a:pPr marL="228600" lvl="1" indent="-228600" algn="just" defTabSz="1111250" rtl="0">
            <a:lnSpc>
              <a:spcPct val="90000"/>
            </a:lnSpc>
            <a:spcBef>
              <a:spcPct val="0"/>
            </a:spcBef>
            <a:spcAft>
              <a:spcPct val="15000"/>
            </a:spcAft>
            <a:buChar char="••"/>
          </a:pPr>
          <a:r>
            <a:rPr lang="pt-BR" sz="2500" kern="1200" dirty="0" smtClean="0"/>
            <a:t>Nessa unidade veremos precisamente o que são vetores e vetores multidirecionais ou matrizes e quais seus propósitos.</a:t>
          </a:r>
          <a:endParaRPr lang="pt-BR" sz="2500" kern="1200" dirty="0"/>
        </a:p>
      </dsp:txBody>
      <dsp:txXfrm>
        <a:off x="0" y="657022"/>
        <a:ext cx="8736555" cy="1771875"/>
      </dsp:txXfrm>
    </dsp:sp>
    <dsp:sp modelId="{F4332DEC-168A-419B-A32D-A51C6ECDF297}">
      <dsp:nvSpPr>
        <dsp:cNvPr id="0" name=""/>
        <dsp:cNvSpPr/>
      </dsp:nvSpPr>
      <dsp:spPr>
        <a:xfrm>
          <a:off x="436827" y="288022"/>
          <a:ext cx="6115588" cy="738000"/>
        </a:xfrm>
        <a:prstGeom prst="roundRect">
          <a:avLst/>
        </a:prstGeom>
        <a:solidFill>
          <a:schemeClr val="accent6">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155" tIns="0" rIns="231155" bIns="0" numCol="1" spcCol="1270" anchor="ctr" anchorCtr="0">
          <a:noAutofit/>
        </a:bodyPr>
        <a:lstStyle/>
        <a:p>
          <a:pPr lvl="0" algn="l" defTabSz="1111250" rtl="0">
            <a:lnSpc>
              <a:spcPct val="90000"/>
            </a:lnSpc>
            <a:spcBef>
              <a:spcPct val="0"/>
            </a:spcBef>
            <a:spcAft>
              <a:spcPct val="35000"/>
            </a:spcAft>
          </a:pPr>
          <a:r>
            <a:rPr lang="pt-BR" sz="2500" kern="1200" dirty="0" smtClean="0"/>
            <a:t>Unidade 4 – Vetores e Matrizes	</a:t>
          </a:r>
          <a:endParaRPr lang="pt-BR" sz="2500" kern="1200" dirty="0"/>
        </a:p>
      </dsp:txBody>
      <dsp:txXfrm>
        <a:off x="472853" y="324048"/>
        <a:ext cx="6043536"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04DBC-E212-427C-A6B3-D61BE138231B}">
      <dsp:nvSpPr>
        <dsp:cNvPr id="0" name=""/>
        <dsp:cNvSpPr/>
      </dsp:nvSpPr>
      <dsp:spPr>
        <a:xfrm rot="5400000">
          <a:off x="4172419" y="-527623"/>
          <a:ext cx="3684492" cy="5660862"/>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pt-BR" sz="2300" kern="1200" smtClean="0"/>
            <a:t>Um vetor é uma estrutura de dados utilizada para armazenar uma coleção de itens. Cada item é identificado através de um índice. Podemos imaginar um vetor como sendo um armário com um determinado número de gavetas e cada gaveta possui um rótulo com um número de identificação.</a:t>
          </a:r>
          <a:endParaRPr lang="pt-BR" sz="2300" kern="1200"/>
        </a:p>
      </dsp:txBody>
      <dsp:txXfrm rot="-5400000">
        <a:off x="3184234" y="640424"/>
        <a:ext cx="5481000" cy="3324768"/>
      </dsp:txXfrm>
    </dsp:sp>
    <dsp:sp modelId="{F758CBCD-58C8-4D53-928B-5B8EFEAB3E69}">
      <dsp:nvSpPr>
        <dsp:cNvPr id="0" name=""/>
        <dsp:cNvSpPr/>
      </dsp:nvSpPr>
      <dsp:spPr>
        <a:xfrm>
          <a:off x="0" y="0"/>
          <a:ext cx="3184234" cy="460561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rtl="0">
            <a:lnSpc>
              <a:spcPct val="90000"/>
            </a:lnSpc>
            <a:spcBef>
              <a:spcPct val="0"/>
            </a:spcBef>
            <a:spcAft>
              <a:spcPct val="35000"/>
            </a:spcAft>
          </a:pPr>
          <a:r>
            <a:rPr lang="pt-BR" sz="5200" kern="1200" smtClean="0"/>
            <a:t>Vetores</a:t>
          </a:r>
          <a:endParaRPr lang="pt-BR" sz="5200" kern="1200"/>
        </a:p>
      </dsp:txBody>
      <dsp:txXfrm>
        <a:off x="155441" y="155441"/>
        <a:ext cx="2873352" cy="42947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CD515-019A-4E1E-85DA-9372057F9370}">
      <dsp:nvSpPr>
        <dsp:cNvPr id="0" name=""/>
        <dsp:cNvSpPr/>
      </dsp:nvSpPr>
      <dsp:spPr>
        <a:xfrm>
          <a:off x="0" y="5080"/>
          <a:ext cx="7648356" cy="719549"/>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pt-BR" sz="3000" kern="1200" dirty="0" smtClean="0"/>
            <a:t>Vetores</a:t>
          </a:r>
          <a:endParaRPr lang="pt-BR" sz="3000" kern="1200" dirty="0"/>
        </a:p>
      </dsp:txBody>
      <dsp:txXfrm>
        <a:off x="35125" y="40205"/>
        <a:ext cx="7578106" cy="6492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04DBC-E212-427C-A6B3-D61BE138231B}">
      <dsp:nvSpPr>
        <dsp:cNvPr id="0" name=""/>
        <dsp:cNvSpPr/>
      </dsp:nvSpPr>
      <dsp:spPr>
        <a:xfrm rot="5400000">
          <a:off x="4172419" y="-527623"/>
          <a:ext cx="3684492" cy="5660862"/>
        </a:xfrm>
        <a:prstGeom prst="round2SameRect">
          <a:avLst/>
        </a:prstGeom>
        <a:solidFill>
          <a:schemeClr val="accent4">
            <a:alpha val="90000"/>
            <a:tint val="55000"/>
            <a:hueOff val="0"/>
            <a:satOff val="0"/>
            <a:lumOff val="0"/>
            <a:alphaOff val="0"/>
          </a:schemeClr>
        </a:solidFill>
        <a:ln w="15875" cap="rnd" cmpd="sng" algn="ctr">
          <a:solidFill>
            <a:schemeClr val="accent4">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pt-BR" sz="2000" kern="1200" dirty="0" smtClean="0"/>
            <a:t>Quando criamos um vetor, devemos informar qual o tipo de dado pretendemos armazenar em cada posição. Na analogia com armário, seria como se tivéssemos que definir o que o é permitido guardar em cada gaveta. Por exemplo, se definirmos que um armário deve guardar livros, então somente livros podem ser armazenados nas gavetas desse armário. Não poderemos guardar revistas ou jornais.</a:t>
          </a:r>
          <a:endParaRPr lang="pt-BR" sz="2000" kern="1200" dirty="0"/>
        </a:p>
      </dsp:txBody>
      <dsp:txXfrm rot="-5400000">
        <a:off x="3184234" y="640424"/>
        <a:ext cx="5481000" cy="3324768"/>
      </dsp:txXfrm>
    </dsp:sp>
    <dsp:sp modelId="{F758CBCD-58C8-4D53-928B-5B8EFEAB3E69}">
      <dsp:nvSpPr>
        <dsp:cNvPr id="0" name=""/>
        <dsp:cNvSpPr/>
      </dsp:nvSpPr>
      <dsp:spPr>
        <a:xfrm>
          <a:off x="0" y="0"/>
          <a:ext cx="3184234" cy="4605616"/>
        </a:xfrm>
        <a:prstGeom prst="roundRect">
          <a:avLst/>
        </a:prstGeom>
        <a:solidFill>
          <a:schemeClr val="accent4">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rtl="0">
            <a:lnSpc>
              <a:spcPct val="90000"/>
            </a:lnSpc>
            <a:spcBef>
              <a:spcPct val="0"/>
            </a:spcBef>
            <a:spcAft>
              <a:spcPct val="35000"/>
            </a:spcAft>
          </a:pPr>
          <a:r>
            <a:rPr lang="pt-BR" sz="5200" kern="1200" smtClean="0"/>
            <a:t>Vetores</a:t>
          </a:r>
          <a:endParaRPr lang="pt-BR" sz="5200" kern="1200"/>
        </a:p>
      </dsp:txBody>
      <dsp:txXfrm>
        <a:off x="155441" y="155441"/>
        <a:ext cx="2873352" cy="42947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CD515-019A-4E1E-85DA-9372057F9370}">
      <dsp:nvSpPr>
        <dsp:cNvPr id="0" name=""/>
        <dsp:cNvSpPr/>
      </dsp:nvSpPr>
      <dsp:spPr>
        <a:xfrm>
          <a:off x="0" y="5080"/>
          <a:ext cx="7648356" cy="719549"/>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pt-BR" sz="3000" kern="1200" dirty="0" smtClean="0"/>
            <a:t>Vetores</a:t>
          </a:r>
          <a:endParaRPr lang="pt-BR" sz="3000" kern="1200" dirty="0"/>
        </a:p>
      </dsp:txBody>
      <dsp:txXfrm>
        <a:off x="35125" y="40205"/>
        <a:ext cx="7578106" cy="6492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2293B-980F-4602-8341-4B3FC37C4C3E}">
      <dsp:nvSpPr>
        <dsp:cNvPr id="0" name=""/>
        <dsp:cNvSpPr/>
      </dsp:nvSpPr>
      <dsp:spPr>
        <a:xfrm>
          <a:off x="4265" y="0"/>
          <a:ext cx="8728023" cy="3001384"/>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just" defTabSz="1200150" rtl="0">
            <a:lnSpc>
              <a:spcPct val="90000"/>
            </a:lnSpc>
            <a:spcBef>
              <a:spcPct val="0"/>
            </a:spcBef>
            <a:spcAft>
              <a:spcPct val="35000"/>
            </a:spcAft>
          </a:pPr>
          <a:r>
            <a:rPr lang="pt-BR" sz="2700" kern="1200" dirty="0" smtClean="0"/>
            <a:t>Vetores</a:t>
          </a:r>
          <a:endParaRPr lang="pt-BR" sz="2700" kern="1200" dirty="0"/>
        </a:p>
        <a:p>
          <a:pPr marL="228600" lvl="1" indent="-228600" algn="just" defTabSz="933450" rtl="0">
            <a:lnSpc>
              <a:spcPct val="90000"/>
            </a:lnSpc>
            <a:spcBef>
              <a:spcPct val="0"/>
            </a:spcBef>
            <a:spcAft>
              <a:spcPct val="15000"/>
            </a:spcAft>
            <a:buChar char="••"/>
          </a:pPr>
          <a:r>
            <a:rPr lang="pt-BR" sz="2100" kern="1200" dirty="0" smtClean="0"/>
            <a:t>Considere um programa de computador que realizará cálculos matemáticos com os preços dos produtos de um supermercado. Por exemplo, esse programa deverá calcular a média dos preços ou encontrar o produto mais barato. Para manipular os preços dos produtos, dentro de um programa, esses valores devem ser armazenados em variáveis.	</a:t>
          </a:r>
          <a:endParaRPr lang="pt-BR" sz="2100" kern="1200" dirty="0"/>
        </a:p>
      </dsp:txBody>
      <dsp:txXfrm>
        <a:off x="92173" y="87908"/>
        <a:ext cx="8552207" cy="2825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2293B-980F-4602-8341-4B3FC37C4C3E}">
      <dsp:nvSpPr>
        <dsp:cNvPr id="0" name=""/>
        <dsp:cNvSpPr/>
      </dsp:nvSpPr>
      <dsp:spPr>
        <a:xfrm>
          <a:off x="4265" y="0"/>
          <a:ext cx="8728023" cy="3001384"/>
        </a:xfrm>
        <a:prstGeom prst="roundRect">
          <a:avLst>
            <a:gd name="adj" fmla="val 10000"/>
          </a:avLst>
        </a:prstGeom>
        <a:solidFill>
          <a:schemeClr val="accent2">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lvl="0" algn="just" defTabSz="1333500" rtl="0">
            <a:lnSpc>
              <a:spcPct val="90000"/>
            </a:lnSpc>
            <a:spcBef>
              <a:spcPct val="0"/>
            </a:spcBef>
            <a:spcAft>
              <a:spcPct val="35000"/>
            </a:spcAft>
          </a:pPr>
          <a:r>
            <a:rPr lang="pt-BR" sz="3000" kern="1200" dirty="0" smtClean="0"/>
            <a:t>Vetores</a:t>
          </a:r>
          <a:endParaRPr lang="pt-BR" sz="3000" kern="1200" dirty="0"/>
        </a:p>
        <a:p>
          <a:pPr marL="228600" lvl="1" indent="-228600" algn="just" defTabSz="1022350" rtl="0">
            <a:lnSpc>
              <a:spcPct val="90000"/>
            </a:lnSpc>
            <a:spcBef>
              <a:spcPct val="0"/>
            </a:spcBef>
            <a:spcAft>
              <a:spcPct val="15000"/>
            </a:spcAft>
            <a:buChar char="••"/>
          </a:pPr>
          <a:r>
            <a:rPr lang="pt-BR" sz="2300" kern="1200" dirty="0" smtClean="0"/>
            <a:t>Como uma variável do tipo real armazena somente um valor de cada vez, seria necessário uma variável para cada produto. Considerando a existência de uma grande quantidade de produtos, essa abordagem será pouco prática. Nesses casos, podemos utilizar os chamados vetores.</a:t>
          </a:r>
          <a:endParaRPr lang="pt-BR" sz="2300" kern="1200" dirty="0"/>
        </a:p>
      </dsp:txBody>
      <dsp:txXfrm>
        <a:off x="92173" y="87908"/>
        <a:ext cx="8552207" cy="28255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876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6983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6693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81120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2896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00078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541362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3343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3632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7932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212111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3579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3205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8575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2A54C80-263E-416B-A8E0-580EDEADCBDC}" type="datetimeFigureOut">
              <a:rPr lang="en-US" smtClean="0"/>
              <a:t>3/31/2014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124577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3/31/2014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8626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3/31/2014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51274433"/>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microsoft.com/office/2007/relationships/hdphoto" Target="../media/hdphoto1.wdp"/><Relationship Id="rId9" Type="http://schemas.microsoft.com/office/2007/relationships/diagramDrawing" Target="../diagrams/drawing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3085126341"/>
              </p:ext>
            </p:extLst>
          </p:nvPr>
        </p:nvGraphicFramePr>
        <p:xfrm>
          <a:off x="1474574" y="1565189"/>
          <a:ext cx="9185187" cy="2619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2100226964"/>
              </p:ext>
            </p:extLst>
          </p:nvPr>
        </p:nvGraphicFramePr>
        <p:xfrm>
          <a:off x="2866765" y="4876564"/>
          <a:ext cx="6186617" cy="922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Imagem 3"/>
          <p:cNvPicPr>
            <a:picLocks noChangeAspect="1"/>
          </p:cNvPicPr>
          <p:nvPr/>
        </p:nvPicPr>
        <p:blipFill>
          <a:blip r:embed="rId12">
            <a:clrChange>
              <a:clrFrom>
                <a:srgbClr val="FEFEFE"/>
              </a:clrFrom>
              <a:clrTo>
                <a:srgbClr val="FEFEFE">
                  <a:alpha val="0"/>
                </a:srgbClr>
              </a:clrTo>
            </a:clrChange>
          </a:blip>
          <a:stretch>
            <a:fillRect/>
          </a:stretch>
        </p:blipFill>
        <p:spPr>
          <a:xfrm>
            <a:off x="4174717" y="0"/>
            <a:ext cx="3430673" cy="1093688"/>
          </a:xfrm>
          <a:prstGeom prst="rect">
            <a:avLst/>
          </a:prstGeom>
        </p:spPr>
      </p:pic>
    </p:spTree>
    <p:extLst>
      <p:ext uri="{BB962C8B-B14F-4D97-AF65-F5344CB8AC3E}">
        <p14:creationId xmlns:p14="http://schemas.microsoft.com/office/powerpoint/2010/main" val="121330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7" name="Retângulo 6"/>
          <p:cNvSpPr/>
          <p:nvPr/>
        </p:nvSpPr>
        <p:spPr>
          <a:xfrm>
            <a:off x="2639935" y="1482474"/>
            <a:ext cx="7617982" cy="74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pt-BR" sz="2600" dirty="0" smtClean="0"/>
              <a:t>Para...faca</a:t>
            </a:r>
            <a:endParaRPr lang="pt-BR" sz="2600" kern="1200" dirty="0"/>
          </a:p>
        </p:txBody>
      </p:sp>
      <p:graphicFrame>
        <p:nvGraphicFramePr>
          <p:cNvPr id="3" name="Diagrama 2"/>
          <p:cNvGraphicFramePr/>
          <p:nvPr>
            <p:extLst>
              <p:ext uri="{D42A27DB-BD31-4B8C-83A1-F6EECF244321}">
                <p14:modId xmlns:p14="http://schemas.microsoft.com/office/powerpoint/2010/main" val="2599455778"/>
              </p:ext>
            </p:extLst>
          </p:nvPr>
        </p:nvGraphicFramePr>
        <p:xfrm>
          <a:off x="2937723" y="1782033"/>
          <a:ext cx="7079562" cy="2645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3852862" y="4732337"/>
            <a:ext cx="5200235" cy="906463"/>
          </a:xfrm>
          <a:prstGeom prst="rect">
            <a:avLst/>
          </a:prstGeom>
        </p:spPr>
      </p:pic>
    </p:spTree>
    <p:extLst>
      <p:ext uri="{BB962C8B-B14F-4D97-AF65-F5344CB8AC3E}">
        <p14:creationId xmlns:p14="http://schemas.microsoft.com/office/powerpoint/2010/main" val="3156151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7" name="Retângulo 6"/>
          <p:cNvSpPr/>
          <p:nvPr/>
        </p:nvSpPr>
        <p:spPr>
          <a:xfrm>
            <a:off x="2639935" y="1482474"/>
            <a:ext cx="7617982" cy="74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pt-BR" sz="2600" dirty="0" smtClean="0"/>
              <a:t>Para...faca</a:t>
            </a:r>
            <a:endParaRPr lang="pt-BR" sz="2600" kern="1200" dirty="0"/>
          </a:p>
        </p:txBody>
      </p:sp>
      <p:graphicFrame>
        <p:nvGraphicFramePr>
          <p:cNvPr id="3" name="Diagrama 2"/>
          <p:cNvGraphicFramePr/>
          <p:nvPr>
            <p:extLst>
              <p:ext uri="{D42A27DB-BD31-4B8C-83A1-F6EECF244321}">
                <p14:modId xmlns:p14="http://schemas.microsoft.com/office/powerpoint/2010/main" val="2166924018"/>
              </p:ext>
            </p:extLst>
          </p:nvPr>
        </p:nvGraphicFramePr>
        <p:xfrm>
          <a:off x="2937723" y="1782033"/>
          <a:ext cx="7079562" cy="2645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3724274" y="4778374"/>
            <a:ext cx="5401945" cy="746125"/>
          </a:xfrm>
          <a:prstGeom prst="rect">
            <a:avLst/>
          </a:prstGeom>
        </p:spPr>
      </p:pic>
    </p:spTree>
    <p:extLst>
      <p:ext uri="{BB962C8B-B14F-4D97-AF65-F5344CB8AC3E}">
        <p14:creationId xmlns:p14="http://schemas.microsoft.com/office/powerpoint/2010/main" val="3602875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7" name="Retângulo 6"/>
          <p:cNvSpPr/>
          <p:nvPr/>
        </p:nvSpPr>
        <p:spPr>
          <a:xfrm>
            <a:off x="2639935" y="1482474"/>
            <a:ext cx="7617982" cy="74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pt-BR" sz="2600" dirty="0" smtClean="0"/>
              <a:t>Para...faca</a:t>
            </a:r>
            <a:endParaRPr lang="pt-BR" sz="2600" kern="1200" dirty="0"/>
          </a:p>
        </p:txBody>
      </p:sp>
      <p:graphicFrame>
        <p:nvGraphicFramePr>
          <p:cNvPr id="3" name="Diagrama 2"/>
          <p:cNvGraphicFramePr/>
          <p:nvPr>
            <p:extLst>
              <p:ext uri="{D42A27DB-BD31-4B8C-83A1-F6EECF244321}">
                <p14:modId xmlns:p14="http://schemas.microsoft.com/office/powerpoint/2010/main" val="611499689"/>
              </p:ext>
            </p:extLst>
          </p:nvPr>
        </p:nvGraphicFramePr>
        <p:xfrm>
          <a:off x="2937723" y="1782033"/>
          <a:ext cx="7079562" cy="2645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3797216" y="4641850"/>
            <a:ext cx="5303420" cy="1352550"/>
          </a:xfrm>
          <a:prstGeom prst="rect">
            <a:avLst/>
          </a:prstGeom>
        </p:spPr>
      </p:pic>
    </p:spTree>
    <p:extLst>
      <p:ext uri="{BB962C8B-B14F-4D97-AF65-F5344CB8AC3E}">
        <p14:creationId xmlns:p14="http://schemas.microsoft.com/office/powerpoint/2010/main" val="2578772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7" name="Retângulo 6"/>
          <p:cNvSpPr/>
          <p:nvPr/>
        </p:nvSpPr>
        <p:spPr>
          <a:xfrm>
            <a:off x="2639935" y="1482474"/>
            <a:ext cx="7617982" cy="74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pt-BR" sz="2600" dirty="0" smtClean="0"/>
              <a:t>Para...faca</a:t>
            </a:r>
            <a:endParaRPr lang="pt-BR" sz="2600" kern="1200" dirty="0"/>
          </a:p>
        </p:txBody>
      </p:sp>
      <p:graphicFrame>
        <p:nvGraphicFramePr>
          <p:cNvPr id="3" name="Diagrama 2"/>
          <p:cNvGraphicFramePr/>
          <p:nvPr>
            <p:extLst>
              <p:ext uri="{D42A27DB-BD31-4B8C-83A1-F6EECF244321}">
                <p14:modId xmlns:p14="http://schemas.microsoft.com/office/powerpoint/2010/main" val="106353487"/>
              </p:ext>
            </p:extLst>
          </p:nvPr>
        </p:nvGraphicFramePr>
        <p:xfrm>
          <a:off x="2937723" y="1782033"/>
          <a:ext cx="7079562" cy="2645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3509962" y="4816474"/>
            <a:ext cx="5928005" cy="631825"/>
          </a:xfrm>
          <a:prstGeom prst="rect">
            <a:avLst/>
          </a:prstGeom>
        </p:spPr>
      </p:pic>
    </p:spTree>
    <p:extLst>
      <p:ext uri="{BB962C8B-B14F-4D97-AF65-F5344CB8AC3E}">
        <p14:creationId xmlns:p14="http://schemas.microsoft.com/office/powerpoint/2010/main" val="2825711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7" name="Retângulo 6"/>
          <p:cNvSpPr/>
          <p:nvPr/>
        </p:nvSpPr>
        <p:spPr>
          <a:xfrm>
            <a:off x="2639935" y="1482474"/>
            <a:ext cx="7617982" cy="74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pt-BR" sz="2600" dirty="0" smtClean="0"/>
              <a:t>Para...faca</a:t>
            </a:r>
            <a:endParaRPr lang="pt-BR" sz="2600" kern="1200" dirty="0"/>
          </a:p>
        </p:txBody>
      </p:sp>
      <p:graphicFrame>
        <p:nvGraphicFramePr>
          <p:cNvPr id="3" name="Diagrama 2"/>
          <p:cNvGraphicFramePr/>
          <p:nvPr>
            <p:extLst>
              <p:ext uri="{D42A27DB-BD31-4B8C-83A1-F6EECF244321}">
                <p14:modId xmlns:p14="http://schemas.microsoft.com/office/powerpoint/2010/main" val="4242685845"/>
              </p:ext>
            </p:extLst>
          </p:nvPr>
        </p:nvGraphicFramePr>
        <p:xfrm>
          <a:off x="2937723" y="1782033"/>
          <a:ext cx="7079562" cy="2645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5524206" y="4603750"/>
            <a:ext cx="1849439" cy="1617184"/>
          </a:xfrm>
          <a:prstGeom prst="rect">
            <a:avLst/>
          </a:prstGeom>
        </p:spPr>
      </p:pic>
    </p:spTree>
    <p:extLst>
      <p:ext uri="{BB962C8B-B14F-4D97-AF65-F5344CB8AC3E}">
        <p14:creationId xmlns:p14="http://schemas.microsoft.com/office/powerpoint/2010/main" val="3661973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6" name="Título 7"/>
          <p:cNvSpPr txBox="1">
            <a:spLocks/>
          </p:cNvSpPr>
          <p:nvPr/>
        </p:nvSpPr>
        <p:spPr>
          <a:xfrm>
            <a:off x="3377703" y="1919729"/>
            <a:ext cx="5024699" cy="12807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mtClean="0"/>
              <a:t>Exercícios</a:t>
            </a:r>
            <a:endParaRPr lang="pt-BR" dirty="0"/>
          </a:p>
        </p:txBody>
      </p:sp>
      <p:pic>
        <p:nvPicPr>
          <p:cNvPr id="7" name="Imagem 6"/>
          <p:cNvPicPr>
            <a:picLocks noChangeAspect="1"/>
          </p:cNvPicPr>
          <p:nvPr/>
        </p:nvPicPr>
        <p:blipFill>
          <a:blip r:embed="rId3">
            <a:clrChange>
              <a:clrFrom>
                <a:srgbClr val="FFFFFF"/>
              </a:clrFrom>
              <a:clrTo>
                <a:srgbClr val="FFFFFF">
                  <a:alpha val="0"/>
                </a:srgbClr>
              </a:clrTo>
            </a:clrChange>
          </a:blip>
          <a:stretch>
            <a:fillRect/>
          </a:stretch>
        </p:blipFill>
        <p:spPr>
          <a:xfrm>
            <a:off x="4670852" y="3673641"/>
            <a:ext cx="2438400" cy="1571625"/>
          </a:xfrm>
          <a:prstGeom prst="rect">
            <a:avLst/>
          </a:prstGeom>
        </p:spPr>
      </p:pic>
    </p:spTree>
    <p:extLst>
      <p:ext uri="{BB962C8B-B14F-4D97-AF65-F5344CB8AC3E}">
        <p14:creationId xmlns:p14="http://schemas.microsoft.com/office/powerpoint/2010/main" val="299442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246992"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039101280"/>
              </p:ext>
            </p:extLst>
          </p:nvPr>
        </p:nvGraphicFramePr>
        <p:xfrm>
          <a:off x="1738617" y="2108886"/>
          <a:ext cx="8390021" cy="2290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5138415" y="4844445"/>
            <a:ext cx="1647825" cy="1428750"/>
          </a:xfrm>
          <a:prstGeom prst="rect">
            <a:avLst/>
          </a:prstGeom>
        </p:spPr>
      </p:pic>
    </p:spTree>
    <p:extLst>
      <p:ext uri="{BB962C8B-B14F-4D97-AF65-F5344CB8AC3E}">
        <p14:creationId xmlns:p14="http://schemas.microsoft.com/office/powerpoint/2010/main" val="278459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8" name="Imagem 7"/>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5132815" y="4586266"/>
            <a:ext cx="1514475" cy="1314450"/>
          </a:xfrm>
          <a:prstGeom prst="rect">
            <a:avLst/>
          </a:prstGeom>
          <a:ln>
            <a:noFill/>
          </a:ln>
          <a:effectLst>
            <a:softEdge rad="112500"/>
          </a:effectLst>
        </p:spPr>
      </p:pic>
      <p:graphicFrame>
        <p:nvGraphicFramePr>
          <p:cNvPr id="3" name="Diagrama 2"/>
          <p:cNvGraphicFramePr/>
          <p:nvPr>
            <p:extLst>
              <p:ext uri="{D42A27DB-BD31-4B8C-83A1-F6EECF244321}">
                <p14:modId xmlns:p14="http://schemas.microsoft.com/office/powerpoint/2010/main" val="2603861296"/>
              </p:ext>
            </p:extLst>
          </p:nvPr>
        </p:nvGraphicFramePr>
        <p:xfrm>
          <a:off x="2043738" y="1644757"/>
          <a:ext cx="8736555" cy="27169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1977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nvGraphicFramePr>
        <p:xfrm>
          <a:off x="1774777" y="1394131"/>
          <a:ext cx="8845097" cy="4605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654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2862729" y="2580322"/>
            <a:ext cx="6054647" cy="3706178"/>
          </a:xfrm>
          <a:prstGeom prst="rect">
            <a:avLst/>
          </a:prstGeom>
        </p:spPr>
      </p:pic>
      <p:graphicFrame>
        <p:nvGraphicFramePr>
          <p:cNvPr id="6" name="Diagrama 5"/>
          <p:cNvGraphicFramePr/>
          <p:nvPr>
            <p:extLst>
              <p:ext uri="{D42A27DB-BD31-4B8C-83A1-F6EECF244321}">
                <p14:modId xmlns:p14="http://schemas.microsoft.com/office/powerpoint/2010/main" val="2139936674"/>
              </p:ext>
            </p:extLst>
          </p:nvPr>
        </p:nvGraphicFramePr>
        <p:xfrm>
          <a:off x="2364325" y="1329912"/>
          <a:ext cx="7648356" cy="7246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4142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430655115"/>
              </p:ext>
            </p:extLst>
          </p:nvPr>
        </p:nvGraphicFramePr>
        <p:xfrm>
          <a:off x="1774777" y="1394131"/>
          <a:ext cx="8845097" cy="4605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9781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nvGraphicFramePr>
        <p:xfrm>
          <a:off x="2364325" y="1329912"/>
          <a:ext cx="7648356" cy="724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3068567" y="2200274"/>
            <a:ext cx="5642971" cy="3819525"/>
          </a:xfrm>
          <a:prstGeom prst="rect">
            <a:avLst/>
          </a:prstGeom>
        </p:spPr>
      </p:pic>
    </p:spTree>
    <p:extLst>
      <p:ext uri="{BB962C8B-B14F-4D97-AF65-F5344CB8AC3E}">
        <p14:creationId xmlns:p14="http://schemas.microsoft.com/office/powerpoint/2010/main" val="1596737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472905751"/>
              </p:ext>
            </p:extLst>
          </p:nvPr>
        </p:nvGraphicFramePr>
        <p:xfrm>
          <a:off x="2043738" y="1644757"/>
          <a:ext cx="8736555" cy="3001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4405631" y="4790824"/>
            <a:ext cx="2968844" cy="1642060"/>
          </a:xfrm>
          <a:prstGeom prst="rect">
            <a:avLst/>
          </a:prstGeom>
        </p:spPr>
      </p:pic>
    </p:spTree>
    <p:extLst>
      <p:ext uri="{BB962C8B-B14F-4D97-AF65-F5344CB8AC3E}">
        <p14:creationId xmlns:p14="http://schemas.microsoft.com/office/powerpoint/2010/main" val="218988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96178245"/>
              </p:ext>
            </p:extLst>
          </p:nvPr>
        </p:nvGraphicFramePr>
        <p:xfrm>
          <a:off x="2043738" y="1644757"/>
          <a:ext cx="8736555" cy="3001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2924268" y="5027193"/>
            <a:ext cx="5931570" cy="988595"/>
          </a:xfrm>
          <a:prstGeom prst="rect">
            <a:avLst/>
          </a:prstGeom>
        </p:spPr>
      </p:pic>
    </p:spTree>
    <p:extLst>
      <p:ext uri="{BB962C8B-B14F-4D97-AF65-F5344CB8AC3E}">
        <p14:creationId xmlns:p14="http://schemas.microsoft.com/office/powerpoint/2010/main" val="425010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7" name="Retângulo 6"/>
          <p:cNvSpPr/>
          <p:nvPr/>
        </p:nvSpPr>
        <p:spPr>
          <a:xfrm>
            <a:off x="2639935" y="1482474"/>
            <a:ext cx="7617982" cy="74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pt-BR" sz="2600" dirty="0" smtClean="0"/>
              <a:t>Para...faca</a:t>
            </a:r>
            <a:endParaRPr lang="pt-BR" sz="2600" kern="1200" dirty="0"/>
          </a:p>
        </p:txBody>
      </p:sp>
      <p:graphicFrame>
        <p:nvGraphicFramePr>
          <p:cNvPr id="3" name="Diagrama 2"/>
          <p:cNvGraphicFramePr/>
          <p:nvPr>
            <p:extLst>
              <p:ext uri="{D42A27DB-BD31-4B8C-83A1-F6EECF244321}">
                <p14:modId xmlns:p14="http://schemas.microsoft.com/office/powerpoint/2010/main" val="1251516589"/>
              </p:ext>
            </p:extLst>
          </p:nvPr>
        </p:nvGraphicFramePr>
        <p:xfrm>
          <a:off x="2937723" y="1782033"/>
          <a:ext cx="7079562" cy="2645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3420831" y="4832350"/>
            <a:ext cx="6056190" cy="869950"/>
          </a:xfrm>
          <a:prstGeom prst="rect">
            <a:avLst/>
          </a:prstGeom>
        </p:spPr>
      </p:pic>
    </p:spTree>
    <p:extLst>
      <p:ext uri="{BB962C8B-B14F-4D97-AF65-F5344CB8AC3E}">
        <p14:creationId xmlns:p14="http://schemas.microsoft.com/office/powerpoint/2010/main" val="382487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5547</TotalTime>
  <Words>516</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Arial</vt:lpstr>
      <vt:lpstr>Century Gothic</vt:lpstr>
      <vt:lpstr>Wingdings 3</vt:lpstr>
      <vt:lpstr>Cacho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preparatório Academia do programador</dc:title>
  <dc:creator>Thiago Ribeiro Bona Sartor</dc:creator>
  <cp:lastModifiedBy>Thiago Sartor</cp:lastModifiedBy>
  <cp:revision>146</cp:revision>
  <dcterms:created xsi:type="dcterms:W3CDTF">2014-02-21T18:19:48Z</dcterms:created>
  <dcterms:modified xsi:type="dcterms:W3CDTF">2014-04-01T02:30:48Z</dcterms:modified>
</cp:coreProperties>
</file>