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342" r:id="rId5"/>
    <p:sldId id="344" r:id="rId6"/>
    <p:sldId id="345" r:id="rId7"/>
    <p:sldId id="346" r:id="rId8"/>
    <p:sldId id="343" r:id="rId9"/>
    <p:sldId id="347" r:id="rId10"/>
    <p:sldId id="301" r:id="rId11"/>
    <p:sldId id="332" r:id="rId12"/>
    <p:sldId id="333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342"/>
            <p14:sldId id="344"/>
            <p14:sldId id="345"/>
            <p14:sldId id="346"/>
            <p14:sldId id="343"/>
            <p14:sldId id="347"/>
            <p14:sldId id="301"/>
            <p14:sldId id="332"/>
            <p14:sldId id="333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0F2"/>
    <a:srgbClr val="6D2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5 – Visual Studio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veremos a ferramenta Microsoft Visual Studio 2013 como um todo e conhecer a sintaxe da linguagem C#.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A9B87-5CDC-47B0-A486-185160B293E7}" type="doc">
      <dgm:prSet loTypeId="urn:microsoft.com/office/officeart/2005/8/layout/hProcess6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10E2738C-FA5B-4A18-A76E-8BE80CA96FAD}">
      <dgm:prSet/>
      <dgm:spPr>
        <a:solidFill>
          <a:srgbClr val="6D297F"/>
        </a:solidFill>
      </dgm:spPr>
      <dgm:t>
        <a:bodyPr/>
        <a:lstStyle/>
        <a:p>
          <a:pPr rtl="0"/>
          <a:r>
            <a:rPr lang="pt-BR" dirty="0" smtClean="0"/>
            <a:t>Visual Studio</a:t>
          </a:r>
          <a:endParaRPr lang="pt-BR" dirty="0"/>
        </a:p>
      </dgm:t>
    </dgm:pt>
    <dgm:pt modelId="{BADC3B65-389E-416B-B933-3196175B54D3}" type="parTrans" cxnId="{E454539B-973F-4ACA-90F7-7AAF1A40BE30}">
      <dgm:prSet/>
      <dgm:spPr/>
      <dgm:t>
        <a:bodyPr/>
        <a:lstStyle/>
        <a:p>
          <a:endParaRPr lang="pt-BR"/>
        </a:p>
      </dgm:t>
    </dgm:pt>
    <dgm:pt modelId="{F203D498-F88F-4D9A-92FE-9EE16FA7F655}" type="sibTrans" cxnId="{E454539B-973F-4ACA-90F7-7AAF1A40BE30}">
      <dgm:prSet/>
      <dgm:spPr/>
      <dgm:t>
        <a:bodyPr/>
        <a:lstStyle/>
        <a:p>
          <a:endParaRPr lang="pt-BR"/>
        </a:p>
      </dgm:t>
    </dgm:pt>
    <dgm:pt modelId="{0D7FBD96-A7DE-4249-90CB-838ECEDB716E}">
      <dgm:prSet/>
      <dgm:spPr>
        <a:solidFill>
          <a:srgbClr val="E0C0F2">
            <a:alpha val="89804"/>
          </a:srgbClr>
        </a:solidFill>
      </dgm:spPr>
      <dgm:t>
        <a:bodyPr/>
        <a:lstStyle/>
        <a:p>
          <a:pPr rtl="0"/>
          <a:r>
            <a:rPr lang="pt-BR" dirty="0" smtClean="0"/>
            <a:t>É um conjunto abrangente de ferramentas e serviços que ajuda você a criar uma ampla variedade de aplicativos, para a plataforma Microsoft e além. O Visual Studio também se conecta a todos os seus projetos, equipe e participantes. </a:t>
          </a:r>
          <a:endParaRPr lang="pt-BR" dirty="0"/>
        </a:p>
      </dgm:t>
    </dgm:pt>
    <dgm:pt modelId="{6C7D1449-4317-478D-BD0B-1281C9EDC1F0}" type="parTrans" cxnId="{4298E2FD-C259-4CE0-81E9-045F505AFFE4}">
      <dgm:prSet/>
      <dgm:spPr/>
      <dgm:t>
        <a:bodyPr/>
        <a:lstStyle/>
        <a:p>
          <a:endParaRPr lang="pt-BR"/>
        </a:p>
      </dgm:t>
    </dgm:pt>
    <dgm:pt modelId="{EF1F18E2-B8CD-446D-8172-08CF3606B722}" type="sibTrans" cxnId="{4298E2FD-C259-4CE0-81E9-045F505AFFE4}">
      <dgm:prSet/>
      <dgm:spPr/>
      <dgm:t>
        <a:bodyPr/>
        <a:lstStyle/>
        <a:p>
          <a:endParaRPr lang="pt-BR"/>
        </a:p>
      </dgm:t>
    </dgm:pt>
    <dgm:pt modelId="{71A139E2-0B2C-41AB-BE93-5C487FC6932F}" type="pres">
      <dgm:prSet presAssocID="{CFBA9B87-5CDC-47B0-A486-185160B293E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54239AD-8820-4171-9A16-18B61280228D}" type="pres">
      <dgm:prSet presAssocID="{10E2738C-FA5B-4A18-A76E-8BE80CA96FAD}" presName="compNode" presStyleCnt="0"/>
      <dgm:spPr/>
    </dgm:pt>
    <dgm:pt modelId="{03DCE1B4-6C18-45D0-9450-1C6B17F54C28}" type="pres">
      <dgm:prSet presAssocID="{10E2738C-FA5B-4A18-A76E-8BE80CA96FAD}" presName="noGeometry" presStyleCnt="0"/>
      <dgm:spPr/>
    </dgm:pt>
    <dgm:pt modelId="{794334B1-4227-4F53-B60D-873651BCFCF1}" type="pres">
      <dgm:prSet presAssocID="{10E2738C-FA5B-4A18-A76E-8BE80CA96FAD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BB676C-5629-44EA-87DA-A752E39F1DEB}" type="pres">
      <dgm:prSet presAssocID="{10E2738C-FA5B-4A18-A76E-8BE80CA96FAD}" presName="childTextHidden" presStyleLbl="bgAccFollowNode1" presStyleIdx="0" presStyleCnt="1"/>
      <dgm:spPr/>
      <dgm:t>
        <a:bodyPr/>
        <a:lstStyle/>
        <a:p>
          <a:endParaRPr lang="pt-BR"/>
        </a:p>
      </dgm:t>
    </dgm:pt>
    <dgm:pt modelId="{0B621600-6020-4F6E-9A79-65F6E2DE4B2A}" type="pres">
      <dgm:prSet presAssocID="{10E2738C-FA5B-4A18-A76E-8BE80CA96F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298E2FD-C259-4CE0-81E9-045F505AFFE4}" srcId="{10E2738C-FA5B-4A18-A76E-8BE80CA96FAD}" destId="{0D7FBD96-A7DE-4249-90CB-838ECEDB716E}" srcOrd="0" destOrd="0" parTransId="{6C7D1449-4317-478D-BD0B-1281C9EDC1F0}" sibTransId="{EF1F18E2-B8CD-446D-8172-08CF3606B722}"/>
    <dgm:cxn modelId="{782F3B0D-004F-4CB3-A155-92822BC801F1}" type="presOf" srcId="{0D7FBD96-A7DE-4249-90CB-838ECEDB716E}" destId="{794334B1-4227-4F53-B60D-873651BCFCF1}" srcOrd="0" destOrd="0" presId="urn:microsoft.com/office/officeart/2005/8/layout/hProcess6"/>
    <dgm:cxn modelId="{E454539B-973F-4ACA-90F7-7AAF1A40BE30}" srcId="{CFBA9B87-5CDC-47B0-A486-185160B293E7}" destId="{10E2738C-FA5B-4A18-A76E-8BE80CA96FAD}" srcOrd="0" destOrd="0" parTransId="{BADC3B65-389E-416B-B933-3196175B54D3}" sibTransId="{F203D498-F88F-4D9A-92FE-9EE16FA7F655}"/>
    <dgm:cxn modelId="{82B6273D-F2FE-49D2-AB6C-97F87D0B7C8B}" type="presOf" srcId="{10E2738C-FA5B-4A18-A76E-8BE80CA96FAD}" destId="{0B621600-6020-4F6E-9A79-65F6E2DE4B2A}" srcOrd="0" destOrd="0" presId="urn:microsoft.com/office/officeart/2005/8/layout/hProcess6"/>
    <dgm:cxn modelId="{246DD2C0-0F19-40F5-A992-A897445B7A75}" type="presOf" srcId="{CFBA9B87-5CDC-47B0-A486-185160B293E7}" destId="{71A139E2-0B2C-41AB-BE93-5C487FC6932F}" srcOrd="0" destOrd="0" presId="urn:microsoft.com/office/officeart/2005/8/layout/hProcess6"/>
    <dgm:cxn modelId="{BC6CA9AC-F06D-45D7-902A-AAEE2966EDC7}" type="presOf" srcId="{0D7FBD96-A7DE-4249-90CB-838ECEDB716E}" destId="{98BB676C-5629-44EA-87DA-A752E39F1DEB}" srcOrd="1" destOrd="0" presId="urn:microsoft.com/office/officeart/2005/8/layout/hProcess6"/>
    <dgm:cxn modelId="{8B2D7C57-8006-42A4-9A6C-F60D78EF2434}" type="presParOf" srcId="{71A139E2-0B2C-41AB-BE93-5C487FC6932F}" destId="{554239AD-8820-4171-9A16-18B61280228D}" srcOrd="0" destOrd="0" presId="urn:microsoft.com/office/officeart/2005/8/layout/hProcess6"/>
    <dgm:cxn modelId="{9BF78D68-0ED7-46BB-BFB4-D099396509ED}" type="presParOf" srcId="{554239AD-8820-4171-9A16-18B61280228D}" destId="{03DCE1B4-6C18-45D0-9450-1C6B17F54C28}" srcOrd="0" destOrd="0" presId="urn:microsoft.com/office/officeart/2005/8/layout/hProcess6"/>
    <dgm:cxn modelId="{6183587C-3545-4142-9A23-72CAD49236DC}" type="presParOf" srcId="{554239AD-8820-4171-9A16-18B61280228D}" destId="{794334B1-4227-4F53-B60D-873651BCFCF1}" srcOrd="1" destOrd="0" presId="urn:microsoft.com/office/officeart/2005/8/layout/hProcess6"/>
    <dgm:cxn modelId="{67DBA44F-4E67-4FB2-8CAC-0CAEE6A4637E}" type="presParOf" srcId="{554239AD-8820-4171-9A16-18B61280228D}" destId="{98BB676C-5629-44EA-87DA-A752E39F1DEB}" srcOrd="2" destOrd="0" presId="urn:microsoft.com/office/officeart/2005/8/layout/hProcess6"/>
    <dgm:cxn modelId="{630589EB-329F-40C4-9A9A-174F9E357653}" type="presParOf" srcId="{554239AD-8820-4171-9A16-18B61280228D}" destId="{0B621600-6020-4F6E-9A79-65F6E2DE4B2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620171-2841-4A34-BAAC-D4DC450C8B47}" type="doc">
      <dgm:prSet loTypeId="urn:microsoft.com/office/officeart/2005/8/layout/vList6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A936BB7A-3B12-48FB-B288-BD9B6CB3FEFB}">
      <dgm:prSet/>
      <dgm:spPr/>
      <dgm:t>
        <a:bodyPr/>
        <a:lstStyle/>
        <a:p>
          <a:pPr rtl="0"/>
          <a:r>
            <a:rPr lang="pt-BR" smtClean="0"/>
            <a:t>O que posso fazer com o VS 2013?</a:t>
          </a:r>
          <a:endParaRPr lang="pt-BR"/>
        </a:p>
      </dgm:t>
    </dgm:pt>
    <dgm:pt modelId="{48501609-C81C-42A9-8376-2BD0BD374864}" type="parTrans" cxnId="{7B162B62-D992-4CF9-B476-BEE449ACB917}">
      <dgm:prSet/>
      <dgm:spPr/>
      <dgm:t>
        <a:bodyPr/>
        <a:lstStyle/>
        <a:p>
          <a:endParaRPr lang="pt-BR"/>
        </a:p>
      </dgm:t>
    </dgm:pt>
    <dgm:pt modelId="{AE568C3F-8B5D-46EF-9415-C782265C742F}" type="sibTrans" cxnId="{7B162B62-D992-4CF9-B476-BEE449ACB917}">
      <dgm:prSet/>
      <dgm:spPr/>
      <dgm:t>
        <a:bodyPr/>
        <a:lstStyle/>
        <a:p>
          <a:endParaRPr lang="pt-BR"/>
        </a:p>
      </dgm:t>
    </dgm:pt>
    <dgm:pt modelId="{E499732C-842B-4B7E-9F4B-A0B1DBDE5490}">
      <dgm:prSet/>
      <dgm:spPr/>
      <dgm:t>
        <a:bodyPr/>
        <a:lstStyle/>
        <a:p>
          <a:pPr rtl="0"/>
          <a:r>
            <a:rPr lang="pt-BR" smtClean="0"/>
            <a:t>Aplicativos Desktop</a:t>
          </a:r>
          <a:endParaRPr lang="pt-BR"/>
        </a:p>
      </dgm:t>
    </dgm:pt>
    <dgm:pt modelId="{2551A635-0084-48E7-8FAC-13F4C5A7B4E1}" type="parTrans" cxnId="{5A3D4471-9A63-4033-9058-E38EDB9FC847}">
      <dgm:prSet/>
      <dgm:spPr/>
      <dgm:t>
        <a:bodyPr/>
        <a:lstStyle/>
        <a:p>
          <a:endParaRPr lang="pt-BR"/>
        </a:p>
      </dgm:t>
    </dgm:pt>
    <dgm:pt modelId="{6097D4C6-8A83-4D3A-A9A5-C310EDA412F3}" type="sibTrans" cxnId="{5A3D4471-9A63-4033-9058-E38EDB9FC847}">
      <dgm:prSet/>
      <dgm:spPr/>
      <dgm:t>
        <a:bodyPr/>
        <a:lstStyle/>
        <a:p>
          <a:endParaRPr lang="pt-BR"/>
        </a:p>
      </dgm:t>
    </dgm:pt>
    <dgm:pt modelId="{25A0A9D8-CE37-4933-9267-68AA5370CDFF}">
      <dgm:prSet/>
      <dgm:spPr/>
      <dgm:t>
        <a:bodyPr/>
        <a:lstStyle/>
        <a:p>
          <a:pPr rtl="0"/>
          <a:r>
            <a:rPr lang="pt-BR" dirty="0" smtClean="0"/>
            <a:t>Aplicação Web Altamente Interativas</a:t>
          </a:r>
          <a:endParaRPr lang="pt-BR" dirty="0"/>
        </a:p>
      </dgm:t>
    </dgm:pt>
    <dgm:pt modelId="{9373BF37-7120-4416-B7C5-15851983B5A5}" type="parTrans" cxnId="{616E1B04-FEE6-40A5-82DD-7A36FC9C84CA}">
      <dgm:prSet/>
      <dgm:spPr/>
      <dgm:t>
        <a:bodyPr/>
        <a:lstStyle/>
        <a:p>
          <a:endParaRPr lang="pt-BR"/>
        </a:p>
      </dgm:t>
    </dgm:pt>
    <dgm:pt modelId="{76EDC87F-DDF6-476B-A4F3-F3C2DD9885D7}" type="sibTrans" cxnId="{616E1B04-FEE6-40A5-82DD-7A36FC9C84CA}">
      <dgm:prSet/>
      <dgm:spPr/>
      <dgm:t>
        <a:bodyPr/>
        <a:lstStyle/>
        <a:p>
          <a:endParaRPr lang="pt-BR"/>
        </a:p>
      </dgm:t>
    </dgm:pt>
    <dgm:pt modelId="{112DA5A0-63D8-4FCA-B410-C078793D775F}">
      <dgm:prSet/>
      <dgm:spPr/>
      <dgm:t>
        <a:bodyPr/>
        <a:lstStyle/>
        <a:p>
          <a:pPr rtl="0"/>
          <a:r>
            <a:rPr lang="pt-BR" smtClean="0"/>
            <a:t>Windows Phone Apps</a:t>
          </a:r>
          <a:endParaRPr lang="pt-BR"/>
        </a:p>
      </dgm:t>
    </dgm:pt>
    <dgm:pt modelId="{D44C0BFD-2B6B-4FD9-B5CF-A902AC202BE4}" type="parTrans" cxnId="{485C0393-B86A-4C81-AD7F-2BBC887BC8CF}">
      <dgm:prSet/>
      <dgm:spPr/>
      <dgm:t>
        <a:bodyPr/>
        <a:lstStyle/>
        <a:p>
          <a:endParaRPr lang="pt-BR"/>
        </a:p>
      </dgm:t>
    </dgm:pt>
    <dgm:pt modelId="{D47D52C4-D450-402C-AA9F-0CB7C97E761B}" type="sibTrans" cxnId="{485C0393-B86A-4C81-AD7F-2BBC887BC8CF}">
      <dgm:prSet/>
      <dgm:spPr/>
      <dgm:t>
        <a:bodyPr/>
        <a:lstStyle/>
        <a:p>
          <a:endParaRPr lang="pt-BR"/>
        </a:p>
      </dgm:t>
    </dgm:pt>
    <dgm:pt modelId="{04A84987-8271-45A9-95CF-431C7603E67C}" type="pres">
      <dgm:prSet presAssocID="{A0620171-2841-4A34-BAAC-D4DC450C8B4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D438D57-F48C-4EAB-B595-EA7756C6F9C2}" type="pres">
      <dgm:prSet presAssocID="{A936BB7A-3B12-48FB-B288-BD9B6CB3FEFB}" presName="linNode" presStyleCnt="0"/>
      <dgm:spPr/>
    </dgm:pt>
    <dgm:pt modelId="{CCD4CEAA-EC9A-4A20-9839-F52F3561FB31}" type="pres">
      <dgm:prSet presAssocID="{A936BB7A-3B12-48FB-B288-BD9B6CB3FEFB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6E5C34-FF55-4929-945B-4039F288DFD3}" type="pres">
      <dgm:prSet presAssocID="{A936BB7A-3B12-48FB-B288-BD9B6CB3FEFB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04CE99E-3403-4EDC-A0D3-E41F7DAF5256}" type="presOf" srcId="{E499732C-842B-4B7E-9F4B-A0B1DBDE5490}" destId="{906E5C34-FF55-4929-945B-4039F288DFD3}" srcOrd="0" destOrd="0" presId="urn:microsoft.com/office/officeart/2005/8/layout/vList6"/>
    <dgm:cxn modelId="{616E1B04-FEE6-40A5-82DD-7A36FC9C84CA}" srcId="{A936BB7A-3B12-48FB-B288-BD9B6CB3FEFB}" destId="{25A0A9D8-CE37-4933-9267-68AA5370CDFF}" srcOrd="1" destOrd="0" parTransId="{9373BF37-7120-4416-B7C5-15851983B5A5}" sibTransId="{76EDC87F-DDF6-476B-A4F3-F3C2DD9885D7}"/>
    <dgm:cxn modelId="{D752B6FD-A74F-448A-A832-F43A367E673E}" type="presOf" srcId="{25A0A9D8-CE37-4933-9267-68AA5370CDFF}" destId="{906E5C34-FF55-4929-945B-4039F288DFD3}" srcOrd="0" destOrd="1" presId="urn:microsoft.com/office/officeart/2005/8/layout/vList6"/>
    <dgm:cxn modelId="{8A457246-B844-4CDF-B97A-0D6DF0275FAF}" type="presOf" srcId="{A0620171-2841-4A34-BAAC-D4DC450C8B47}" destId="{04A84987-8271-45A9-95CF-431C7603E67C}" srcOrd="0" destOrd="0" presId="urn:microsoft.com/office/officeart/2005/8/layout/vList6"/>
    <dgm:cxn modelId="{787116CE-D3F9-474A-B747-C7C52140E6B3}" type="presOf" srcId="{A936BB7A-3B12-48FB-B288-BD9B6CB3FEFB}" destId="{CCD4CEAA-EC9A-4A20-9839-F52F3561FB31}" srcOrd="0" destOrd="0" presId="urn:microsoft.com/office/officeart/2005/8/layout/vList6"/>
    <dgm:cxn modelId="{485C0393-B86A-4C81-AD7F-2BBC887BC8CF}" srcId="{A936BB7A-3B12-48FB-B288-BD9B6CB3FEFB}" destId="{112DA5A0-63D8-4FCA-B410-C078793D775F}" srcOrd="2" destOrd="0" parTransId="{D44C0BFD-2B6B-4FD9-B5CF-A902AC202BE4}" sibTransId="{D47D52C4-D450-402C-AA9F-0CB7C97E761B}"/>
    <dgm:cxn modelId="{7823A766-8978-4453-B801-0ACE505AEB7E}" type="presOf" srcId="{112DA5A0-63D8-4FCA-B410-C078793D775F}" destId="{906E5C34-FF55-4929-945B-4039F288DFD3}" srcOrd="0" destOrd="2" presId="urn:microsoft.com/office/officeart/2005/8/layout/vList6"/>
    <dgm:cxn modelId="{7B162B62-D992-4CF9-B476-BEE449ACB917}" srcId="{A0620171-2841-4A34-BAAC-D4DC450C8B47}" destId="{A936BB7A-3B12-48FB-B288-BD9B6CB3FEFB}" srcOrd="0" destOrd="0" parTransId="{48501609-C81C-42A9-8376-2BD0BD374864}" sibTransId="{AE568C3F-8B5D-46EF-9415-C782265C742F}"/>
    <dgm:cxn modelId="{5A3D4471-9A63-4033-9058-E38EDB9FC847}" srcId="{A936BB7A-3B12-48FB-B288-BD9B6CB3FEFB}" destId="{E499732C-842B-4B7E-9F4B-A0B1DBDE5490}" srcOrd="0" destOrd="0" parTransId="{2551A635-0084-48E7-8FAC-13F4C5A7B4E1}" sibTransId="{6097D4C6-8A83-4D3A-A9A5-C310EDA412F3}"/>
    <dgm:cxn modelId="{301AF521-AD15-4E8B-A562-170C681E6E5C}" type="presParOf" srcId="{04A84987-8271-45A9-95CF-431C7603E67C}" destId="{7D438D57-F48C-4EAB-B595-EA7756C6F9C2}" srcOrd="0" destOrd="0" presId="urn:microsoft.com/office/officeart/2005/8/layout/vList6"/>
    <dgm:cxn modelId="{75607FB5-AA75-499E-8B84-AB1E9E60EACD}" type="presParOf" srcId="{7D438D57-F48C-4EAB-B595-EA7756C6F9C2}" destId="{CCD4CEAA-EC9A-4A20-9839-F52F3561FB31}" srcOrd="0" destOrd="0" presId="urn:microsoft.com/office/officeart/2005/8/layout/vList6"/>
    <dgm:cxn modelId="{7D4C30B1-881C-4540-8E2C-ADD7CB0B70A2}" type="presParOf" srcId="{7D438D57-F48C-4EAB-B595-EA7756C6F9C2}" destId="{906E5C34-FF55-4929-945B-4039F288DFD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0F574-3B4E-41EF-B095-47FFD71E61FD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BC8A9E6D-5CD7-4E40-901F-6C6852038458}">
      <dgm:prSet/>
      <dgm:spPr/>
      <dgm:t>
        <a:bodyPr/>
        <a:lstStyle/>
        <a:p>
          <a:pPr rtl="0"/>
          <a:r>
            <a:rPr lang="pt-BR" smtClean="0"/>
            <a:t>O que é C#?</a:t>
          </a:r>
          <a:endParaRPr lang="pt-BR"/>
        </a:p>
      </dgm:t>
    </dgm:pt>
    <dgm:pt modelId="{40030725-2104-40CF-9BFF-FB84DD886B74}" type="parTrans" cxnId="{EC903AB2-888E-4C3D-862A-1AD37490C680}">
      <dgm:prSet/>
      <dgm:spPr/>
      <dgm:t>
        <a:bodyPr/>
        <a:lstStyle/>
        <a:p>
          <a:endParaRPr lang="pt-BR"/>
        </a:p>
      </dgm:t>
    </dgm:pt>
    <dgm:pt modelId="{A8BB88AD-B532-4C69-8B70-3342E531DCCB}" type="sibTrans" cxnId="{EC903AB2-888E-4C3D-862A-1AD37490C680}">
      <dgm:prSet/>
      <dgm:spPr/>
      <dgm:t>
        <a:bodyPr/>
        <a:lstStyle/>
        <a:p>
          <a:endParaRPr lang="pt-BR"/>
        </a:p>
      </dgm:t>
    </dgm:pt>
    <dgm:pt modelId="{77B63C36-FA1B-42D1-9706-413F1F6C7497}">
      <dgm:prSet/>
      <dgm:spPr/>
      <dgm:t>
        <a:bodyPr/>
        <a:lstStyle/>
        <a:p>
          <a:pPr rtl="0"/>
          <a:r>
            <a:rPr lang="pt-BR" smtClean="0"/>
            <a:t>Criada em 2001 em um evento PDC USA.</a:t>
          </a:r>
          <a:endParaRPr lang="pt-BR"/>
        </a:p>
      </dgm:t>
    </dgm:pt>
    <dgm:pt modelId="{C8AC42F3-824E-4A76-83A0-691E9039DC97}" type="parTrans" cxnId="{71C60C8A-06E9-45E0-B901-B00EE2DE4AEB}">
      <dgm:prSet/>
      <dgm:spPr/>
      <dgm:t>
        <a:bodyPr/>
        <a:lstStyle/>
        <a:p>
          <a:endParaRPr lang="pt-BR"/>
        </a:p>
      </dgm:t>
    </dgm:pt>
    <dgm:pt modelId="{9C0E54FB-25BD-423F-9C4B-508A47AFA96C}" type="sibTrans" cxnId="{71C60C8A-06E9-45E0-B901-B00EE2DE4AEB}">
      <dgm:prSet/>
      <dgm:spPr/>
      <dgm:t>
        <a:bodyPr/>
        <a:lstStyle/>
        <a:p>
          <a:endParaRPr lang="pt-BR"/>
        </a:p>
      </dgm:t>
    </dgm:pt>
    <dgm:pt modelId="{7558D304-BA7E-4249-BACD-FDC9EB0D1957}">
      <dgm:prSet/>
      <dgm:spPr/>
      <dgm:t>
        <a:bodyPr/>
        <a:lstStyle/>
        <a:p>
          <a:pPr rtl="0"/>
          <a:r>
            <a:rPr lang="pt-BR" smtClean="0"/>
            <a:t>É uma  linguagem da plataforma .net.</a:t>
          </a:r>
          <a:endParaRPr lang="pt-BR"/>
        </a:p>
      </dgm:t>
    </dgm:pt>
    <dgm:pt modelId="{59F62496-FC02-466F-A237-AE464E4BF21B}" type="parTrans" cxnId="{744C6E08-469A-4A76-984A-C3A8149C115A}">
      <dgm:prSet/>
      <dgm:spPr/>
      <dgm:t>
        <a:bodyPr/>
        <a:lstStyle/>
        <a:p>
          <a:endParaRPr lang="pt-BR"/>
        </a:p>
      </dgm:t>
    </dgm:pt>
    <dgm:pt modelId="{09F7CCC9-727D-4CC0-AFC9-E716A1D88403}" type="sibTrans" cxnId="{744C6E08-469A-4A76-984A-C3A8149C115A}">
      <dgm:prSet/>
      <dgm:spPr/>
      <dgm:t>
        <a:bodyPr/>
        <a:lstStyle/>
        <a:p>
          <a:endParaRPr lang="pt-BR"/>
        </a:p>
      </dgm:t>
    </dgm:pt>
    <dgm:pt modelId="{3CDA9A05-D8BA-4A34-B910-4AE99E1373F2}">
      <dgm:prSet/>
      <dgm:spPr/>
      <dgm:t>
        <a:bodyPr/>
        <a:lstStyle/>
        <a:p>
          <a:pPr rtl="0"/>
          <a:r>
            <a:rPr lang="pt-BR" dirty="0" smtClean="0"/>
            <a:t>100% orientada a objeto</a:t>
          </a:r>
          <a:endParaRPr lang="pt-BR" dirty="0"/>
        </a:p>
      </dgm:t>
    </dgm:pt>
    <dgm:pt modelId="{7F77A740-28D9-4BF9-A84F-4EED2CE9B0D7}" type="parTrans" cxnId="{11EF98D8-DA20-4700-82B5-43BDB3D4F5F1}">
      <dgm:prSet/>
      <dgm:spPr/>
      <dgm:t>
        <a:bodyPr/>
        <a:lstStyle/>
        <a:p>
          <a:endParaRPr lang="pt-BR"/>
        </a:p>
      </dgm:t>
    </dgm:pt>
    <dgm:pt modelId="{AAB6AA52-22FC-45A0-BFB7-F4F1EE5A4909}" type="sibTrans" cxnId="{11EF98D8-DA20-4700-82B5-43BDB3D4F5F1}">
      <dgm:prSet/>
      <dgm:spPr/>
      <dgm:t>
        <a:bodyPr/>
        <a:lstStyle/>
        <a:p>
          <a:endParaRPr lang="pt-BR"/>
        </a:p>
      </dgm:t>
    </dgm:pt>
    <dgm:pt modelId="{B9728340-645C-4787-8D6F-04BA47DF308E}">
      <dgm:prSet/>
      <dgm:spPr/>
      <dgm:t>
        <a:bodyPr/>
        <a:lstStyle/>
        <a:p>
          <a:pPr rtl="0"/>
          <a:r>
            <a:rPr lang="pt-BR" smtClean="0"/>
            <a:t>Atualmente está na versão 5.</a:t>
          </a:r>
          <a:endParaRPr lang="pt-BR"/>
        </a:p>
      </dgm:t>
    </dgm:pt>
    <dgm:pt modelId="{D15289F1-C499-418F-B0C4-8B37BF2950A3}" type="parTrans" cxnId="{2EC2ACD7-6C6C-4324-9A14-68EBFCF3B648}">
      <dgm:prSet/>
      <dgm:spPr/>
      <dgm:t>
        <a:bodyPr/>
        <a:lstStyle/>
        <a:p>
          <a:endParaRPr lang="pt-BR"/>
        </a:p>
      </dgm:t>
    </dgm:pt>
    <dgm:pt modelId="{92019007-1156-482E-B09F-F192EFEF1C1E}" type="sibTrans" cxnId="{2EC2ACD7-6C6C-4324-9A14-68EBFCF3B648}">
      <dgm:prSet/>
      <dgm:spPr/>
      <dgm:t>
        <a:bodyPr/>
        <a:lstStyle/>
        <a:p>
          <a:endParaRPr lang="pt-BR"/>
        </a:p>
      </dgm:t>
    </dgm:pt>
    <dgm:pt modelId="{388FB902-7326-4C65-8CF3-49E48D7015C8}">
      <dgm:prSet/>
      <dgm:spPr/>
      <dgm:t>
        <a:bodyPr/>
        <a:lstStyle/>
        <a:p>
          <a:pPr rtl="0"/>
          <a:r>
            <a:rPr lang="pt-BR" smtClean="0"/>
            <a:t>Baseada em C++ e object pascal</a:t>
          </a:r>
          <a:endParaRPr lang="pt-BR"/>
        </a:p>
      </dgm:t>
    </dgm:pt>
    <dgm:pt modelId="{E47BE2B3-FACE-4C58-83CB-F930D33FB655}" type="parTrans" cxnId="{E25C5F8A-4D9E-48E5-87D1-4B7808A6A503}">
      <dgm:prSet/>
      <dgm:spPr/>
      <dgm:t>
        <a:bodyPr/>
        <a:lstStyle/>
        <a:p>
          <a:endParaRPr lang="pt-BR"/>
        </a:p>
      </dgm:t>
    </dgm:pt>
    <dgm:pt modelId="{105D850C-076C-4751-8FEF-C466DDBD9DF7}" type="sibTrans" cxnId="{E25C5F8A-4D9E-48E5-87D1-4B7808A6A503}">
      <dgm:prSet/>
      <dgm:spPr/>
      <dgm:t>
        <a:bodyPr/>
        <a:lstStyle/>
        <a:p>
          <a:endParaRPr lang="pt-BR"/>
        </a:p>
      </dgm:t>
    </dgm:pt>
    <dgm:pt modelId="{181EDCA3-3CF3-49D1-8EEA-D405DAA03661}" type="pres">
      <dgm:prSet presAssocID="{7390F574-3B4E-41EF-B095-47FFD71E61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D259B8-A65B-420A-95F5-E9ECE5C4FF78}" type="pres">
      <dgm:prSet presAssocID="{BC8A9E6D-5CD7-4E40-901F-6C68520384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BCF77-9C56-4743-B672-771B69FAEA32}" type="pres">
      <dgm:prSet presAssocID="{BC8A9E6D-5CD7-4E40-901F-6C68520384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2448257-AB49-4987-AF27-ADB01FDAED9C}" type="presOf" srcId="{7390F574-3B4E-41EF-B095-47FFD71E61FD}" destId="{181EDCA3-3CF3-49D1-8EEA-D405DAA03661}" srcOrd="0" destOrd="0" presId="urn:microsoft.com/office/officeart/2005/8/layout/vList2"/>
    <dgm:cxn modelId="{11EF98D8-DA20-4700-82B5-43BDB3D4F5F1}" srcId="{BC8A9E6D-5CD7-4E40-901F-6C6852038458}" destId="{3CDA9A05-D8BA-4A34-B910-4AE99E1373F2}" srcOrd="2" destOrd="0" parTransId="{7F77A740-28D9-4BF9-A84F-4EED2CE9B0D7}" sibTransId="{AAB6AA52-22FC-45A0-BFB7-F4F1EE5A4909}"/>
    <dgm:cxn modelId="{71C60C8A-06E9-45E0-B901-B00EE2DE4AEB}" srcId="{BC8A9E6D-5CD7-4E40-901F-6C6852038458}" destId="{77B63C36-FA1B-42D1-9706-413F1F6C7497}" srcOrd="0" destOrd="0" parTransId="{C8AC42F3-824E-4A76-83A0-691E9039DC97}" sibTransId="{9C0E54FB-25BD-423F-9C4B-508A47AFA96C}"/>
    <dgm:cxn modelId="{E39CC454-38F3-42B7-8003-4471E830DCB0}" type="presOf" srcId="{B9728340-645C-4787-8D6F-04BA47DF308E}" destId="{6E3BCF77-9C56-4743-B672-771B69FAEA32}" srcOrd="0" destOrd="3" presId="urn:microsoft.com/office/officeart/2005/8/layout/vList2"/>
    <dgm:cxn modelId="{E25C5F8A-4D9E-48E5-87D1-4B7808A6A503}" srcId="{BC8A9E6D-5CD7-4E40-901F-6C6852038458}" destId="{388FB902-7326-4C65-8CF3-49E48D7015C8}" srcOrd="4" destOrd="0" parTransId="{E47BE2B3-FACE-4C58-83CB-F930D33FB655}" sibTransId="{105D850C-076C-4751-8FEF-C466DDBD9DF7}"/>
    <dgm:cxn modelId="{A16732AE-638C-4B1C-B33A-113ED3378C15}" type="presOf" srcId="{7558D304-BA7E-4249-BACD-FDC9EB0D1957}" destId="{6E3BCF77-9C56-4743-B672-771B69FAEA32}" srcOrd="0" destOrd="1" presId="urn:microsoft.com/office/officeart/2005/8/layout/vList2"/>
    <dgm:cxn modelId="{92164C5B-204F-4306-A4CD-DD0EA822F965}" type="presOf" srcId="{388FB902-7326-4C65-8CF3-49E48D7015C8}" destId="{6E3BCF77-9C56-4743-B672-771B69FAEA32}" srcOrd="0" destOrd="4" presId="urn:microsoft.com/office/officeart/2005/8/layout/vList2"/>
    <dgm:cxn modelId="{D50FB90E-688E-47A5-AAC4-35737507457D}" type="presOf" srcId="{BC8A9E6D-5CD7-4E40-901F-6C6852038458}" destId="{D1D259B8-A65B-420A-95F5-E9ECE5C4FF78}" srcOrd="0" destOrd="0" presId="urn:microsoft.com/office/officeart/2005/8/layout/vList2"/>
    <dgm:cxn modelId="{2EC2ACD7-6C6C-4324-9A14-68EBFCF3B648}" srcId="{BC8A9E6D-5CD7-4E40-901F-6C6852038458}" destId="{B9728340-645C-4787-8D6F-04BA47DF308E}" srcOrd="3" destOrd="0" parTransId="{D15289F1-C499-418F-B0C4-8B37BF2950A3}" sibTransId="{92019007-1156-482E-B09F-F192EFEF1C1E}"/>
    <dgm:cxn modelId="{8283C472-8E3C-4A6A-A00D-8831A667AB85}" type="presOf" srcId="{77B63C36-FA1B-42D1-9706-413F1F6C7497}" destId="{6E3BCF77-9C56-4743-B672-771B69FAEA32}" srcOrd="0" destOrd="0" presId="urn:microsoft.com/office/officeart/2005/8/layout/vList2"/>
    <dgm:cxn modelId="{744C6E08-469A-4A76-984A-C3A8149C115A}" srcId="{BC8A9E6D-5CD7-4E40-901F-6C6852038458}" destId="{7558D304-BA7E-4249-BACD-FDC9EB0D1957}" srcOrd="1" destOrd="0" parTransId="{59F62496-FC02-466F-A237-AE464E4BF21B}" sibTransId="{09F7CCC9-727D-4CC0-AFC9-E716A1D88403}"/>
    <dgm:cxn modelId="{0ADF26F4-50DE-43F3-AFCD-45D058B85D87}" type="presOf" srcId="{3CDA9A05-D8BA-4A34-B910-4AE99E1373F2}" destId="{6E3BCF77-9C56-4743-B672-771B69FAEA32}" srcOrd="0" destOrd="2" presId="urn:microsoft.com/office/officeart/2005/8/layout/vList2"/>
    <dgm:cxn modelId="{EC903AB2-888E-4C3D-862A-1AD37490C680}" srcId="{7390F574-3B4E-41EF-B095-47FFD71E61FD}" destId="{BC8A9E6D-5CD7-4E40-901F-6C6852038458}" srcOrd="0" destOrd="0" parTransId="{40030725-2104-40CF-9BFF-FB84DD886B74}" sibTransId="{A8BB88AD-B532-4C69-8B70-3342E531DCCB}"/>
    <dgm:cxn modelId="{785F14B9-2CC5-4A5B-94BE-1C58AD56A884}" type="presParOf" srcId="{181EDCA3-3CF3-49D1-8EEA-D405DAA03661}" destId="{D1D259B8-A65B-420A-95F5-E9ECE5C4FF78}" srcOrd="0" destOrd="0" presId="urn:microsoft.com/office/officeart/2005/8/layout/vList2"/>
    <dgm:cxn modelId="{A1F1612B-1EDB-4CB6-AD40-D6F52FA62061}" type="presParOf" srcId="{181EDCA3-3CF3-49D1-8EEA-D405DAA03661}" destId="{6E3BCF77-9C56-4743-B672-771B69FAE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90F574-3B4E-41EF-B095-47FFD71E61F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C8A9E6D-5CD7-4E40-901F-6C6852038458}">
      <dgm:prSet/>
      <dgm:spPr/>
      <dgm:t>
        <a:bodyPr/>
        <a:lstStyle/>
        <a:p>
          <a:pPr rtl="0"/>
          <a:r>
            <a:rPr lang="pt-BR" dirty="0" smtClean="0"/>
            <a:t>Características</a:t>
          </a:r>
          <a:endParaRPr lang="pt-BR" dirty="0"/>
        </a:p>
      </dgm:t>
    </dgm:pt>
    <dgm:pt modelId="{40030725-2104-40CF-9BFF-FB84DD886B74}" type="parTrans" cxnId="{EC903AB2-888E-4C3D-862A-1AD37490C680}">
      <dgm:prSet/>
      <dgm:spPr/>
      <dgm:t>
        <a:bodyPr/>
        <a:lstStyle/>
        <a:p>
          <a:endParaRPr lang="pt-BR"/>
        </a:p>
      </dgm:t>
    </dgm:pt>
    <dgm:pt modelId="{A8BB88AD-B532-4C69-8B70-3342E531DCCB}" type="sibTrans" cxnId="{EC903AB2-888E-4C3D-862A-1AD37490C680}">
      <dgm:prSet/>
      <dgm:spPr/>
      <dgm:t>
        <a:bodyPr/>
        <a:lstStyle/>
        <a:p>
          <a:endParaRPr lang="pt-BR"/>
        </a:p>
      </dgm:t>
    </dgm:pt>
    <dgm:pt modelId="{77B63C36-FA1B-42D1-9706-413F1F6C7497}">
      <dgm:prSet/>
      <dgm:spPr/>
      <dgm:t>
        <a:bodyPr/>
        <a:lstStyle/>
        <a:p>
          <a:pPr rtl="0"/>
          <a:r>
            <a:rPr lang="pt-BR" dirty="0" smtClean="0"/>
            <a:t>Simplicidade</a:t>
          </a:r>
          <a:endParaRPr lang="pt-BR" dirty="0"/>
        </a:p>
      </dgm:t>
    </dgm:pt>
    <dgm:pt modelId="{C8AC42F3-824E-4A76-83A0-691E9039DC97}" type="parTrans" cxnId="{71C60C8A-06E9-45E0-B901-B00EE2DE4AEB}">
      <dgm:prSet/>
      <dgm:spPr/>
      <dgm:t>
        <a:bodyPr/>
        <a:lstStyle/>
        <a:p>
          <a:endParaRPr lang="pt-BR"/>
        </a:p>
      </dgm:t>
    </dgm:pt>
    <dgm:pt modelId="{9C0E54FB-25BD-423F-9C4B-508A47AFA96C}" type="sibTrans" cxnId="{71C60C8A-06E9-45E0-B901-B00EE2DE4AEB}">
      <dgm:prSet/>
      <dgm:spPr/>
      <dgm:t>
        <a:bodyPr/>
        <a:lstStyle/>
        <a:p>
          <a:endParaRPr lang="pt-BR"/>
        </a:p>
      </dgm:t>
    </dgm:pt>
    <dgm:pt modelId="{98AA9FA9-9641-4C05-9883-64D67C4E58A6}">
      <dgm:prSet/>
      <dgm:spPr/>
      <dgm:t>
        <a:bodyPr/>
        <a:lstStyle/>
        <a:p>
          <a:pPr rtl="0"/>
          <a:r>
            <a:rPr lang="pt-BR" dirty="0" smtClean="0"/>
            <a:t>Controle de versão</a:t>
          </a:r>
          <a:endParaRPr lang="pt-BR" dirty="0"/>
        </a:p>
      </dgm:t>
    </dgm:pt>
    <dgm:pt modelId="{5E59938E-57E9-417C-9956-B787C73891C0}" type="parTrans" cxnId="{420F11D3-8B30-41EF-9540-7D3EBD894781}">
      <dgm:prSet/>
      <dgm:spPr/>
      <dgm:t>
        <a:bodyPr/>
        <a:lstStyle/>
        <a:p>
          <a:endParaRPr lang="pt-BR"/>
        </a:p>
      </dgm:t>
    </dgm:pt>
    <dgm:pt modelId="{74C92A98-848F-468A-AE35-E3C05871DD97}" type="sibTrans" cxnId="{420F11D3-8B30-41EF-9540-7D3EBD894781}">
      <dgm:prSet/>
      <dgm:spPr/>
      <dgm:t>
        <a:bodyPr/>
        <a:lstStyle/>
        <a:p>
          <a:endParaRPr lang="pt-BR"/>
        </a:p>
      </dgm:t>
    </dgm:pt>
    <dgm:pt modelId="{CC760E10-E64E-43FC-9542-F899BE694AA8}">
      <dgm:prSet/>
      <dgm:spPr/>
      <dgm:t>
        <a:bodyPr/>
        <a:lstStyle/>
        <a:p>
          <a:pPr rtl="0"/>
          <a:r>
            <a:rPr lang="pt-BR" dirty="0" smtClean="0"/>
            <a:t>Flexibilidade</a:t>
          </a:r>
          <a:endParaRPr lang="pt-BR" dirty="0"/>
        </a:p>
      </dgm:t>
    </dgm:pt>
    <dgm:pt modelId="{4A08B156-DA9C-4207-8265-A6775AF3A68E}" type="parTrans" cxnId="{E4723D22-8063-466E-95C4-BBEF368B2A6B}">
      <dgm:prSet/>
      <dgm:spPr/>
      <dgm:t>
        <a:bodyPr/>
        <a:lstStyle/>
        <a:p>
          <a:endParaRPr lang="pt-BR"/>
        </a:p>
      </dgm:t>
    </dgm:pt>
    <dgm:pt modelId="{190E660B-88B0-476C-9957-2DD329D0127E}" type="sibTrans" cxnId="{E4723D22-8063-466E-95C4-BBEF368B2A6B}">
      <dgm:prSet/>
      <dgm:spPr/>
      <dgm:t>
        <a:bodyPr/>
        <a:lstStyle/>
        <a:p>
          <a:endParaRPr lang="pt-BR"/>
        </a:p>
      </dgm:t>
    </dgm:pt>
    <dgm:pt modelId="{8E7B3DEE-2E2B-4F56-A38D-97F335E0FBDB}">
      <dgm:prSet/>
      <dgm:spPr/>
      <dgm:t>
        <a:bodyPr/>
        <a:lstStyle/>
        <a:p>
          <a:pPr rtl="0"/>
          <a:endParaRPr lang="pt-BR" dirty="0"/>
        </a:p>
      </dgm:t>
    </dgm:pt>
    <dgm:pt modelId="{F4A6E425-EB41-41F1-BE37-70BF0DC288BC}" type="parTrans" cxnId="{729FBB38-0526-44EC-98E5-CE7F04F5EF77}">
      <dgm:prSet/>
      <dgm:spPr/>
      <dgm:t>
        <a:bodyPr/>
        <a:lstStyle/>
        <a:p>
          <a:endParaRPr lang="pt-BR"/>
        </a:p>
      </dgm:t>
    </dgm:pt>
    <dgm:pt modelId="{E17514A7-4FA9-4A1A-BD77-A53242F99847}" type="sibTrans" cxnId="{729FBB38-0526-44EC-98E5-CE7F04F5EF77}">
      <dgm:prSet/>
      <dgm:spPr/>
      <dgm:t>
        <a:bodyPr/>
        <a:lstStyle/>
        <a:p>
          <a:endParaRPr lang="pt-BR"/>
        </a:p>
      </dgm:t>
    </dgm:pt>
    <dgm:pt modelId="{098E5D6A-D1D7-41F5-B922-1D25F4178D19}">
      <dgm:prSet/>
      <dgm:spPr/>
      <dgm:t>
        <a:bodyPr/>
        <a:lstStyle/>
        <a:p>
          <a:pPr rtl="0"/>
          <a:r>
            <a:rPr lang="pt-BR" dirty="0" smtClean="0"/>
            <a:t>Integração com outras plataformas</a:t>
          </a:r>
          <a:endParaRPr lang="pt-BR" dirty="0"/>
        </a:p>
      </dgm:t>
    </dgm:pt>
    <dgm:pt modelId="{BC06631D-BE8A-4F21-964B-3C9CF21D4002}" type="parTrans" cxnId="{CA70167D-6812-4B41-B9C4-C1E6FC4992B6}">
      <dgm:prSet/>
      <dgm:spPr/>
      <dgm:t>
        <a:bodyPr/>
        <a:lstStyle/>
        <a:p>
          <a:endParaRPr lang="pt-BR"/>
        </a:p>
      </dgm:t>
    </dgm:pt>
    <dgm:pt modelId="{6F37C44F-01E0-41E3-90D5-EFABA350B7C4}" type="sibTrans" cxnId="{CA70167D-6812-4B41-B9C4-C1E6FC4992B6}">
      <dgm:prSet/>
      <dgm:spPr/>
      <dgm:t>
        <a:bodyPr/>
        <a:lstStyle/>
        <a:p>
          <a:endParaRPr lang="pt-BR"/>
        </a:p>
      </dgm:t>
    </dgm:pt>
    <dgm:pt modelId="{181EDCA3-3CF3-49D1-8EEA-D405DAA03661}" type="pres">
      <dgm:prSet presAssocID="{7390F574-3B4E-41EF-B095-47FFD71E61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D259B8-A65B-420A-95F5-E9ECE5C4FF78}" type="pres">
      <dgm:prSet presAssocID="{BC8A9E6D-5CD7-4E40-901F-6C68520384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BCF77-9C56-4743-B672-771B69FAEA32}" type="pres">
      <dgm:prSet presAssocID="{BC8A9E6D-5CD7-4E40-901F-6C68520384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903AB2-888E-4C3D-862A-1AD37490C680}" srcId="{7390F574-3B4E-41EF-B095-47FFD71E61FD}" destId="{BC8A9E6D-5CD7-4E40-901F-6C6852038458}" srcOrd="0" destOrd="0" parTransId="{40030725-2104-40CF-9BFF-FB84DD886B74}" sibTransId="{A8BB88AD-B532-4C69-8B70-3342E531DCCB}"/>
    <dgm:cxn modelId="{6239A842-7AF1-4273-B5FF-0382D39E59A2}" type="presOf" srcId="{7390F574-3B4E-41EF-B095-47FFD71E61FD}" destId="{181EDCA3-3CF3-49D1-8EEA-D405DAA03661}" srcOrd="0" destOrd="0" presId="urn:microsoft.com/office/officeart/2005/8/layout/vList2"/>
    <dgm:cxn modelId="{6C6A944F-F29A-4106-B7F6-603B197EF100}" type="presOf" srcId="{098E5D6A-D1D7-41F5-B922-1D25F4178D19}" destId="{6E3BCF77-9C56-4743-B672-771B69FAEA32}" srcOrd="0" destOrd="3" presId="urn:microsoft.com/office/officeart/2005/8/layout/vList2"/>
    <dgm:cxn modelId="{351B2C18-CAC3-493B-87E3-AB6F0F25B0A2}" type="presOf" srcId="{77B63C36-FA1B-42D1-9706-413F1F6C7497}" destId="{6E3BCF77-9C56-4743-B672-771B69FAEA32}" srcOrd="0" destOrd="0" presId="urn:microsoft.com/office/officeart/2005/8/layout/vList2"/>
    <dgm:cxn modelId="{E4723D22-8063-466E-95C4-BBEF368B2A6B}" srcId="{BC8A9E6D-5CD7-4E40-901F-6C6852038458}" destId="{CC760E10-E64E-43FC-9542-F899BE694AA8}" srcOrd="2" destOrd="0" parTransId="{4A08B156-DA9C-4207-8265-A6775AF3A68E}" sibTransId="{190E660B-88B0-476C-9957-2DD329D0127E}"/>
    <dgm:cxn modelId="{B075432E-7EA1-4C7A-A96E-AAF011B72C79}" type="presOf" srcId="{8E7B3DEE-2E2B-4F56-A38D-97F335E0FBDB}" destId="{6E3BCF77-9C56-4743-B672-771B69FAEA32}" srcOrd="0" destOrd="4" presId="urn:microsoft.com/office/officeart/2005/8/layout/vList2"/>
    <dgm:cxn modelId="{71C60C8A-06E9-45E0-B901-B00EE2DE4AEB}" srcId="{BC8A9E6D-5CD7-4E40-901F-6C6852038458}" destId="{77B63C36-FA1B-42D1-9706-413F1F6C7497}" srcOrd="0" destOrd="0" parTransId="{C8AC42F3-824E-4A76-83A0-691E9039DC97}" sibTransId="{9C0E54FB-25BD-423F-9C4B-508A47AFA96C}"/>
    <dgm:cxn modelId="{CA70167D-6812-4B41-B9C4-C1E6FC4992B6}" srcId="{BC8A9E6D-5CD7-4E40-901F-6C6852038458}" destId="{098E5D6A-D1D7-41F5-B922-1D25F4178D19}" srcOrd="3" destOrd="0" parTransId="{BC06631D-BE8A-4F21-964B-3C9CF21D4002}" sibTransId="{6F37C44F-01E0-41E3-90D5-EFABA350B7C4}"/>
    <dgm:cxn modelId="{729FBB38-0526-44EC-98E5-CE7F04F5EF77}" srcId="{BC8A9E6D-5CD7-4E40-901F-6C6852038458}" destId="{8E7B3DEE-2E2B-4F56-A38D-97F335E0FBDB}" srcOrd="4" destOrd="0" parTransId="{F4A6E425-EB41-41F1-BE37-70BF0DC288BC}" sibTransId="{E17514A7-4FA9-4A1A-BD77-A53242F99847}"/>
    <dgm:cxn modelId="{4D608E3D-E0C2-4E43-A3E8-3E0E0A73BBFE}" type="presOf" srcId="{CC760E10-E64E-43FC-9542-F899BE694AA8}" destId="{6E3BCF77-9C56-4743-B672-771B69FAEA32}" srcOrd="0" destOrd="2" presId="urn:microsoft.com/office/officeart/2005/8/layout/vList2"/>
    <dgm:cxn modelId="{D53AD2AB-BFC0-4547-9391-581EC515AC2B}" type="presOf" srcId="{98AA9FA9-9641-4C05-9883-64D67C4E58A6}" destId="{6E3BCF77-9C56-4743-B672-771B69FAEA32}" srcOrd="0" destOrd="1" presId="urn:microsoft.com/office/officeart/2005/8/layout/vList2"/>
    <dgm:cxn modelId="{F8737D02-F675-47FA-B5BB-A38B92ED07CB}" type="presOf" srcId="{BC8A9E6D-5CD7-4E40-901F-6C6852038458}" destId="{D1D259B8-A65B-420A-95F5-E9ECE5C4FF78}" srcOrd="0" destOrd="0" presId="urn:microsoft.com/office/officeart/2005/8/layout/vList2"/>
    <dgm:cxn modelId="{420F11D3-8B30-41EF-9540-7D3EBD894781}" srcId="{BC8A9E6D-5CD7-4E40-901F-6C6852038458}" destId="{98AA9FA9-9641-4C05-9883-64D67C4E58A6}" srcOrd="1" destOrd="0" parTransId="{5E59938E-57E9-417C-9956-B787C73891C0}" sibTransId="{74C92A98-848F-468A-AE35-E3C05871DD97}"/>
    <dgm:cxn modelId="{FAA5C061-EAAC-43A1-9E93-2D8C9BFF8CEE}" type="presParOf" srcId="{181EDCA3-3CF3-49D1-8EEA-D405DAA03661}" destId="{D1D259B8-A65B-420A-95F5-E9ECE5C4FF78}" srcOrd="0" destOrd="0" presId="urn:microsoft.com/office/officeart/2005/8/layout/vList2"/>
    <dgm:cxn modelId="{597E4014-2084-4491-8038-DAD78DBAE4B9}" type="presParOf" srcId="{181EDCA3-3CF3-49D1-8EEA-D405DAA03661}" destId="{6E3BCF77-9C56-4743-B672-771B69FAE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51AC61-003C-4E65-85E6-7545ED41F48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6F53417-E1D9-40AA-88C5-C3E49E529EFA}">
      <dgm:prSet/>
      <dgm:spPr/>
      <dgm:t>
        <a:bodyPr/>
        <a:lstStyle/>
        <a:p>
          <a:pPr rtl="0"/>
          <a:r>
            <a:rPr lang="pt-BR" smtClean="0"/>
            <a:t>C#</a:t>
          </a:r>
          <a:endParaRPr lang="pt-BR"/>
        </a:p>
      </dgm:t>
    </dgm:pt>
    <dgm:pt modelId="{9654F17E-4F10-4EC8-8490-568AC6C3BA32}" type="parTrans" cxnId="{1F4750FD-F272-43C9-9BDD-AAD16E42F760}">
      <dgm:prSet/>
      <dgm:spPr/>
      <dgm:t>
        <a:bodyPr/>
        <a:lstStyle/>
        <a:p>
          <a:endParaRPr lang="pt-BR"/>
        </a:p>
      </dgm:t>
    </dgm:pt>
    <dgm:pt modelId="{7569B982-FB74-4024-B1A9-DF55151A35AF}" type="sibTrans" cxnId="{1F4750FD-F272-43C9-9BDD-AAD16E42F760}">
      <dgm:prSet/>
      <dgm:spPr/>
      <dgm:t>
        <a:bodyPr/>
        <a:lstStyle/>
        <a:p>
          <a:endParaRPr lang="pt-BR"/>
        </a:p>
      </dgm:t>
    </dgm:pt>
    <dgm:pt modelId="{F611677B-4076-4D21-BA8D-A6E038F35E72}">
      <dgm:prSet/>
      <dgm:spPr/>
      <dgm:t>
        <a:bodyPr/>
        <a:lstStyle/>
        <a:p>
          <a:pPr rtl="0"/>
          <a:r>
            <a:rPr lang="pt-BR" smtClean="0"/>
            <a:t>Como vimos anteriormente, escrever um programa em linguagem de máquina é totalmente inviável para uma pessoa. Para resolver esse problema, surgiram as </a:t>
          </a:r>
          <a:r>
            <a:rPr lang="pt-BR" i="1" smtClean="0"/>
            <a:t>linguagens de programação</a:t>
          </a:r>
          <a:r>
            <a:rPr lang="pt-BR" smtClean="0"/>
            <a:t>, que tentam se aproximar das linguagens humanas. Confira um trecho de um código escrito com a linguagemde programação C#:</a:t>
          </a:r>
          <a:endParaRPr lang="pt-BR"/>
        </a:p>
      </dgm:t>
    </dgm:pt>
    <dgm:pt modelId="{C3109E86-F7BD-446C-9914-876B026AD034}" type="parTrans" cxnId="{79382FDB-6B75-4EB4-B2E3-0C880C39A446}">
      <dgm:prSet/>
      <dgm:spPr/>
      <dgm:t>
        <a:bodyPr/>
        <a:lstStyle/>
        <a:p>
          <a:endParaRPr lang="pt-BR"/>
        </a:p>
      </dgm:t>
    </dgm:pt>
    <dgm:pt modelId="{E4CA50BB-E678-4CFD-A401-3DDD5C6D8721}" type="sibTrans" cxnId="{79382FDB-6B75-4EB4-B2E3-0C880C39A446}">
      <dgm:prSet/>
      <dgm:spPr/>
      <dgm:t>
        <a:bodyPr/>
        <a:lstStyle/>
        <a:p>
          <a:endParaRPr lang="pt-BR"/>
        </a:p>
      </dgm:t>
    </dgm:pt>
    <dgm:pt modelId="{1996BF3C-CD9D-4964-9392-5F12B2184F39}" type="pres">
      <dgm:prSet presAssocID="{7C51AC61-003C-4E65-85E6-7545ED41F4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4C3675-DBCB-470B-881A-2168A377151B}" type="pres">
      <dgm:prSet presAssocID="{26F53417-E1D9-40AA-88C5-C3E49E529EFA}" presName="composite" presStyleCnt="0"/>
      <dgm:spPr/>
    </dgm:pt>
    <dgm:pt modelId="{5C2E526A-CAE8-4BDA-A587-2CD3FBD28E26}" type="pres">
      <dgm:prSet presAssocID="{26F53417-E1D9-40AA-88C5-C3E49E529EF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6B0B5-F7E9-486F-ADA7-FD1C07DE325C}" type="pres">
      <dgm:prSet presAssocID="{26F53417-E1D9-40AA-88C5-C3E49E529EF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9382FDB-6B75-4EB4-B2E3-0C880C39A446}" srcId="{26F53417-E1D9-40AA-88C5-C3E49E529EFA}" destId="{F611677B-4076-4D21-BA8D-A6E038F35E72}" srcOrd="0" destOrd="0" parTransId="{C3109E86-F7BD-446C-9914-876B026AD034}" sibTransId="{E4CA50BB-E678-4CFD-A401-3DDD5C6D8721}"/>
    <dgm:cxn modelId="{77906EF1-01C1-4300-9869-D76192AEF46A}" type="presOf" srcId="{26F53417-E1D9-40AA-88C5-C3E49E529EFA}" destId="{5C2E526A-CAE8-4BDA-A587-2CD3FBD28E26}" srcOrd="0" destOrd="0" presId="urn:microsoft.com/office/officeart/2005/8/layout/hList1"/>
    <dgm:cxn modelId="{1F4750FD-F272-43C9-9BDD-AAD16E42F760}" srcId="{7C51AC61-003C-4E65-85E6-7545ED41F48E}" destId="{26F53417-E1D9-40AA-88C5-C3E49E529EFA}" srcOrd="0" destOrd="0" parTransId="{9654F17E-4F10-4EC8-8490-568AC6C3BA32}" sibTransId="{7569B982-FB74-4024-B1A9-DF55151A35AF}"/>
    <dgm:cxn modelId="{B3214DB4-14DB-4069-A188-A2CA4DC95987}" type="presOf" srcId="{F611677B-4076-4D21-BA8D-A6E038F35E72}" destId="{BAA6B0B5-F7E9-486F-ADA7-FD1C07DE325C}" srcOrd="0" destOrd="0" presId="urn:microsoft.com/office/officeart/2005/8/layout/hList1"/>
    <dgm:cxn modelId="{2A35A0A2-22D0-44F7-97B0-F021D707D696}" type="presOf" srcId="{7C51AC61-003C-4E65-85E6-7545ED41F48E}" destId="{1996BF3C-CD9D-4964-9392-5F12B2184F39}" srcOrd="0" destOrd="0" presId="urn:microsoft.com/office/officeart/2005/8/layout/hList1"/>
    <dgm:cxn modelId="{88510455-146D-42EA-B339-B8A6AD243421}" type="presParOf" srcId="{1996BF3C-CD9D-4964-9392-5F12B2184F39}" destId="{0B4C3675-DBCB-470B-881A-2168A377151B}" srcOrd="0" destOrd="0" presId="urn:microsoft.com/office/officeart/2005/8/layout/hList1"/>
    <dgm:cxn modelId="{7EB5D61D-DA6D-4AB0-9C9F-C28E8BB1E8DB}" type="presParOf" srcId="{0B4C3675-DBCB-470B-881A-2168A377151B}" destId="{5C2E526A-CAE8-4BDA-A587-2CD3FBD28E26}" srcOrd="0" destOrd="0" presId="urn:microsoft.com/office/officeart/2005/8/layout/hList1"/>
    <dgm:cxn modelId="{BDEF14A4-6EA3-49AF-A4DC-716F227BEA6B}" type="presParOf" srcId="{0B4C3675-DBCB-470B-881A-2168A377151B}" destId="{BAA6B0B5-F7E9-486F-ADA7-FD1C07DE32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488676"/>
          <a:ext cx="8736555" cy="219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645668" rIns="678054" bIns="220472" numCol="1" spcCol="1270" anchor="t" anchorCtr="0">
          <a:noAutofit/>
        </a:bodyPr>
        <a:lstStyle/>
        <a:p>
          <a:pPr marL="285750" lvl="1" indent="-285750" algn="just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Nessa unidade veremos a ferramenta Microsoft Visual Studio 2013 como um todo e conhecer a sintaxe da linguagem C#.</a:t>
          </a:r>
          <a:endParaRPr lang="pt-BR" sz="3100" kern="1200" dirty="0"/>
        </a:p>
      </dsp:txBody>
      <dsp:txXfrm>
        <a:off x="0" y="488676"/>
        <a:ext cx="8736555" cy="2197125"/>
      </dsp:txXfrm>
    </dsp:sp>
    <dsp:sp modelId="{F4332DEC-168A-419B-A32D-A51C6ECDF297}">
      <dsp:nvSpPr>
        <dsp:cNvPr id="0" name=""/>
        <dsp:cNvSpPr/>
      </dsp:nvSpPr>
      <dsp:spPr>
        <a:xfrm>
          <a:off x="436827" y="31116"/>
          <a:ext cx="6115588" cy="91512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Unidade 5 – Visual Studio	</a:t>
          </a:r>
          <a:endParaRPr lang="pt-BR" sz="3100" kern="1200" dirty="0"/>
        </a:p>
      </dsp:txBody>
      <dsp:txXfrm>
        <a:off x="481499" y="75788"/>
        <a:ext cx="6026244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334B1-4227-4F53-B60D-873651BCFCF1}">
      <dsp:nvSpPr>
        <dsp:cNvPr id="0" name=""/>
        <dsp:cNvSpPr/>
      </dsp:nvSpPr>
      <dsp:spPr>
        <a:xfrm>
          <a:off x="2446739" y="0"/>
          <a:ext cx="5268824" cy="4605616"/>
        </a:xfrm>
        <a:prstGeom prst="rightArrow">
          <a:avLst>
            <a:gd name="adj1" fmla="val 70000"/>
            <a:gd name="adj2" fmla="val 50000"/>
          </a:avLst>
        </a:prstGeom>
        <a:solidFill>
          <a:srgbClr val="E0C0F2">
            <a:alpha val="89804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É um conjunto abrangente de ferramentas e serviços que ajuda você a criar uma ampla variedade de aplicativos, para a plataforma Microsoft e além. O Visual Studio também se conecta a todos os seus projetos, equipe e participantes. </a:t>
          </a:r>
          <a:endParaRPr lang="pt-BR" sz="2000" kern="1200" dirty="0"/>
        </a:p>
      </dsp:txBody>
      <dsp:txXfrm>
        <a:off x="3763945" y="690842"/>
        <a:ext cx="2568552" cy="3223932"/>
      </dsp:txXfrm>
    </dsp:sp>
    <dsp:sp modelId="{0B621600-6020-4F6E-9A79-65F6E2DE4B2A}">
      <dsp:nvSpPr>
        <dsp:cNvPr id="0" name=""/>
        <dsp:cNvSpPr/>
      </dsp:nvSpPr>
      <dsp:spPr>
        <a:xfrm>
          <a:off x="1129533" y="985601"/>
          <a:ext cx="2634412" cy="2634412"/>
        </a:xfrm>
        <a:prstGeom prst="ellipse">
          <a:avLst/>
        </a:prstGeom>
        <a:solidFill>
          <a:srgbClr val="6D29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Visual Studio</a:t>
          </a:r>
          <a:endParaRPr lang="pt-BR" sz="5400" kern="1200" dirty="0"/>
        </a:p>
      </dsp:txBody>
      <dsp:txXfrm>
        <a:off x="1515334" y="1371402"/>
        <a:ext cx="1862810" cy="1862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E5C34-FF55-4929-945B-4039F288DFD3}">
      <dsp:nvSpPr>
        <dsp:cNvPr id="0" name=""/>
        <dsp:cNvSpPr/>
      </dsp:nvSpPr>
      <dsp:spPr>
        <a:xfrm>
          <a:off x="3538038" y="0"/>
          <a:ext cx="5307058" cy="19421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smtClean="0"/>
            <a:t>Aplicativos Desktop</a:t>
          </a:r>
          <a:endParaRPr lang="pt-BR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Aplicação Web Altamente Interativas</a:t>
          </a:r>
          <a:endParaRPr lang="pt-BR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smtClean="0"/>
            <a:t>Windows Phone Apps</a:t>
          </a:r>
          <a:endParaRPr lang="pt-BR" sz="2300" kern="1200"/>
        </a:p>
      </dsp:txBody>
      <dsp:txXfrm>
        <a:off x="3538038" y="242774"/>
        <a:ext cx="4578736" cy="1456645"/>
      </dsp:txXfrm>
    </dsp:sp>
    <dsp:sp modelId="{CCD4CEAA-EC9A-4A20-9839-F52F3561FB31}">
      <dsp:nvSpPr>
        <dsp:cNvPr id="0" name=""/>
        <dsp:cNvSpPr/>
      </dsp:nvSpPr>
      <dsp:spPr>
        <a:xfrm>
          <a:off x="0" y="0"/>
          <a:ext cx="3538038" cy="194219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smtClean="0"/>
            <a:t>O que posso fazer com o VS 2013?</a:t>
          </a:r>
          <a:endParaRPr lang="pt-BR" sz="3800" kern="1200"/>
        </a:p>
      </dsp:txBody>
      <dsp:txXfrm>
        <a:off x="94810" y="94810"/>
        <a:ext cx="3348418" cy="1752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259B8-A65B-420A-95F5-E9ECE5C4FF78}">
      <dsp:nvSpPr>
        <dsp:cNvPr id="0" name=""/>
        <dsp:cNvSpPr/>
      </dsp:nvSpPr>
      <dsp:spPr>
        <a:xfrm>
          <a:off x="0" y="34601"/>
          <a:ext cx="8845097" cy="503685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O que é C#?</a:t>
          </a:r>
          <a:endParaRPr lang="pt-BR" sz="2100" kern="1200"/>
        </a:p>
      </dsp:txBody>
      <dsp:txXfrm>
        <a:off x="24588" y="59189"/>
        <a:ext cx="8795921" cy="454509"/>
      </dsp:txXfrm>
    </dsp:sp>
    <dsp:sp modelId="{6E3BCF77-9C56-4743-B672-771B69FAEA32}">
      <dsp:nvSpPr>
        <dsp:cNvPr id="0" name=""/>
        <dsp:cNvSpPr/>
      </dsp:nvSpPr>
      <dsp:spPr>
        <a:xfrm>
          <a:off x="0" y="538286"/>
          <a:ext cx="884509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Criada em 2001 em um evento PDC USA.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É uma  linguagem da plataforma .net.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100% orientada a objeto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Atualmente está na versão 5.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Baseada em C++ e object pascal</a:t>
          </a:r>
          <a:endParaRPr lang="pt-BR" sz="1600" kern="1200"/>
        </a:p>
      </dsp:txBody>
      <dsp:txXfrm>
        <a:off x="0" y="538286"/>
        <a:ext cx="8845097" cy="1369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259B8-A65B-420A-95F5-E9ECE5C4FF78}">
      <dsp:nvSpPr>
        <dsp:cNvPr id="0" name=""/>
        <dsp:cNvSpPr/>
      </dsp:nvSpPr>
      <dsp:spPr>
        <a:xfrm>
          <a:off x="0" y="34601"/>
          <a:ext cx="8845097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Características</a:t>
          </a:r>
          <a:endParaRPr lang="pt-BR" sz="2100" kern="1200" dirty="0"/>
        </a:p>
      </dsp:txBody>
      <dsp:txXfrm>
        <a:off x="24588" y="59189"/>
        <a:ext cx="8795921" cy="454509"/>
      </dsp:txXfrm>
    </dsp:sp>
    <dsp:sp modelId="{6E3BCF77-9C56-4743-B672-771B69FAEA32}">
      <dsp:nvSpPr>
        <dsp:cNvPr id="0" name=""/>
        <dsp:cNvSpPr/>
      </dsp:nvSpPr>
      <dsp:spPr>
        <a:xfrm>
          <a:off x="0" y="538286"/>
          <a:ext cx="884509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Simplicidade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Controle de versão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Flexibilidade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Integração com outras plataformas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538286"/>
        <a:ext cx="8845097" cy="13693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E526A-CAE8-4BDA-A587-2CD3FBD28E26}">
      <dsp:nvSpPr>
        <dsp:cNvPr id="0" name=""/>
        <dsp:cNvSpPr/>
      </dsp:nvSpPr>
      <dsp:spPr>
        <a:xfrm>
          <a:off x="0" y="150421"/>
          <a:ext cx="8736555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C#</a:t>
          </a:r>
          <a:endParaRPr lang="pt-BR" sz="2400" kern="1200"/>
        </a:p>
      </dsp:txBody>
      <dsp:txXfrm>
        <a:off x="0" y="150421"/>
        <a:ext cx="8736555" cy="691200"/>
      </dsp:txXfrm>
    </dsp:sp>
    <dsp:sp modelId="{BAA6B0B5-F7E9-486F-ADA7-FD1C07DE325C}">
      <dsp:nvSpPr>
        <dsp:cNvPr id="0" name=""/>
        <dsp:cNvSpPr/>
      </dsp:nvSpPr>
      <dsp:spPr>
        <a:xfrm>
          <a:off x="0" y="841621"/>
          <a:ext cx="8736555" cy="2009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smtClean="0"/>
            <a:t>Como vimos anteriormente, escrever um programa em linguagem de máquina é totalmente inviável para uma pessoa. Para resolver esse problema, surgiram as </a:t>
          </a:r>
          <a:r>
            <a:rPr lang="pt-BR" sz="2400" i="1" kern="1200" smtClean="0"/>
            <a:t>linguagens de programação</a:t>
          </a:r>
          <a:r>
            <a:rPr lang="pt-BR" sz="2400" kern="1200" smtClean="0"/>
            <a:t>, que tentam se aproximar das linguagens humanas. Confira um trecho de um código escrito com a linguagemde programação C#:</a:t>
          </a:r>
          <a:endParaRPr lang="pt-BR" sz="2400" kern="1200"/>
        </a:p>
      </dsp:txBody>
      <dsp:txXfrm>
        <a:off x="0" y="841621"/>
        <a:ext cx="8736555" cy="200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2739" y="3463449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“Visual Studio, se apronte que eu quero lhe usar.”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5081" y="2022145"/>
            <a:ext cx="2316507" cy="21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45112491"/>
              </p:ext>
            </p:extLst>
          </p:nvPr>
        </p:nvGraphicFramePr>
        <p:xfrm>
          <a:off x="1792278" y="1093688"/>
          <a:ext cx="8736555" cy="300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8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072" y="1775460"/>
            <a:ext cx="5443993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37560" y="2892643"/>
            <a:ext cx="10058400" cy="1450757"/>
          </a:xfrm>
        </p:spPr>
        <p:txBody>
          <a:bodyPr/>
          <a:lstStyle/>
          <a:p>
            <a:r>
              <a:rPr lang="pt-BR" dirty="0" smtClean="0"/>
              <a:t>Vamos praticar?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64386624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84943744"/>
              </p:ext>
            </p:extLst>
          </p:nvPr>
        </p:nvGraphicFramePr>
        <p:xfrm>
          <a:off x="1568831" y="1731883"/>
          <a:ext cx="8845097" cy="460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69041426"/>
              </p:ext>
            </p:extLst>
          </p:nvPr>
        </p:nvGraphicFramePr>
        <p:xfrm>
          <a:off x="2046625" y="19048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432" y="3954162"/>
            <a:ext cx="3149241" cy="22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33" y="1881739"/>
            <a:ext cx="8301039" cy="438905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5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passo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4" y="1895794"/>
            <a:ext cx="6631154" cy="43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Terceiro passo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65" y="2023963"/>
            <a:ext cx="58197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08812593"/>
              </p:ext>
            </p:extLst>
          </p:nvPr>
        </p:nvGraphicFramePr>
        <p:xfrm>
          <a:off x="2046625" y="19048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277" y="2866766"/>
            <a:ext cx="3312255" cy="24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345369814"/>
              </p:ext>
            </p:extLst>
          </p:nvPr>
        </p:nvGraphicFramePr>
        <p:xfrm>
          <a:off x="2046625" y="19048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64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5800</TotalTime>
  <Words>223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Primeiro passo</vt:lpstr>
      <vt:lpstr>Segundo passo</vt:lpstr>
      <vt:lpstr>Terceiro passo</vt:lpstr>
      <vt:lpstr>Apresentação do PowerPoint</vt:lpstr>
      <vt:lpstr>Apresentação do PowerPoint</vt:lpstr>
      <vt:lpstr>“Visual Studio, se apronte que eu quero lhe usar.”</vt:lpstr>
      <vt:lpstr>Apresentação do PowerPoint</vt:lpstr>
      <vt:lpstr>Apresentação do PowerPoint</vt:lpstr>
      <vt:lpstr>Vamos praticar?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Sartor</cp:lastModifiedBy>
  <cp:revision>175</cp:revision>
  <dcterms:created xsi:type="dcterms:W3CDTF">2014-02-21T18:19:48Z</dcterms:created>
  <dcterms:modified xsi:type="dcterms:W3CDTF">2014-04-29T20:17:21Z</dcterms:modified>
</cp:coreProperties>
</file>