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74" r:id="rId1"/>
  </p:sldMasterIdLst>
  <p:sldIdLst>
    <p:sldId id="256" r:id="rId2"/>
    <p:sldId id="285" r:id="rId3"/>
    <p:sldId id="334" r:id="rId4"/>
    <p:sldId id="348" r:id="rId5"/>
    <p:sldId id="402" r:id="rId6"/>
    <p:sldId id="342" r:id="rId7"/>
    <p:sldId id="349" r:id="rId8"/>
    <p:sldId id="350" r:id="rId9"/>
    <p:sldId id="351" r:id="rId10"/>
    <p:sldId id="403" r:id="rId11"/>
    <p:sldId id="369" r:id="rId12"/>
    <p:sldId id="352" r:id="rId13"/>
    <p:sldId id="353" r:id="rId14"/>
    <p:sldId id="404" r:id="rId15"/>
    <p:sldId id="356" r:id="rId16"/>
    <p:sldId id="406" r:id="rId17"/>
    <p:sldId id="405" r:id="rId18"/>
    <p:sldId id="407" r:id="rId19"/>
    <p:sldId id="357" r:id="rId20"/>
    <p:sldId id="408" r:id="rId21"/>
    <p:sldId id="359" r:id="rId22"/>
    <p:sldId id="360" r:id="rId23"/>
    <p:sldId id="358" r:id="rId24"/>
    <p:sldId id="361" r:id="rId25"/>
    <p:sldId id="409" r:id="rId26"/>
    <p:sldId id="410" r:id="rId27"/>
    <p:sldId id="362" r:id="rId28"/>
    <p:sldId id="411" r:id="rId29"/>
    <p:sldId id="363" r:id="rId30"/>
    <p:sldId id="412" r:id="rId31"/>
    <p:sldId id="364" r:id="rId32"/>
    <p:sldId id="413" r:id="rId33"/>
    <p:sldId id="414" r:id="rId34"/>
    <p:sldId id="415" r:id="rId35"/>
    <p:sldId id="416" r:id="rId36"/>
    <p:sldId id="417" r:id="rId37"/>
    <p:sldId id="418" r:id="rId38"/>
    <p:sldId id="365" r:id="rId39"/>
    <p:sldId id="420" r:id="rId40"/>
    <p:sldId id="419" r:id="rId41"/>
    <p:sldId id="421" r:id="rId42"/>
    <p:sldId id="423" r:id="rId43"/>
    <p:sldId id="422" r:id="rId44"/>
    <p:sldId id="424" r:id="rId45"/>
    <p:sldId id="425" r:id="rId46"/>
    <p:sldId id="443" r:id="rId47"/>
    <p:sldId id="442" r:id="rId48"/>
    <p:sldId id="426" r:id="rId49"/>
    <p:sldId id="427" r:id="rId50"/>
    <p:sldId id="428" r:id="rId51"/>
    <p:sldId id="429" r:id="rId52"/>
    <p:sldId id="430" r:id="rId53"/>
    <p:sldId id="431" r:id="rId54"/>
    <p:sldId id="432" r:id="rId55"/>
    <p:sldId id="433" r:id="rId56"/>
    <p:sldId id="434" r:id="rId57"/>
    <p:sldId id="435" r:id="rId58"/>
    <p:sldId id="436" r:id="rId59"/>
    <p:sldId id="437" r:id="rId60"/>
    <p:sldId id="438" r:id="rId61"/>
    <p:sldId id="439" r:id="rId62"/>
    <p:sldId id="440" r:id="rId63"/>
    <p:sldId id="441" r:id="rId64"/>
    <p:sldId id="446" r:id="rId65"/>
    <p:sldId id="447" r:id="rId66"/>
    <p:sldId id="448" r:id="rId67"/>
    <p:sldId id="449" r:id="rId68"/>
    <p:sldId id="450" r:id="rId69"/>
    <p:sldId id="451" r:id="rId70"/>
    <p:sldId id="456" r:id="rId71"/>
    <p:sldId id="457" r:id="rId72"/>
    <p:sldId id="458" r:id="rId73"/>
    <p:sldId id="459" r:id="rId74"/>
    <p:sldId id="460" r:id="rId75"/>
    <p:sldId id="461" r:id="rId76"/>
    <p:sldId id="444" r:id="rId77"/>
    <p:sldId id="452" r:id="rId78"/>
    <p:sldId id="453" r:id="rId79"/>
    <p:sldId id="454" r:id="rId80"/>
    <p:sldId id="455" r:id="rId81"/>
    <p:sldId id="377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081FBD0-D0C4-4ADD-948B-FA0C51E1CF0B}">
          <p14:sldIdLst>
            <p14:sldId id="256"/>
            <p14:sldId id="285"/>
            <p14:sldId id="334"/>
            <p14:sldId id="348"/>
            <p14:sldId id="402"/>
            <p14:sldId id="342"/>
            <p14:sldId id="349"/>
            <p14:sldId id="350"/>
            <p14:sldId id="351"/>
            <p14:sldId id="403"/>
            <p14:sldId id="369"/>
            <p14:sldId id="352"/>
            <p14:sldId id="353"/>
            <p14:sldId id="404"/>
            <p14:sldId id="356"/>
            <p14:sldId id="406"/>
            <p14:sldId id="405"/>
            <p14:sldId id="407"/>
            <p14:sldId id="357"/>
            <p14:sldId id="408"/>
            <p14:sldId id="359"/>
            <p14:sldId id="360"/>
            <p14:sldId id="358"/>
            <p14:sldId id="361"/>
            <p14:sldId id="409"/>
            <p14:sldId id="410"/>
            <p14:sldId id="362"/>
            <p14:sldId id="411"/>
            <p14:sldId id="363"/>
            <p14:sldId id="412"/>
            <p14:sldId id="364"/>
            <p14:sldId id="413"/>
            <p14:sldId id="414"/>
            <p14:sldId id="415"/>
            <p14:sldId id="416"/>
            <p14:sldId id="417"/>
            <p14:sldId id="418"/>
            <p14:sldId id="365"/>
            <p14:sldId id="420"/>
            <p14:sldId id="419"/>
            <p14:sldId id="421"/>
            <p14:sldId id="423"/>
            <p14:sldId id="422"/>
            <p14:sldId id="424"/>
            <p14:sldId id="425"/>
            <p14:sldId id="443"/>
            <p14:sldId id="442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6"/>
            <p14:sldId id="447"/>
            <p14:sldId id="448"/>
            <p14:sldId id="449"/>
            <p14:sldId id="450"/>
            <p14:sldId id="451"/>
            <p14:sldId id="456"/>
            <p14:sldId id="457"/>
            <p14:sldId id="458"/>
            <p14:sldId id="459"/>
            <p14:sldId id="460"/>
            <p14:sldId id="461"/>
            <p14:sldId id="444"/>
            <p14:sldId id="452"/>
            <p14:sldId id="453"/>
            <p14:sldId id="454"/>
            <p14:sldId id="455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97F"/>
    <a:srgbClr val="E0C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>
        <p:scale>
          <a:sx n="75" d="100"/>
          <a:sy n="7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_rels/data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iagrams/_rels/data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_rels/data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7775D-2281-468B-B156-04A32148747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2EB1C724-7D1A-489B-A9D2-734C9BD11426}">
      <dgm:prSet/>
      <dgm:spPr/>
      <dgm:t>
        <a:bodyPr/>
        <a:lstStyle/>
        <a:p>
          <a:pPr algn="ctr" rtl="0"/>
          <a:r>
            <a:rPr lang="pt-BR" dirty="0" smtClean="0"/>
            <a:t>Curso preparatório Academia do programador</a:t>
          </a:r>
          <a:endParaRPr lang="pt-BR" dirty="0"/>
        </a:p>
      </dgm:t>
    </dgm:pt>
    <dgm:pt modelId="{3C29C389-734D-477C-B3E0-4A5875B9C137}" type="parTrans" cxnId="{C30C6B46-DC96-4AC5-9DE7-6B06ED4A5E0B}">
      <dgm:prSet/>
      <dgm:spPr/>
      <dgm:t>
        <a:bodyPr/>
        <a:lstStyle/>
        <a:p>
          <a:endParaRPr lang="pt-BR"/>
        </a:p>
      </dgm:t>
    </dgm:pt>
    <dgm:pt modelId="{2A1A6280-989B-4C30-8E7E-56B69412F76E}" type="sibTrans" cxnId="{C30C6B46-DC96-4AC5-9DE7-6B06ED4A5E0B}">
      <dgm:prSet/>
      <dgm:spPr/>
      <dgm:t>
        <a:bodyPr/>
        <a:lstStyle/>
        <a:p>
          <a:endParaRPr lang="pt-BR"/>
        </a:p>
      </dgm:t>
    </dgm:pt>
    <dgm:pt modelId="{15AEE45D-9D8B-4854-9C33-A04215845783}" type="pres">
      <dgm:prSet presAssocID="{B367775D-2281-468B-B156-04A3214874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48FF759-348E-4C95-B1EE-F4BB48832009}" type="pres">
      <dgm:prSet presAssocID="{2EB1C724-7D1A-489B-A9D2-734C9BD11426}" presName="parentText" presStyleLbl="node1" presStyleIdx="0" presStyleCnt="1" custLinFactNeighborX="1076" custLinFactNeighborY="2264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EBCA30F-D380-4980-80E8-32FEF70F5076}" type="presOf" srcId="{2EB1C724-7D1A-489B-A9D2-734C9BD11426}" destId="{D48FF759-348E-4C95-B1EE-F4BB48832009}" srcOrd="0" destOrd="0" presId="urn:microsoft.com/office/officeart/2005/8/layout/vList2"/>
    <dgm:cxn modelId="{C30C6B46-DC96-4AC5-9DE7-6B06ED4A5E0B}" srcId="{B367775D-2281-468B-B156-04A321487477}" destId="{2EB1C724-7D1A-489B-A9D2-734C9BD11426}" srcOrd="0" destOrd="0" parTransId="{3C29C389-734D-477C-B3E0-4A5875B9C137}" sibTransId="{2A1A6280-989B-4C30-8E7E-56B69412F76E}"/>
    <dgm:cxn modelId="{AC3E3246-C814-4C6A-805B-CC96F4204202}" type="presOf" srcId="{B367775D-2281-468B-B156-04A321487477}" destId="{15AEE45D-9D8B-4854-9C33-A04215845783}" srcOrd="0" destOrd="0" presId="urn:microsoft.com/office/officeart/2005/8/layout/vList2"/>
    <dgm:cxn modelId="{60A99CA8-9571-4D36-9A20-12AD78E0BED1}" type="presParOf" srcId="{15AEE45D-9D8B-4854-9C33-A04215845783}" destId="{D48FF759-348E-4C95-B1EE-F4BB488320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75232B-7455-4F10-AE58-E47136142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282E7AB-E22C-4B00-970C-52DB919CAB9D}">
      <dgm:prSet/>
      <dgm:spPr>
        <a:solidFill>
          <a:schemeClr val="bg2">
            <a:lumMod val="2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dirty="0" smtClean="0"/>
            <a:t>Divisão Inteira</a:t>
          </a:r>
          <a:endParaRPr lang="pt-BR" dirty="0"/>
        </a:p>
      </dgm:t>
    </dgm:pt>
    <dgm:pt modelId="{17C899D0-7D09-4434-A965-C192586858E4}" type="parTrans" cxnId="{FD020A16-7490-4AC0-9EC5-AFA43191628E}">
      <dgm:prSet/>
      <dgm:spPr/>
      <dgm:t>
        <a:bodyPr/>
        <a:lstStyle/>
        <a:p>
          <a:endParaRPr lang="pt-BR"/>
        </a:p>
      </dgm:t>
    </dgm:pt>
    <dgm:pt modelId="{DC70EE79-FE05-4699-B18B-6D4064F0097B}" type="sibTrans" cxnId="{FD020A16-7490-4AC0-9EC5-AFA43191628E}">
      <dgm:prSet/>
      <dgm:spPr/>
      <dgm:t>
        <a:bodyPr/>
        <a:lstStyle/>
        <a:p>
          <a:endParaRPr lang="pt-BR"/>
        </a:p>
      </dgm:t>
    </dgm:pt>
    <dgm:pt modelId="{32290756-A711-43BC-A08D-916DED16EFC9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Podemos, explicitamente, converter um dos valores envolvidos na divisão ou até mesmo os dois para algum tipo numérico real. Dessa forma, a divisão não seria inteira e a parte fracionária não seria descartada. Essas conversões podem ser realizadas com operações de </a:t>
          </a:r>
          <a:r>
            <a:rPr lang="pt-BR" b="1" dirty="0" smtClean="0"/>
            <a:t>casting</a:t>
          </a:r>
          <a:r>
            <a:rPr lang="pt-BR" dirty="0" smtClean="0"/>
            <a:t>. Nos exemplos a seguir, o resultado das operações de divisão é </a:t>
          </a:r>
          <a:r>
            <a:rPr lang="pt-BR" b="1" dirty="0" smtClean="0"/>
            <a:t>2.5</a:t>
          </a:r>
          <a:r>
            <a:rPr lang="pt-BR" dirty="0" smtClean="0"/>
            <a:t>.</a:t>
          </a:r>
          <a:endParaRPr lang="pt-BR" dirty="0"/>
        </a:p>
      </dgm:t>
    </dgm:pt>
    <dgm:pt modelId="{4BD52F4E-1EDD-4269-B54C-D9C9B6B12256}" type="parTrans" cxnId="{D7EC7BB6-9B70-4B02-BC10-EA8C452A4858}">
      <dgm:prSet/>
      <dgm:spPr/>
      <dgm:t>
        <a:bodyPr/>
        <a:lstStyle/>
        <a:p>
          <a:endParaRPr lang="pt-BR"/>
        </a:p>
      </dgm:t>
    </dgm:pt>
    <dgm:pt modelId="{4C8693FA-0F43-4335-B31C-05DF33179CA7}" type="sibTrans" cxnId="{D7EC7BB6-9B70-4B02-BC10-EA8C452A4858}">
      <dgm:prSet/>
      <dgm:spPr/>
      <dgm:t>
        <a:bodyPr/>
        <a:lstStyle/>
        <a:p>
          <a:endParaRPr lang="pt-BR"/>
        </a:p>
      </dgm:t>
    </dgm:pt>
    <dgm:pt modelId="{7504FE66-4D50-427F-A127-861B72039D3C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endParaRPr lang="pt-BR" dirty="0"/>
        </a:p>
      </dgm:t>
    </dgm:pt>
    <dgm:pt modelId="{67CE6D72-2D66-4D8F-8FB3-AEAC96A7F4FB}" type="parTrans" cxnId="{77A0004F-A1BF-4481-ABCD-BCB9F99045A6}">
      <dgm:prSet/>
      <dgm:spPr/>
      <dgm:t>
        <a:bodyPr/>
        <a:lstStyle/>
        <a:p>
          <a:endParaRPr lang="pt-BR"/>
        </a:p>
      </dgm:t>
    </dgm:pt>
    <dgm:pt modelId="{792A8C05-68B0-451C-9AF5-9D01890BCCD1}" type="sibTrans" cxnId="{77A0004F-A1BF-4481-ABCD-BCB9F99045A6}">
      <dgm:prSet/>
      <dgm:spPr/>
      <dgm:t>
        <a:bodyPr/>
        <a:lstStyle/>
        <a:p>
          <a:endParaRPr lang="pt-BR"/>
        </a:p>
      </dgm:t>
    </dgm:pt>
    <dgm:pt modelId="{52D496A4-AA7C-4AB3-815D-B840E77E4A34}" type="pres">
      <dgm:prSet presAssocID="{4275232B-7455-4F10-AE58-E47136142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43B4BDD-B1A3-4D32-8000-A56D54FBB1A1}" type="pres">
      <dgm:prSet presAssocID="{2282E7AB-E22C-4B00-970C-52DB919CAB9D}" presName="composite" presStyleCnt="0"/>
      <dgm:spPr/>
    </dgm:pt>
    <dgm:pt modelId="{512A7BB3-C3C1-428C-BF99-F2A7DF689F83}" type="pres">
      <dgm:prSet presAssocID="{2282E7AB-E22C-4B00-970C-52DB919CAB9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BC2652-20EB-40D6-AB17-404138CDA6D0}" type="pres">
      <dgm:prSet presAssocID="{2282E7AB-E22C-4B00-970C-52DB919CAB9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7A0004F-A1BF-4481-ABCD-BCB9F99045A6}" srcId="{2282E7AB-E22C-4B00-970C-52DB919CAB9D}" destId="{7504FE66-4D50-427F-A127-861B72039D3C}" srcOrd="1" destOrd="0" parTransId="{67CE6D72-2D66-4D8F-8FB3-AEAC96A7F4FB}" sibTransId="{792A8C05-68B0-451C-9AF5-9D01890BCCD1}"/>
    <dgm:cxn modelId="{63BE90B8-49C0-4983-B676-8E3FC041A9D6}" type="presOf" srcId="{2282E7AB-E22C-4B00-970C-52DB919CAB9D}" destId="{512A7BB3-C3C1-428C-BF99-F2A7DF689F83}" srcOrd="0" destOrd="0" presId="urn:microsoft.com/office/officeart/2005/8/layout/hList1"/>
    <dgm:cxn modelId="{442897F9-7C05-4DD8-A704-7243D8AC3B1E}" type="presOf" srcId="{7504FE66-4D50-427F-A127-861B72039D3C}" destId="{6EBC2652-20EB-40D6-AB17-404138CDA6D0}" srcOrd="0" destOrd="1" presId="urn:microsoft.com/office/officeart/2005/8/layout/hList1"/>
    <dgm:cxn modelId="{D7EC7BB6-9B70-4B02-BC10-EA8C452A4858}" srcId="{2282E7AB-E22C-4B00-970C-52DB919CAB9D}" destId="{32290756-A711-43BC-A08D-916DED16EFC9}" srcOrd="0" destOrd="0" parTransId="{4BD52F4E-1EDD-4269-B54C-D9C9B6B12256}" sibTransId="{4C8693FA-0F43-4335-B31C-05DF33179CA7}"/>
    <dgm:cxn modelId="{FD020A16-7490-4AC0-9EC5-AFA43191628E}" srcId="{4275232B-7455-4F10-AE58-E47136142790}" destId="{2282E7AB-E22C-4B00-970C-52DB919CAB9D}" srcOrd="0" destOrd="0" parTransId="{17C899D0-7D09-4434-A965-C192586858E4}" sibTransId="{DC70EE79-FE05-4699-B18B-6D4064F0097B}"/>
    <dgm:cxn modelId="{BD83667E-290E-401A-AF45-9648D222989B}" type="presOf" srcId="{32290756-A711-43BC-A08D-916DED16EFC9}" destId="{6EBC2652-20EB-40D6-AB17-404138CDA6D0}" srcOrd="0" destOrd="0" presId="urn:microsoft.com/office/officeart/2005/8/layout/hList1"/>
    <dgm:cxn modelId="{F2A79EB1-2070-4545-91B4-9C97089ACEAA}" type="presOf" srcId="{4275232B-7455-4F10-AE58-E47136142790}" destId="{52D496A4-AA7C-4AB3-815D-B840E77E4A34}" srcOrd="0" destOrd="0" presId="urn:microsoft.com/office/officeart/2005/8/layout/hList1"/>
    <dgm:cxn modelId="{232618A3-E7EA-4890-9FA9-CF4B10B633BF}" type="presParOf" srcId="{52D496A4-AA7C-4AB3-815D-B840E77E4A34}" destId="{843B4BDD-B1A3-4D32-8000-A56D54FBB1A1}" srcOrd="0" destOrd="0" presId="urn:microsoft.com/office/officeart/2005/8/layout/hList1"/>
    <dgm:cxn modelId="{64DF1D36-7255-44EA-B3D9-5014C32BFE71}" type="presParOf" srcId="{843B4BDD-B1A3-4D32-8000-A56D54FBB1A1}" destId="{512A7BB3-C3C1-428C-BF99-F2A7DF689F83}" srcOrd="0" destOrd="0" presId="urn:microsoft.com/office/officeart/2005/8/layout/hList1"/>
    <dgm:cxn modelId="{A0998C21-8AF7-4D8E-A5E2-27FE47E866D2}" type="presParOf" srcId="{843B4BDD-B1A3-4D32-8000-A56D54FBB1A1}" destId="{6EBC2652-20EB-40D6-AB17-404138CDA6D0}" srcOrd="1" destOrd="0" presId="urn:microsoft.com/office/officeart/2005/8/layout/hLis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75232B-7455-4F10-AE58-E47136142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282E7AB-E22C-4B00-970C-52DB919CAB9D}">
      <dgm:prSet/>
      <dgm:spPr>
        <a:solidFill>
          <a:srgbClr val="7030A0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dirty="0" smtClean="0"/>
            <a:t>Matutando...</a:t>
          </a:r>
          <a:endParaRPr lang="pt-BR" dirty="0"/>
        </a:p>
      </dgm:t>
    </dgm:pt>
    <dgm:pt modelId="{17C899D0-7D09-4434-A965-C192586858E4}" type="parTrans" cxnId="{FD020A16-7490-4AC0-9EC5-AFA43191628E}">
      <dgm:prSet/>
      <dgm:spPr/>
      <dgm:t>
        <a:bodyPr/>
        <a:lstStyle/>
        <a:p>
          <a:endParaRPr lang="pt-BR"/>
        </a:p>
      </dgm:t>
    </dgm:pt>
    <dgm:pt modelId="{DC70EE79-FE05-4699-B18B-6D4064F0097B}" type="sibTrans" cxnId="{FD020A16-7490-4AC0-9EC5-AFA43191628E}">
      <dgm:prSet/>
      <dgm:spPr/>
      <dgm:t>
        <a:bodyPr/>
        <a:lstStyle/>
        <a:p>
          <a:endParaRPr lang="pt-BR"/>
        </a:p>
      </dgm:t>
    </dgm:pt>
    <dgm:pt modelId="{32290756-A711-43BC-A08D-916DED16EFC9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Considerando o que foi discutido anteriormente a respeito de divisão inteira e </a:t>
          </a:r>
          <a:r>
            <a:rPr lang="pt-BR" b="1" dirty="0" smtClean="0"/>
            <a:t>casting</a:t>
          </a:r>
          <a:r>
            <a:rPr lang="pt-BR" dirty="0" smtClean="0"/>
            <a:t>. Qual é o resultado da operação do exemplo a seguir?</a:t>
          </a:r>
          <a:endParaRPr lang="pt-BR" dirty="0"/>
        </a:p>
      </dgm:t>
    </dgm:pt>
    <dgm:pt modelId="{4BD52F4E-1EDD-4269-B54C-D9C9B6B12256}" type="parTrans" cxnId="{D7EC7BB6-9B70-4B02-BC10-EA8C452A4858}">
      <dgm:prSet/>
      <dgm:spPr/>
      <dgm:t>
        <a:bodyPr/>
        <a:lstStyle/>
        <a:p>
          <a:endParaRPr lang="pt-BR"/>
        </a:p>
      </dgm:t>
    </dgm:pt>
    <dgm:pt modelId="{4C8693FA-0F43-4335-B31C-05DF33179CA7}" type="sibTrans" cxnId="{D7EC7BB6-9B70-4B02-BC10-EA8C452A4858}">
      <dgm:prSet/>
      <dgm:spPr/>
      <dgm:t>
        <a:bodyPr/>
        <a:lstStyle/>
        <a:p>
          <a:endParaRPr lang="pt-BR"/>
        </a:p>
      </dgm:t>
    </dgm:pt>
    <dgm:pt modelId="{52D496A4-AA7C-4AB3-815D-B840E77E4A34}" type="pres">
      <dgm:prSet presAssocID="{4275232B-7455-4F10-AE58-E47136142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43B4BDD-B1A3-4D32-8000-A56D54FBB1A1}" type="pres">
      <dgm:prSet presAssocID="{2282E7AB-E22C-4B00-970C-52DB919CAB9D}" presName="composite" presStyleCnt="0"/>
      <dgm:spPr/>
    </dgm:pt>
    <dgm:pt modelId="{512A7BB3-C3C1-428C-BF99-F2A7DF689F83}" type="pres">
      <dgm:prSet presAssocID="{2282E7AB-E22C-4B00-970C-52DB919CAB9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BC2652-20EB-40D6-AB17-404138CDA6D0}" type="pres">
      <dgm:prSet presAssocID="{2282E7AB-E22C-4B00-970C-52DB919CAB9D}" presName="desTx" presStyleLbl="alignAccFollowNode1" presStyleIdx="0" presStyleCnt="1" custLinFactNeighborX="-2539" custLinFactNeighborY="-42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7EC7BB6-9B70-4B02-BC10-EA8C452A4858}" srcId="{2282E7AB-E22C-4B00-970C-52DB919CAB9D}" destId="{32290756-A711-43BC-A08D-916DED16EFC9}" srcOrd="0" destOrd="0" parTransId="{4BD52F4E-1EDD-4269-B54C-D9C9B6B12256}" sibTransId="{4C8693FA-0F43-4335-B31C-05DF33179CA7}"/>
    <dgm:cxn modelId="{FD020A16-7490-4AC0-9EC5-AFA43191628E}" srcId="{4275232B-7455-4F10-AE58-E47136142790}" destId="{2282E7AB-E22C-4B00-970C-52DB919CAB9D}" srcOrd="0" destOrd="0" parTransId="{17C899D0-7D09-4434-A965-C192586858E4}" sibTransId="{DC70EE79-FE05-4699-B18B-6D4064F0097B}"/>
    <dgm:cxn modelId="{14C13ABA-853E-4609-B1B3-46601BBB6D7F}" type="presOf" srcId="{4275232B-7455-4F10-AE58-E47136142790}" destId="{52D496A4-AA7C-4AB3-815D-B840E77E4A34}" srcOrd="0" destOrd="0" presId="urn:microsoft.com/office/officeart/2005/8/layout/hList1"/>
    <dgm:cxn modelId="{CDFC3197-0F71-45E4-9CD4-BDEC48760603}" type="presOf" srcId="{32290756-A711-43BC-A08D-916DED16EFC9}" destId="{6EBC2652-20EB-40D6-AB17-404138CDA6D0}" srcOrd="0" destOrd="0" presId="urn:microsoft.com/office/officeart/2005/8/layout/hList1"/>
    <dgm:cxn modelId="{831ED0AD-9C64-431D-842A-575767FD633A}" type="presOf" srcId="{2282E7AB-E22C-4B00-970C-52DB919CAB9D}" destId="{512A7BB3-C3C1-428C-BF99-F2A7DF689F83}" srcOrd="0" destOrd="0" presId="urn:microsoft.com/office/officeart/2005/8/layout/hList1"/>
    <dgm:cxn modelId="{C30F72DA-DCC6-4D96-82A9-8B7B579708CC}" type="presParOf" srcId="{52D496A4-AA7C-4AB3-815D-B840E77E4A34}" destId="{843B4BDD-B1A3-4D32-8000-A56D54FBB1A1}" srcOrd="0" destOrd="0" presId="urn:microsoft.com/office/officeart/2005/8/layout/hList1"/>
    <dgm:cxn modelId="{C680053D-5E63-4A14-9B61-A59A00E0D660}" type="presParOf" srcId="{843B4BDD-B1A3-4D32-8000-A56D54FBB1A1}" destId="{512A7BB3-C3C1-428C-BF99-F2A7DF689F83}" srcOrd="0" destOrd="0" presId="urn:microsoft.com/office/officeart/2005/8/layout/hList1"/>
    <dgm:cxn modelId="{DC9CF645-0E07-44EB-A2F5-2E8EEFE68984}" type="presParOf" srcId="{843B4BDD-B1A3-4D32-8000-A56D54FBB1A1}" destId="{6EBC2652-20EB-40D6-AB17-404138CDA6D0}" srcOrd="1" destOrd="0" presId="urn:microsoft.com/office/officeart/2005/8/layout/hLis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A09E38-814D-47D7-A4EA-E9E51B9927D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6A88EB1F-CAEC-459C-A9BA-18640250AFE5}">
      <dgm:prSet/>
      <dgm:spPr/>
      <dgm:t>
        <a:bodyPr/>
        <a:lstStyle/>
        <a:p>
          <a:pPr rtl="0"/>
          <a:r>
            <a:rPr lang="pt-BR" dirty="0" smtClean="0"/>
            <a:t>Concatenação de </a:t>
          </a:r>
          <a:r>
            <a:rPr lang="pt-BR" dirty="0" err="1" smtClean="0"/>
            <a:t>Strings</a:t>
          </a:r>
          <a:endParaRPr lang="pt-BR" dirty="0"/>
        </a:p>
      </dgm:t>
    </dgm:pt>
    <dgm:pt modelId="{D52314B9-976D-4960-8988-F44012527BC7}" type="parTrans" cxnId="{3E119F7A-ADA3-43B5-8B7C-AD599DAE6A1E}">
      <dgm:prSet/>
      <dgm:spPr/>
      <dgm:t>
        <a:bodyPr/>
        <a:lstStyle/>
        <a:p>
          <a:endParaRPr lang="pt-BR"/>
        </a:p>
      </dgm:t>
    </dgm:pt>
    <dgm:pt modelId="{F62A00DB-2F07-4DB7-955C-D60D458A2B85}" type="sibTrans" cxnId="{3E119F7A-ADA3-43B5-8B7C-AD599DAE6A1E}">
      <dgm:prSet/>
      <dgm:spPr/>
      <dgm:t>
        <a:bodyPr/>
        <a:lstStyle/>
        <a:p>
          <a:endParaRPr lang="pt-BR"/>
        </a:p>
      </dgm:t>
    </dgm:pt>
    <dgm:pt modelId="{938E41DE-D521-406D-831B-46CDB792FA1B}">
      <dgm:prSet/>
      <dgm:spPr/>
      <dgm:t>
        <a:bodyPr/>
        <a:lstStyle/>
        <a:p>
          <a:pPr rtl="0"/>
          <a:r>
            <a:rPr lang="pt-BR" dirty="0" smtClean="0"/>
            <a:t>Como vimos anteriormente, o operador </a:t>
          </a:r>
          <a:r>
            <a:rPr lang="pt-BR" b="1" dirty="0" smtClean="0"/>
            <a:t>+ </a:t>
          </a:r>
          <a:r>
            <a:rPr lang="pt-BR" dirty="0" smtClean="0"/>
            <a:t>é utilizado para realizar soma aritmética. Mas, ele também pode ser utilizado para concatenar </a:t>
          </a:r>
          <a:r>
            <a:rPr lang="pt-BR" b="1" dirty="0" err="1" smtClean="0"/>
            <a:t>strings</a:t>
          </a:r>
          <a:r>
            <a:rPr lang="pt-BR" dirty="0" smtClean="0"/>
            <a:t> no C#. Veja alguns exemplos.</a:t>
          </a:r>
          <a:endParaRPr lang="pt-BR" dirty="0"/>
        </a:p>
      </dgm:t>
    </dgm:pt>
    <dgm:pt modelId="{7E152D5A-B7E1-4358-B74C-F6B4DB5F6BCE}" type="parTrans" cxnId="{D6DD8435-7EB5-4537-8B93-3CF071F7283D}">
      <dgm:prSet/>
      <dgm:spPr/>
      <dgm:t>
        <a:bodyPr/>
        <a:lstStyle/>
        <a:p>
          <a:endParaRPr lang="pt-BR"/>
        </a:p>
      </dgm:t>
    </dgm:pt>
    <dgm:pt modelId="{8821BC07-6514-4065-B192-55B6C826C38C}" type="sibTrans" cxnId="{D6DD8435-7EB5-4537-8B93-3CF071F7283D}">
      <dgm:prSet/>
      <dgm:spPr/>
      <dgm:t>
        <a:bodyPr/>
        <a:lstStyle/>
        <a:p>
          <a:endParaRPr lang="pt-BR"/>
        </a:p>
      </dgm:t>
    </dgm:pt>
    <dgm:pt modelId="{48904DE0-8A64-4C12-9B17-42C12A653D37}" type="pres">
      <dgm:prSet presAssocID="{30A09E38-814D-47D7-A4EA-E9E51B9927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964A968-CC35-4D22-B610-CBE62DBB4015}" type="pres">
      <dgm:prSet presAssocID="{6A88EB1F-CAEC-459C-A9BA-18640250AFE5}" presName="parentLin" presStyleCnt="0"/>
      <dgm:spPr/>
      <dgm:t>
        <a:bodyPr/>
        <a:lstStyle/>
        <a:p>
          <a:endParaRPr lang="pt-BR"/>
        </a:p>
      </dgm:t>
    </dgm:pt>
    <dgm:pt modelId="{889502B6-72FA-447D-A7DC-84675701CC65}" type="pres">
      <dgm:prSet presAssocID="{6A88EB1F-CAEC-459C-A9BA-18640250AFE5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066E3B4E-EFD3-4380-A9A7-A9410748C592}" type="pres">
      <dgm:prSet presAssocID="{6A88EB1F-CAEC-459C-A9BA-18640250AFE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02EF5C-3941-4264-8BAF-3C3F94AB42FA}" type="pres">
      <dgm:prSet presAssocID="{6A88EB1F-CAEC-459C-A9BA-18640250AFE5}" presName="negativeSpace" presStyleCnt="0"/>
      <dgm:spPr/>
      <dgm:t>
        <a:bodyPr/>
        <a:lstStyle/>
        <a:p>
          <a:endParaRPr lang="pt-BR"/>
        </a:p>
      </dgm:t>
    </dgm:pt>
    <dgm:pt modelId="{CF8C18E9-090B-4E63-9757-8542C547F78A}" type="pres">
      <dgm:prSet presAssocID="{6A88EB1F-CAEC-459C-A9BA-18640250AFE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E119F7A-ADA3-43B5-8B7C-AD599DAE6A1E}" srcId="{30A09E38-814D-47D7-A4EA-E9E51B9927D6}" destId="{6A88EB1F-CAEC-459C-A9BA-18640250AFE5}" srcOrd="0" destOrd="0" parTransId="{D52314B9-976D-4960-8988-F44012527BC7}" sibTransId="{F62A00DB-2F07-4DB7-955C-D60D458A2B85}"/>
    <dgm:cxn modelId="{480C7939-EF9A-4121-9820-E5AAA665475C}" type="presOf" srcId="{6A88EB1F-CAEC-459C-A9BA-18640250AFE5}" destId="{889502B6-72FA-447D-A7DC-84675701CC65}" srcOrd="0" destOrd="0" presId="urn:microsoft.com/office/officeart/2005/8/layout/list1"/>
    <dgm:cxn modelId="{732BDEFA-2952-4662-A4A5-AC0BE67064A3}" type="presOf" srcId="{938E41DE-D521-406D-831B-46CDB792FA1B}" destId="{CF8C18E9-090B-4E63-9757-8542C547F78A}" srcOrd="0" destOrd="0" presId="urn:microsoft.com/office/officeart/2005/8/layout/list1"/>
    <dgm:cxn modelId="{02A0508B-A48D-46E8-BF54-C52E46DCE71A}" type="presOf" srcId="{6A88EB1F-CAEC-459C-A9BA-18640250AFE5}" destId="{066E3B4E-EFD3-4380-A9A7-A9410748C592}" srcOrd="1" destOrd="0" presId="urn:microsoft.com/office/officeart/2005/8/layout/list1"/>
    <dgm:cxn modelId="{BB39B444-CB6F-4CF6-A605-1FE10D5FA090}" type="presOf" srcId="{30A09E38-814D-47D7-A4EA-E9E51B9927D6}" destId="{48904DE0-8A64-4C12-9B17-42C12A653D37}" srcOrd="0" destOrd="0" presId="urn:microsoft.com/office/officeart/2005/8/layout/list1"/>
    <dgm:cxn modelId="{D6DD8435-7EB5-4537-8B93-3CF071F7283D}" srcId="{6A88EB1F-CAEC-459C-A9BA-18640250AFE5}" destId="{938E41DE-D521-406D-831B-46CDB792FA1B}" srcOrd="0" destOrd="0" parTransId="{7E152D5A-B7E1-4358-B74C-F6B4DB5F6BCE}" sibTransId="{8821BC07-6514-4065-B192-55B6C826C38C}"/>
    <dgm:cxn modelId="{E56D6429-8184-4815-927F-89A68FA3205C}" type="presParOf" srcId="{48904DE0-8A64-4C12-9B17-42C12A653D37}" destId="{7964A968-CC35-4D22-B610-CBE62DBB4015}" srcOrd="0" destOrd="0" presId="urn:microsoft.com/office/officeart/2005/8/layout/list1"/>
    <dgm:cxn modelId="{0D444E9A-4428-44ED-9B6D-C809983C9172}" type="presParOf" srcId="{7964A968-CC35-4D22-B610-CBE62DBB4015}" destId="{889502B6-72FA-447D-A7DC-84675701CC65}" srcOrd="0" destOrd="0" presId="urn:microsoft.com/office/officeart/2005/8/layout/list1"/>
    <dgm:cxn modelId="{590D99CC-8060-4ED7-B69B-FA91EB77896F}" type="presParOf" srcId="{7964A968-CC35-4D22-B610-CBE62DBB4015}" destId="{066E3B4E-EFD3-4380-A9A7-A9410748C592}" srcOrd="1" destOrd="0" presId="urn:microsoft.com/office/officeart/2005/8/layout/list1"/>
    <dgm:cxn modelId="{F890A103-FA5E-4ABC-96FC-C0FB5D647098}" type="presParOf" srcId="{48904DE0-8A64-4C12-9B17-42C12A653D37}" destId="{FA02EF5C-3941-4264-8BAF-3C3F94AB42FA}" srcOrd="1" destOrd="0" presId="urn:microsoft.com/office/officeart/2005/8/layout/list1"/>
    <dgm:cxn modelId="{BECBCA5A-80CE-4A6E-B06F-7FEB1B006F43}" type="presParOf" srcId="{48904DE0-8A64-4C12-9B17-42C12A653D37}" destId="{CF8C18E9-090B-4E63-9757-8542C547F78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/>
      <dgm:t>
        <a:bodyPr/>
        <a:lstStyle/>
        <a:p>
          <a:pPr rtl="0"/>
          <a:r>
            <a:rPr lang="pt-BR" dirty="0" smtClean="0"/>
            <a:t>Concatenação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dirty="0" smtClean="0"/>
            <a:t>Observe que o operador </a:t>
          </a:r>
          <a:r>
            <a:rPr lang="pt-BR" b="1" dirty="0" smtClean="0"/>
            <a:t>+</a:t>
          </a:r>
          <a:r>
            <a:rPr lang="pt-BR" dirty="0" smtClean="0"/>
            <a:t> foi aplicado a valores do tipo </a:t>
          </a:r>
          <a:r>
            <a:rPr lang="pt-BR" b="1" dirty="0" err="1" smtClean="0"/>
            <a:t>int</a:t>
          </a:r>
          <a:r>
            <a:rPr lang="pt-BR" dirty="0" smtClean="0"/>
            <a:t> e do tipo </a:t>
          </a:r>
          <a:r>
            <a:rPr lang="pt-BR" b="1" dirty="0" err="1" smtClean="0"/>
            <a:t>string</a:t>
          </a:r>
          <a:r>
            <a:rPr lang="pt-BR" dirty="0" smtClean="0"/>
            <a:t>. Nesses casos, os valores do tipo </a:t>
          </a:r>
          <a:r>
            <a:rPr lang="pt-BR" b="1" dirty="0" err="1" smtClean="0"/>
            <a:t>int</a:t>
          </a:r>
          <a:r>
            <a:rPr lang="pt-BR" dirty="0" smtClean="0"/>
            <a:t> são, automaticamente, convertidos para </a:t>
          </a:r>
          <a:r>
            <a:rPr lang="pt-BR" b="1" dirty="0" err="1" smtClean="0"/>
            <a:t>string</a:t>
          </a:r>
          <a:r>
            <a:rPr lang="pt-BR" dirty="0" smtClean="0"/>
            <a:t> e a concatenação é realizada. Analogamente, essa conversão ocorrerá toda vez que o operador </a:t>
          </a:r>
          <a:r>
            <a:rPr lang="pt-BR" b="1" dirty="0" smtClean="0"/>
            <a:t>+</a:t>
          </a:r>
          <a:r>
            <a:rPr lang="pt-BR" dirty="0" smtClean="0"/>
            <a:t> for aplicado a valores não </a:t>
          </a:r>
          <a:r>
            <a:rPr lang="pt-BR" b="1" dirty="0" err="1" smtClean="0"/>
            <a:t>string</a:t>
          </a:r>
          <a:r>
            <a:rPr lang="pt-BR" dirty="0" smtClean="0"/>
            <a:t> com valores do tipo </a:t>
          </a:r>
          <a:r>
            <a:rPr lang="pt-BR" b="1" dirty="0" err="1" smtClean="0"/>
            <a:t>string</a:t>
          </a:r>
          <a:r>
            <a:rPr lang="pt-BR" dirty="0" smtClean="0"/>
            <a:t>.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CCC5AEC-85AE-4129-A239-B8BD4793C4E2}" type="presOf" srcId="{351DE6A4-BD80-4BB3-9639-12233879A880}" destId="{A502436D-5CC4-4903-90CA-3DF85BB355EF}" srcOrd="0" destOrd="0" presId="urn:microsoft.com/office/officeart/2005/8/layout/vList2"/>
    <dgm:cxn modelId="{2BF15914-A6E9-481F-92C2-92D09506571F}" type="presOf" srcId="{102C4E60-F80A-40E2-B0B2-C5047713F238}" destId="{6981431F-8FD3-42DB-AC07-E476D6E15CAC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ED551A37-96A2-4F13-B771-BBC925D8DB32}" type="presOf" srcId="{99B78C9F-9E04-4D74-8258-3F23430427D3}" destId="{49D2FB81-62C2-4668-9001-053A55EA99A8}" srcOrd="0" destOrd="0" presId="urn:microsoft.com/office/officeart/2005/8/layout/vList2"/>
    <dgm:cxn modelId="{CEC4BA0D-E1D1-4440-8001-B3DB0C965594}" type="presParOf" srcId="{A502436D-5CC4-4903-90CA-3DF85BB355EF}" destId="{49D2FB81-62C2-4668-9001-053A55EA99A8}" srcOrd="0" destOrd="0" presId="urn:microsoft.com/office/officeart/2005/8/layout/vList2"/>
    <dgm:cxn modelId="{98A5238E-1196-42E3-B2A4-60137D5F5E8D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275232B-7455-4F10-AE58-E47136142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282E7AB-E22C-4B00-970C-52DB919CAB9D}">
      <dgm:prSet/>
      <dgm:spPr>
        <a:solidFill>
          <a:srgbClr val="7030A0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dirty="0" smtClean="0"/>
            <a:t>Matutando...</a:t>
          </a:r>
          <a:endParaRPr lang="pt-BR" dirty="0"/>
        </a:p>
      </dgm:t>
    </dgm:pt>
    <dgm:pt modelId="{17C899D0-7D09-4434-A965-C192586858E4}" type="parTrans" cxnId="{FD020A16-7490-4AC0-9EC5-AFA43191628E}">
      <dgm:prSet/>
      <dgm:spPr/>
      <dgm:t>
        <a:bodyPr/>
        <a:lstStyle/>
        <a:p>
          <a:endParaRPr lang="pt-BR"/>
        </a:p>
      </dgm:t>
    </dgm:pt>
    <dgm:pt modelId="{DC70EE79-FE05-4699-B18B-6D4064F0097B}" type="sibTrans" cxnId="{FD020A16-7490-4AC0-9EC5-AFA43191628E}">
      <dgm:prSet/>
      <dgm:spPr/>
      <dgm:t>
        <a:bodyPr/>
        <a:lstStyle/>
        <a:p>
          <a:endParaRPr lang="pt-BR"/>
        </a:p>
      </dgm:t>
    </dgm:pt>
    <dgm:pt modelId="{32290756-A711-43BC-A08D-916DED16EFC9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As expressões são avaliadas da esquerda para a direita. Dessa forma, considere os seguintes exemplos. Quais são os textos que serão impressos?</a:t>
          </a:r>
          <a:endParaRPr lang="pt-BR" dirty="0"/>
        </a:p>
      </dgm:t>
    </dgm:pt>
    <dgm:pt modelId="{4BD52F4E-1EDD-4269-B54C-D9C9B6B12256}" type="parTrans" cxnId="{D7EC7BB6-9B70-4B02-BC10-EA8C452A4858}">
      <dgm:prSet/>
      <dgm:spPr/>
      <dgm:t>
        <a:bodyPr/>
        <a:lstStyle/>
        <a:p>
          <a:endParaRPr lang="pt-BR"/>
        </a:p>
      </dgm:t>
    </dgm:pt>
    <dgm:pt modelId="{4C8693FA-0F43-4335-B31C-05DF33179CA7}" type="sibTrans" cxnId="{D7EC7BB6-9B70-4B02-BC10-EA8C452A4858}">
      <dgm:prSet/>
      <dgm:spPr/>
      <dgm:t>
        <a:bodyPr/>
        <a:lstStyle/>
        <a:p>
          <a:endParaRPr lang="pt-BR"/>
        </a:p>
      </dgm:t>
    </dgm:pt>
    <dgm:pt modelId="{52D496A4-AA7C-4AB3-815D-B840E77E4A34}" type="pres">
      <dgm:prSet presAssocID="{4275232B-7455-4F10-AE58-E47136142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43B4BDD-B1A3-4D32-8000-A56D54FBB1A1}" type="pres">
      <dgm:prSet presAssocID="{2282E7AB-E22C-4B00-970C-52DB919CAB9D}" presName="composite" presStyleCnt="0"/>
      <dgm:spPr/>
    </dgm:pt>
    <dgm:pt modelId="{512A7BB3-C3C1-428C-BF99-F2A7DF689F83}" type="pres">
      <dgm:prSet presAssocID="{2282E7AB-E22C-4B00-970C-52DB919CAB9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BC2652-20EB-40D6-AB17-404138CDA6D0}" type="pres">
      <dgm:prSet presAssocID="{2282E7AB-E22C-4B00-970C-52DB919CAB9D}" presName="desTx" presStyleLbl="alignAccFollowNode1" presStyleIdx="0" presStyleCnt="1" custLinFactNeighborX="-2539" custLinFactNeighborY="-42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188417D-3197-4730-918E-BD699A6B5670}" type="presOf" srcId="{32290756-A711-43BC-A08D-916DED16EFC9}" destId="{6EBC2652-20EB-40D6-AB17-404138CDA6D0}" srcOrd="0" destOrd="0" presId="urn:microsoft.com/office/officeart/2005/8/layout/hList1"/>
    <dgm:cxn modelId="{D7EC7BB6-9B70-4B02-BC10-EA8C452A4858}" srcId="{2282E7AB-E22C-4B00-970C-52DB919CAB9D}" destId="{32290756-A711-43BC-A08D-916DED16EFC9}" srcOrd="0" destOrd="0" parTransId="{4BD52F4E-1EDD-4269-B54C-D9C9B6B12256}" sibTransId="{4C8693FA-0F43-4335-B31C-05DF33179CA7}"/>
    <dgm:cxn modelId="{69E9DF9D-DDF0-46E4-A456-B630FF5CF5CC}" type="presOf" srcId="{2282E7AB-E22C-4B00-970C-52DB919CAB9D}" destId="{512A7BB3-C3C1-428C-BF99-F2A7DF689F83}" srcOrd="0" destOrd="0" presId="urn:microsoft.com/office/officeart/2005/8/layout/hList1"/>
    <dgm:cxn modelId="{6F6DA818-31E7-4F86-8E75-1E514552AAA3}" type="presOf" srcId="{4275232B-7455-4F10-AE58-E47136142790}" destId="{52D496A4-AA7C-4AB3-815D-B840E77E4A34}" srcOrd="0" destOrd="0" presId="urn:microsoft.com/office/officeart/2005/8/layout/hList1"/>
    <dgm:cxn modelId="{FD020A16-7490-4AC0-9EC5-AFA43191628E}" srcId="{4275232B-7455-4F10-AE58-E47136142790}" destId="{2282E7AB-E22C-4B00-970C-52DB919CAB9D}" srcOrd="0" destOrd="0" parTransId="{17C899D0-7D09-4434-A965-C192586858E4}" sibTransId="{DC70EE79-FE05-4699-B18B-6D4064F0097B}"/>
    <dgm:cxn modelId="{A15CE7D8-2206-45C5-8398-1EB2F9785ACC}" type="presParOf" srcId="{52D496A4-AA7C-4AB3-815D-B840E77E4A34}" destId="{843B4BDD-B1A3-4D32-8000-A56D54FBB1A1}" srcOrd="0" destOrd="0" presId="urn:microsoft.com/office/officeart/2005/8/layout/hList1"/>
    <dgm:cxn modelId="{51AEFC33-41C2-4453-AB73-DB2280BA22C6}" type="presParOf" srcId="{843B4BDD-B1A3-4D32-8000-A56D54FBB1A1}" destId="{512A7BB3-C3C1-428C-BF99-F2A7DF689F83}" srcOrd="0" destOrd="0" presId="urn:microsoft.com/office/officeart/2005/8/layout/hList1"/>
    <dgm:cxn modelId="{E81EA8C7-11D6-497D-9997-E21850414A2F}" type="presParOf" srcId="{843B4BDD-B1A3-4D32-8000-A56D54FBB1A1}" destId="{6EBC2652-20EB-40D6-AB17-404138CDA6D0}" srcOrd="1" destOrd="0" presId="urn:microsoft.com/office/officeart/2005/8/layout/hLis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/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dirty="0" smtClean="0"/>
            <a:t>1) Crie uma pasta no seu repositório no </a:t>
          </a:r>
          <a:r>
            <a:rPr lang="pt-BR" b="1" dirty="0" err="1" smtClean="0"/>
            <a:t>Github</a:t>
          </a:r>
          <a:r>
            <a:rPr lang="pt-BR" dirty="0" smtClean="0"/>
            <a:t> com o nome de </a:t>
          </a:r>
          <a:r>
            <a:rPr lang="pt-BR" b="1" dirty="0" smtClean="0"/>
            <a:t>Unidade </a:t>
          </a:r>
          <a:r>
            <a:rPr lang="pt-BR" b="1" dirty="0" err="1" smtClean="0"/>
            <a:t>VII</a:t>
          </a:r>
          <a:r>
            <a:rPr lang="pt-BR" dirty="0" smtClean="0"/>
            <a:t>. E em seguida crie um projeto onde você implementará os exercícios de fixação. “</a:t>
          </a:r>
          <a:r>
            <a:rPr lang="pt-BR" dirty="0" err="1" smtClean="0"/>
            <a:t>ExerciciosSlide</a:t>
          </a:r>
          <a:r>
            <a:rPr lang="pt-BR" dirty="0" smtClean="0"/>
            <a:t>”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5423DB2-EB60-4176-8755-3988539A16EF}" type="presOf" srcId="{102C4E60-F80A-40E2-B0B2-C5047713F238}" destId="{6981431F-8FD3-42DB-AC07-E476D6E15CAC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B6A66FE0-677E-4B10-8472-08F6F5365AD4}" type="presOf" srcId="{99B78C9F-9E04-4D74-8258-3F23430427D3}" destId="{49D2FB81-62C2-4668-9001-053A55EA99A8}" srcOrd="0" destOrd="0" presId="urn:microsoft.com/office/officeart/2005/8/layout/vList2"/>
    <dgm:cxn modelId="{A9EF4B4A-8FCD-45ED-8DB0-48D1DFF303E4}" type="presOf" srcId="{351DE6A4-BD80-4BB3-9639-12233879A880}" destId="{A502436D-5CC4-4903-90CA-3DF85BB355EF}" srcOrd="0" destOrd="0" presId="urn:microsoft.com/office/officeart/2005/8/layout/vList2"/>
    <dgm:cxn modelId="{3B3E5A9B-75AB-4D9D-BC18-44D7E225ACF7}" type="presParOf" srcId="{A502436D-5CC4-4903-90CA-3DF85BB355EF}" destId="{49D2FB81-62C2-4668-9001-053A55EA99A8}" srcOrd="0" destOrd="0" presId="urn:microsoft.com/office/officeart/2005/8/layout/vList2"/>
    <dgm:cxn modelId="{D12A0FBB-5C4A-4451-842F-B0FE9A966C2D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CE8FCFE-B947-462E-AC2D-DD44836F83F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2D66280F-ECE4-44E9-B331-CBDAA05A1A89}">
      <dgm:prSet/>
      <dgm:spPr/>
      <dgm:t>
        <a:bodyPr/>
        <a:lstStyle/>
        <a:p>
          <a:pPr rtl="0"/>
          <a:r>
            <a:rPr lang="pt-BR" smtClean="0"/>
            <a:t>Exercícios de Fixação</a:t>
          </a:r>
          <a:endParaRPr lang="pt-BR"/>
        </a:p>
      </dgm:t>
    </dgm:pt>
    <dgm:pt modelId="{FBC42E7E-5521-43F3-854D-AA901FD8B2BD}" type="parTrans" cxnId="{2B120937-C752-4C11-B820-61F7D1658B36}">
      <dgm:prSet/>
      <dgm:spPr/>
      <dgm:t>
        <a:bodyPr/>
        <a:lstStyle/>
        <a:p>
          <a:endParaRPr lang="pt-BR"/>
        </a:p>
      </dgm:t>
    </dgm:pt>
    <dgm:pt modelId="{A60235C9-D44D-4548-AE78-964EBDC51B58}" type="sibTrans" cxnId="{2B120937-C752-4C11-B820-61F7D1658B36}">
      <dgm:prSet/>
      <dgm:spPr/>
      <dgm:t>
        <a:bodyPr/>
        <a:lstStyle/>
        <a:p>
          <a:endParaRPr lang="pt-BR"/>
        </a:p>
      </dgm:t>
    </dgm:pt>
    <dgm:pt modelId="{E605A00F-C280-4C09-84CB-B1CCF0FD7B8A}">
      <dgm:prSet/>
      <dgm:spPr/>
      <dgm:t>
        <a:bodyPr/>
        <a:lstStyle/>
        <a:p>
          <a:pPr rtl="0"/>
          <a:r>
            <a:rPr lang="pt-BR" dirty="0" smtClean="0"/>
            <a:t>2) Na classe com nome </a:t>
          </a:r>
          <a:r>
            <a:rPr lang="pt-BR" b="1" dirty="0" smtClean="0"/>
            <a:t>Operadores</a:t>
          </a:r>
          <a:r>
            <a:rPr lang="pt-BR" dirty="0" smtClean="0"/>
            <a:t>, implemente um programa em C# que utilize todos os operadores aritméticos.</a:t>
          </a:r>
          <a:endParaRPr lang="pt-BR" dirty="0"/>
        </a:p>
      </dgm:t>
    </dgm:pt>
    <dgm:pt modelId="{290DB073-7CBA-4250-97A7-C50CF8ADDBC6}" type="parTrans" cxnId="{EA92742C-DBFA-451D-BFFA-AF7CF6F326E9}">
      <dgm:prSet/>
      <dgm:spPr/>
      <dgm:t>
        <a:bodyPr/>
        <a:lstStyle/>
        <a:p>
          <a:endParaRPr lang="pt-BR"/>
        </a:p>
      </dgm:t>
    </dgm:pt>
    <dgm:pt modelId="{47FBAA53-2250-41AC-9C2C-E3430069C5CA}" type="sibTrans" cxnId="{EA92742C-DBFA-451D-BFFA-AF7CF6F326E9}">
      <dgm:prSet/>
      <dgm:spPr/>
      <dgm:t>
        <a:bodyPr/>
        <a:lstStyle/>
        <a:p>
          <a:endParaRPr lang="pt-BR"/>
        </a:p>
      </dgm:t>
    </dgm:pt>
    <dgm:pt modelId="{CFBC935A-FE63-4107-BE5B-2642F52DC526}" type="pres">
      <dgm:prSet presAssocID="{ACE8FCFE-B947-462E-AC2D-DD44836F83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E26722-39D8-4C4A-92FE-8FBA1F113E31}" type="pres">
      <dgm:prSet presAssocID="{2D66280F-ECE4-44E9-B331-CBDAA05A1A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D86A49-BF6A-47AA-8169-B55D3922F937}" type="pres">
      <dgm:prSet presAssocID="{2D66280F-ECE4-44E9-B331-CBDAA05A1A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9CB1DD3-FC3E-49B7-8E10-F1AC98E6055F}" type="presOf" srcId="{ACE8FCFE-B947-462E-AC2D-DD44836F83F5}" destId="{CFBC935A-FE63-4107-BE5B-2642F52DC526}" srcOrd="0" destOrd="0" presId="urn:microsoft.com/office/officeart/2005/8/layout/vList2"/>
    <dgm:cxn modelId="{2B120937-C752-4C11-B820-61F7D1658B36}" srcId="{ACE8FCFE-B947-462E-AC2D-DD44836F83F5}" destId="{2D66280F-ECE4-44E9-B331-CBDAA05A1A89}" srcOrd="0" destOrd="0" parTransId="{FBC42E7E-5521-43F3-854D-AA901FD8B2BD}" sibTransId="{A60235C9-D44D-4548-AE78-964EBDC51B58}"/>
    <dgm:cxn modelId="{C222C6B6-7C1A-4BDB-AB82-09B67E4A75C2}" type="presOf" srcId="{E605A00F-C280-4C09-84CB-B1CCF0FD7B8A}" destId="{56D86A49-BF6A-47AA-8169-B55D3922F937}" srcOrd="0" destOrd="0" presId="urn:microsoft.com/office/officeart/2005/8/layout/vList2"/>
    <dgm:cxn modelId="{EA92742C-DBFA-451D-BFFA-AF7CF6F326E9}" srcId="{2D66280F-ECE4-44E9-B331-CBDAA05A1A89}" destId="{E605A00F-C280-4C09-84CB-B1CCF0FD7B8A}" srcOrd="0" destOrd="0" parTransId="{290DB073-7CBA-4250-97A7-C50CF8ADDBC6}" sibTransId="{47FBAA53-2250-41AC-9C2C-E3430069C5CA}"/>
    <dgm:cxn modelId="{BBB9EEA9-9A51-49A9-BB55-46FFF911EC26}" type="presOf" srcId="{2D66280F-ECE4-44E9-B331-CBDAA05A1A89}" destId="{21E26722-39D8-4C4A-92FE-8FBA1F113E31}" srcOrd="0" destOrd="0" presId="urn:microsoft.com/office/officeart/2005/8/layout/vList2"/>
    <dgm:cxn modelId="{3F2D9E9E-584D-480C-BF66-AAA5BCB64F6F}" type="presParOf" srcId="{CFBC935A-FE63-4107-BE5B-2642F52DC526}" destId="{21E26722-39D8-4C4A-92FE-8FBA1F113E31}" srcOrd="0" destOrd="0" presId="urn:microsoft.com/office/officeart/2005/8/layout/vList2"/>
    <dgm:cxn modelId="{120F9466-33FF-469C-9A0C-107C4EA8745B}" type="presParOf" srcId="{CFBC935A-FE63-4107-BE5B-2642F52DC526}" destId="{56D86A49-BF6A-47AA-8169-B55D3922F93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CE8FCFE-B947-462E-AC2D-DD44836F83F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2D66280F-ECE4-44E9-B331-CBDAA05A1A8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BC42E7E-5521-43F3-854D-AA901FD8B2BD}" type="parTrans" cxnId="{2B120937-C752-4C11-B820-61F7D1658B36}">
      <dgm:prSet/>
      <dgm:spPr/>
      <dgm:t>
        <a:bodyPr/>
        <a:lstStyle/>
        <a:p>
          <a:endParaRPr lang="pt-BR"/>
        </a:p>
      </dgm:t>
    </dgm:pt>
    <dgm:pt modelId="{A60235C9-D44D-4548-AE78-964EBDC51B58}" type="sibTrans" cxnId="{2B120937-C752-4C11-B820-61F7D1658B36}">
      <dgm:prSet/>
      <dgm:spPr/>
      <dgm:t>
        <a:bodyPr/>
        <a:lstStyle/>
        <a:p>
          <a:endParaRPr lang="pt-BR"/>
        </a:p>
      </dgm:t>
    </dgm:pt>
    <dgm:pt modelId="{E605A00F-C280-4C09-84CB-B1CCF0FD7B8A}">
      <dgm:prSet/>
      <dgm:spPr/>
      <dgm:t>
        <a:bodyPr/>
        <a:lstStyle/>
        <a:p>
          <a:pPr rtl="0"/>
          <a:r>
            <a:rPr lang="pt-BR" dirty="0" smtClean="0"/>
            <a:t>3) Na pasta </a:t>
          </a:r>
          <a:r>
            <a:rPr lang="pt-BR" b="1" dirty="0" smtClean="0"/>
            <a:t>operadores</a:t>
          </a:r>
          <a:r>
            <a:rPr lang="pt-BR" dirty="0" smtClean="0"/>
            <a:t>, implemente um programa em C# que realize operações de divisão inteira e de casting.</a:t>
          </a:r>
          <a:endParaRPr lang="pt-BR" dirty="0"/>
        </a:p>
      </dgm:t>
    </dgm:pt>
    <dgm:pt modelId="{290DB073-7CBA-4250-97A7-C50CF8ADDBC6}" type="parTrans" cxnId="{EA92742C-DBFA-451D-BFFA-AF7CF6F326E9}">
      <dgm:prSet/>
      <dgm:spPr/>
      <dgm:t>
        <a:bodyPr/>
        <a:lstStyle/>
        <a:p>
          <a:endParaRPr lang="pt-BR"/>
        </a:p>
      </dgm:t>
    </dgm:pt>
    <dgm:pt modelId="{47FBAA53-2250-41AC-9C2C-E3430069C5CA}" type="sibTrans" cxnId="{EA92742C-DBFA-451D-BFFA-AF7CF6F326E9}">
      <dgm:prSet/>
      <dgm:spPr/>
      <dgm:t>
        <a:bodyPr/>
        <a:lstStyle/>
        <a:p>
          <a:endParaRPr lang="pt-BR"/>
        </a:p>
      </dgm:t>
    </dgm:pt>
    <dgm:pt modelId="{CFBC935A-FE63-4107-BE5B-2642F52DC526}" type="pres">
      <dgm:prSet presAssocID="{ACE8FCFE-B947-462E-AC2D-DD44836F83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E26722-39D8-4C4A-92FE-8FBA1F113E31}" type="pres">
      <dgm:prSet presAssocID="{2D66280F-ECE4-44E9-B331-CBDAA05A1A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D86A49-BF6A-47AA-8169-B55D3922F937}" type="pres">
      <dgm:prSet presAssocID="{2D66280F-ECE4-44E9-B331-CBDAA05A1A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3EA2A74-F8A1-474C-97C9-C7D371B39644}" type="presOf" srcId="{ACE8FCFE-B947-462E-AC2D-DD44836F83F5}" destId="{CFBC935A-FE63-4107-BE5B-2642F52DC526}" srcOrd="0" destOrd="0" presId="urn:microsoft.com/office/officeart/2005/8/layout/vList2"/>
    <dgm:cxn modelId="{2B120937-C752-4C11-B820-61F7D1658B36}" srcId="{ACE8FCFE-B947-462E-AC2D-DD44836F83F5}" destId="{2D66280F-ECE4-44E9-B331-CBDAA05A1A89}" srcOrd="0" destOrd="0" parTransId="{FBC42E7E-5521-43F3-854D-AA901FD8B2BD}" sibTransId="{A60235C9-D44D-4548-AE78-964EBDC51B58}"/>
    <dgm:cxn modelId="{54A27159-C28E-4C28-B313-E0C085778406}" type="presOf" srcId="{2D66280F-ECE4-44E9-B331-CBDAA05A1A89}" destId="{21E26722-39D8-4C4A-92FE-8FBA1F113E31}" srcOrd="0" destOrd="0" presId="urn:microsoft.com/office/officeart/2005/8/layout/vList2"/>
    <dgm:cxn modelId="{88BD99C2-76EE-43A5-9ABB-53E35050CB42}" type="presOf" srcId="{E605A00F-C280-4C09-84CB-B1CCF0FD7B8A}" destId="{56D86A49-BF6A-47AA-8169-B55D3922F937}" srcOrd="0" destOrd="0" presId="urn:microsoft.com/office/officeart/2005/8/layout/vList2"/>
    <dgm:cxn modelId="{EA92742C-DBFA-451D-BFFA-AF7CF6F326E9}" srcId="{2D66280F-ECE4-44E9-B331-CBDAA05A1A89}" destId="{E605A00F-C280-4C09-84CB-B1CCF0FD7B8A}" srcOrd="0" destOrd="0" parTransId="{290DB073-7CBA-4250-97A7-C50CF8ADDBC6}" sibTransId="{47FBAA53-2250-41AC-9C2C-E3430069C5CA}"/>
    <dgm:cxn modelId="{5E61B710-CA4A-4CBD-8222-0C3898ADC1AE}" type="presParOf" srcId="{CFBC935A-FE63-4107-BE5B-2642F52DC526}" destId="{21E26722-39D8-4C4A-92FE-8FBA1F113E31}" srcOrd="0" destOrd="0" presId="urn:microsoft.com/office/officeart/2005/8/layout/vList2"/>
    <dgm:cxn modelId="{42DCB133-79C5-4EE4-BFA6-25AA3FF7889A}" type="presParOf" srcId="{CFBC935A-FE63-4107-BE5B-2642F52DC526}" destId="{56D86A49-BF6A-47AA-8169-B55D3922F93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CE8FCFE-B947-462E-AC2D-DD44836F83F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2D66280F-ECE4-44E9-B331-CBDAA05A1A89}">
      <dgm:prSet/>
      <dgm:spPr>
        <a:solidFill>
          <a:srgbClr val="00B050"/>
        </a:solidFill>
      </dgm:spPr>
      <dgm:t>
        <a:bodyPr/>
        <a:lstStyle/>
        <a:p>
          <a:pPr rtl="0"/>
          <a:r>
            <a:rPr lang="pt-BR" smtClean="0"/>
            <a:t>Exercícios de Fixação</a:t>
          </a:r>
          <a:endParaRPr lang="pt-BR"/>
        </a:p>
      </dgm:t>
    </dgm:pt>
    <dgm:pt modelId="{FBC42E7E-5521-43F3-854D-AA901FD8B2BD}" type="parTrans" cxnId="{2B120937-C752-4C11-B820-61F7D1658B36}">
      <dgm:prSet/>
      <dgm:spPr/>
      <dgm:t>
        <a:bodyPr/>
        <a:lstStyle/>
        <a:p>
          <a:endParaRPr lang="pt-BR"/>
        </a:p>
      </dgm:t>
    </dgm:pt>
    <dgm:pt modelId="{A60235C9-D44D-4548-AE78-964EBDC51B58}" type="sibTrans" cxnId="{2B120937-C752-4C11-B820-61F7D1658B36}">
      <dgm:prSet/>
      <dgm:spPr/>
      <dgm:t>
        <a:bodyPr/>
        <a:lstStyle/>
        <a:p>
          <a:endParaRPr lang="pt-BR"/>
        </a:p>
      </dgm:t>
    </dgm:pt>
    <dgm:pt modelId="{E605A00F-C280-4C09-84CB-B1CCF0FD7B8A}">
      <dgm:prSet/>
      <dgm:spPr/>
      <dgm:t>
        <a:bodyPr/>
        <a:lstStyle/>
        <a:p>
          <a:pPr rtl="0"/>
          <a:r>
            <a:rPr lang="pt-BR" dirty="0" smtClean="0"/>
            <a:t>4) Na pasta </a:t>
          </a:r>
          <a:r>
            <a:rPr lang="pt-BR" b="1" dirty="0" smtClean="0"/>
            <a:t>operadores</a:t>
          </a:r>
          <a:r>
            <a:rPr lang="pt-BR" dirty="0" smtClean="0"/>
            <a:t>, implemente um programa em C# que realize operações de concatenação de </a:t>
          </a:r>
          <a:r>
            <a:rPr lang="pt-BR" dirty="0" err="1" smtClean="0"/>
            <a:t>strings</a:t>
          </a:r>
          <a:r>
            <a:rPr lang="pt-BR" dirty="0" smtClean="0"/>
            <a:t>.</a:t>
          </a:r>
          <a:endParaRPr lang="pt-BR" dirty="0"/>
        </a:p>
      </dgm:t>
    </dgm:pt>
    <dgm:pt modelId="{290DB073-7CBA-4250-97A7-C50CF8ADDBC6}" type="parTrans" cxnId="{EA92742C-DBFA-451D-BFFA-AF7CF6F326E9}">
      <dgm:prSet/>
      <dgm:spPr/>
      <dgm:t>
        <a:bodyPr/>
        <a:lstStyle/>
        <a:p>
          <a:endParaRPr lang="pt-BR"/>
        </a:p>
      </dgm:t>
    </dgm:pt>
    <dgm:pt modelId="{47FBAA53-2250-41AC-9C2C-E3430069C5CA}" type="sibTrans" cxnId="{EA92742C-DBFA-451D-BFFA-AF7CF6F326E9}">
      <dgm:prSet/>
      <dgm:spPr/>
      <dgm:t>
        <a:bodyPr/>
        <a:lstStyle/>
        <a:p>
          <a:endParaRPr lang="pt-BR"/>
        </a:p>
      </dgm:t>
    </dgm:pt>
    <dgm:pt modelId="{CFBC935A-FE63-4107-BE5B-2642F52DC526}" type="pres">
      <dgm:prSet presAssocID="{ACE8FCFE-B947-462E-AC2D-DD44836F83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E26722-39D8-4C4A-92FE-8FBA1F113E31}" type="pres">
      <dgm:prSet presAssocID="{2D66280F-ECE4-44E9-B331-CBDAA05A1A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6D86A49-BF6A-47AA-8169-B55D3922F937}" type="pres">
      <dgm:prSet presAssocID="{2D66280F-ECE4-44E9-B331-CBDAA05A1A8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A56DB71-6A78-43FD-AC19-A7BD8033508C}" type="presOf" srcId="{2D66280F-ECE4-44E9-B331-CBDAA05A1A89}" destId="{21E26722-39D8-4C4A-92FE-8FBA1F113E31}" srcOrd="0" destOrd="0" presId="urn:microsoft.com/office/officeart/2005/8/layout/vList2"/>
    <dgm:cxn modelId="{2B120937-C752-4C11-B820-61F7D1658B36}" srcId="{ACE8FCFE-B947-462E-AC2D-DD44836F83F5}" destId="{2D66280F-ECE4-44E9-B331-CBDAA05A1A89}" srcOrd="0" destOrd="0" parTransId="{FBC42E7E-5521-43F3-854D-AA901FD8B2BD}" sibTransId="{A60235C9-D44D-4548-AE78-964EBDC51B58}"/>
    <dgm:cxn modelId="{A97BB6AA-2CB6-4861-B50C-F418FDB36A61}" type="presOf" srcId="{E605A00F-C280-4C09-84CB-B1CCF0FD7B8A}" destId="{56D86A49-BF6A-47AA-8169-B55D3922F937}" srcOrd="0" destOrd="0" presId="urn:microsoft.com/office/officeart/2005/8/layout/vList2"/>
    <dgm:cxn modelId="{EA92742C-DBFA-451D-BFFA-AF7CF6F326E9}" srcId="{2D66280F-ECE4-44E9-B331-CBDAA05A1A89}" destId="{E605A00F-C280-4C09-84CB-B1CCF0FD7B8A}" srcOrd="0" destOrd="0" parTransId="{290DB073-7CBA-4250-97A7-C50CF8ADDBC6}" sibTransId="{47FBAA53-2250-41AC-9C2C-E3430069C5CA}"/>
    <dgm:cxn modelId="{331D7D13-8DD8-4D7B-9FCB-959490C594CB}" type="presOf" srcId="{ACE8FCFE-B947-462E-AC2D-DD44836F83F5}" destId="{CFBC935A-FE63-4107-BE5B-2642F52DC526}" srcOrd="0" destOrd="0" presId="urn:microsoft.com/office/officeart/2005/8/layout/vList2"/>
    <dgm:cxn modelId="{5A9FE2B5-61C7-4865-AB15-500D146ED2AC}" type="presParOf" srcId="{CFBC935A-FE63-4107-BE5B-2642F52DC526}" destId="{21E26722-39D8-4C4A-92FE-8FBA1F113E31}" srcOrd="0" destOrd="0" presId="urn:microsoft.com/office/officeart/2005/8/layout/vList2"/>
    <dgm:cxn modelId="{7B7B2075-AA48-4D60-BE18-00311B10E8FF}" type="presParOf" srcId="{CFBC935A-FE63-4107-BE5B-2642F52DC526}" destId="{56D86A49-BF6A-47AA-8169-B55D3922F93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D39581E-1ECC-4CAA-B762-5C16B7E69C8D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98665A6F-1A04-445E-9578-CD2C526A6BC0}">
      <dgm:prSet/>
      <dgm:spPr/>
      <dgm:t>
        <a:bodyPr/>
        <a:lstStyle/>
        <a:p>
          <a:pPr rtl="0"/>
          <a:r>
            <a:rPr lang="pt-BR" dirty="0" smtClean="0"/>
            <a:t>Operadores de atribuição</a:t>
          </a:r>
          <a:endParaRPr lang="pt-BR" dirty="0"/>
        </a:p>
      </dgm:t>
    </dgm:pt>
    <dgm:pt modelId="{776BFBA8-34DB-416B-AC7A-5206A63D5863}" type="parTrans" cxnId="{2B2C254E-9638-418F-AFF8-923B7E459388}">
      <dgm:prSet/>
      <dgm:spPr/>
      <dgm:t>
        <a:bodyPr/>
        <a:lstStyle/>
        <a:p>
          <a:endParaRPr lang="pt-BR"/>
        </a:p>
      </dgm:t>
    </dgm:pt>
    <dgm:pt modelId="{EE69175C-B83C-4A5E-96F8-A47509DB3A15}" type="sibTrans" cxnId="{2B2C254E-9638-418F-AFF8-923B7E459388}">
      <dgm:prSet/>
      <dgm:spPr/>
      <dgm:t>
        <a:bodyPr/>
        <a:lstStyle/>
        <a:p>
          <a:endParaRPr lang="pt-BR"/>
        </a:p>
      </dgm:t>
    </dgm:pt>
    <dgm:pt modelId="{005DFC53-A073-42C9-AF7B-268CE5BED5DD}">
      <dgm:prSet/>
      <dgm:spPr/>
      <dgm:t>
        <a:bodyPr/>
        <a:lstStyle/>
        <a:p>
          <a:pPr algn="just" rtl="0"/>
          <a:r>
            <a:rPr lang="pt-BR" dirty="0" smtClean="0"/>
            <a:t>Nos capítulos anteriores, utilizamos o principal operador de atribuição, o operador = (igual). Os outros operadores de atribuição </a:t>
          </a:r>
          <a:r>
            <a:rPr lang="pt-BR" smtClean="0"/>
            <a:t>são:</a:t>
          </a:r>
          <a:endParaRPr lang="pt-BR" dirty="0"/>
        </a:p>
      </dgm:t>
    </dgm:pt>
    <dgm:pt modelId="{7AB57045-3829-4C35-B574-DD510CAFE343}" type="parTrans" cxnId="{F8F094B9-2C2D-4A7C-BF53-B51B3F599AE3}">
      <dgm:prSet/>
      <dgm:spPr/>
      <dgm:t>
        <a:bodyPr/>
        <a:lstStyle/>
        <a:p>
          <a:endParaRPr lang="pt-BR"/>
        </a:p>
      </dgm:t>
    </dgm:pt>
    <dgm:pt modelId="{AB552107-3457-4CE9-9D4F-CB8FF1DB196A}" type="sibTrans" cxnId="{F8F094B9-2C2D-4A7C-BF53-B51B3F599AE3}">
      <dgm:prSet/>
      <dgm:spPr/>
      <dgm:t>
        <a:bodyPr/>
        <a:lstStyle/>
        <a:p>
          <a:endParaRPr lang="pt-BR"/>
        </a:p>
      </dgm:t>
    </dgm:pt>
    <dgm:pt modelId="{7A1B0366-5C67-40BE-B80F-4C49993550EE}" type="pres">
      <dgm:prSet presAssocID="{FD39581E-1ECC-4CAA-B762-5C16B7E69C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B4335B6-2AAA-4AFB-9171-5BE11FFB620A}" type="pres">
      <dgm:prSet presAssocID="{98665A6F-1A04-445E-9578-CD2C526A6BC0}" presName="linNode" presStyleCnt="0"/>
      <dgm:spPr/>
    </dgm:pt>
    <dgm:pt modelId="{791F4C00-5D9B-427C-91B5-0995E571B2B7}" type="pres">
      <dgm:prSet presAssocID="{98665A6F-1A04-445E-9578-CD2C526A6BC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837E87-6AA5-4670-BD7B-62AE7C4CB022}" type="pres">
      <dgm:prSet presAssocID="{98665A6F-1A04-445E-9578-CD2C526A6BC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8F094B9-2C2D-4A7C-BF53-B51B3F599AE3}" srcId="{98665A6F-1A04-445E-9578-CD2C526A6BC0}" destId="{005DFC53-A073-42C9-AF7B-268CE5BED5DD}" srcOrd="0" destOrd="0" parTransId="{7AB57045-3829-4C35-B574-DD510CAFE343}" sibTransId="{AB552107-3457-4CE9-9D4F-CB8FF1DB196A}"/>
    <dgm:cxn modelId="{2B2C254E-9638-418F-AFF8-923B7E459388}" srcId="{FD39581E-1ECC-4CAA-B762-5C16B7E69C8D}" destId="{98665A6F-1A04-445E-9578-CD2C526A6BC0}" srcOrd="0" destOrd="0" parTransId="{776BFBA8-34DB-416B-AC7A-5206A63D5863}" sibTransId="{EE69175C-B83C-4A5E-96F8-A47509DB3A15}"/>
    <dgm:cxn modelId="{0DF9C529-ADF9-45BA-A209-135C4710BCFA}" type="presOf" srcId="{98665A6F-1A04-445E-9578-CD2C526A6BC0}" destId="{791F4C00-5D9B-427C-91B5-0995E571B2B7}" srcOrd="0" destOrd="0" presId="urn:microsoft.com/office/officeart/2005/8/layout/vList5"/>
    <dgm:cxn modelId="{6BAB1630-9CA3-4D51-95C9-166E6A54B88E}" type="presOf" srcId="{FD39581E-1ECC-4CAA-B762-5C16B7E69C8D}" destId="{7A1B0366-5C67-40BE-B80F-4C49993550EE}" srcOrd="0" destOrd="0" presId="urn:microsoft.com/office/officeart/2005/8/layout/vList5"/>
    <dgm:cxn modelId="{703B37E3-E06B-456F-8883-0813E4A7E86F}" type="presOf" srcId="{005DFC53-A073-42C9-AF7B-268CE5BED5DD}" destId="{82837E87-6AA5-4670-BD7B-62AE7C4CB022}" srcOrd="0" destOrd="0" presId="urn:microsoft.com/office/officeart/2005/8/layout/vList5"/>
    <dgm:cxn modelId="{F4350EB7-A3F8-4EEB-A0FA-DB639DFDAAB3}" type="presParOf" srcId="{7A1B0366-5C67-40BE-B80F-4C49993550EE}" destId="{9B4335B6-2AAA-4AFB-9171-5BE11FFB620A}" srcOrd="0" destOrd="0" presId="urn:microsoft.com/office/officeart/2005/8/layout/vList5"/>
    <dgm:cxn modelId="{3A08414B-61C3-4509-B5B9-831A9D838363}" type="presParOf" srcId="{9B4335B6-2AAA-4AFB-9171-5BE11FFB620A}" destId="{791F4C00-5D9B-427C-91B5-0995E571B2B7}" srcOrd="0" destOrd="0" presId="urn:microsoft.com/office/officeart/2005/8/layout/vList5"/>
    <dgm:cxn modelId="{9239A5EA-EC75-4241-8A76-E38FF8D9A8E6}" type="presParOf" srcId="{9B4335B6-2AAA-4AFB-9171-5BE11FFB620A}" destId="{82837E87-6AA5-4670-BD7B-62AE7C4CB0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7C235-7A1A-4993-8FC0-663CB8F98D09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CA2332EB-5F6A-4A05-BC5C-436A1CBC12E3}">
      <dgm:prSet custT="1"/>
      <dgm:spPr>
        <a:solidFill>
          <a:srgbClr val="00B050"/>
        </a:solidFill>
      </dgm:spPr>
      <dgm:t>
        <a:bodyPr/>
        <a:lstStyle/>
        <a:p>
          <a:pPr algn="ctr" rtl="0"/>
          <a:r>
            <a:rPr lang="pt-BR" sz="2800" dirty="0" smtClean="0"/>
            <a:t>Instrutor: Thiago Ribeiro de Bona Sartor</a:t>
          </a:r>
          <a:endParaRPr lang="pt-BR" sz="2800" dirty="0"/>
        </a:p>
      </dgm:t>
    </dgm:pt>
    <dgm:pt modelId="{48462500-DC3B-4C4A-AC71-B9295BD24E07}" type="parTrans" cxnId="{B5161924-0B8C-4D1A-B05C-BB713C61DC41}">
      <dgm:prSet/>
      <dgm:spPr/>
      <dgm:t>
        <a:bodyPr/>
        <a:lstStyle/>
        <a:p>
          <a:endParaRPr lang="pt-BR"/>
        </a:p>
      </dgm:t>
    </dgm:pt>
    <dgm:pt modelId="{ADDD5ACF-7D9F-4AD8-AEB1-31FE95287D2B}" type="sibTrans" cxnId="{B5161924-0B8C-4D1A-B05C-BB713C61DC41}">
      <dgm:prSet/>
      <dgm:spPr/>
      <dgm:t>
        <a:bodyPr/>
        <a:lstStyle/>
        <a:p>
          <a:endParaRPr lang="pt-BR"/>
        </a:p>
      </dgm:t>
    </dgm:pt>
    <dgm:pt modelId="{00665FF3-BDD2-4C21-B066-1A0F87A85141}" type="pres">
      <dgm:prSet presAssocID="{1797C235-7A1A-4993-8FC0-663CB8F98D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065454-A407-4A0C-AC06-1260CF1B0E35}" type="pres">
      <dgm:prSet presAssocID="{CA2332EB-5F6A-4A05-BC5C-436A1CBC12E3}" presName="parentText" presStyleLbl="node1" presStyleIdx="0" presStyleCnt="1" custLinFactNeighborX="26498" custLinFactNeighborY="30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8560677-33F6-4B5E-9469-51CA8BD4E4D2}" type="presOf" srcId="{1797C235-7A1A-4993-8FC0-663CB8F98D09}" destId="{00665FF3-BDD2-4C21-B066-1A0F87A85141}" srcOrd="0" destOrd="0" presId="urn:microsoft.com/office/officeart/2005/8/layout/vList2"/>
    <dgm:cxn modelId="{9341A349-BF55-42E1-A6C2-F42704A65104}" type="presOf" srcId="{CA2332EB-5F6A-4A05-BC5C-436A1CBC12E3}" destId="{21065454-A407-4A0C-AC06-1260CF1B0E35}" srcOrd="0" destOrd="0" presId="urn:microsoft.com/office/officeart/2005/8/layout/vList2"/>
    <dgm:cxn modelId="{B5161924-0B8C-4D1A-B05C-BB713C61DC41}" srcId="{1797C235-7A1A-4993-8FC0-663CB8F98D09}" destId="{CA2332EB-5F6A-4A05-BC5C-436A1CBC12E3}" srcOrd="0" destOrd="0" parTransId="{48462500-DC3B-4C4A-AC71-B9295BD24E07}" sibTransId="{ADDD5ACF-7D9F-4AD8-AEB1-31FE95287D2B}"/>
    <dgm:cxn modelId="{228D355A-C505-483A-A4C6-781555412F04}" type="presParOf" srcId="{00665FF3-BDD2-4C21-B066-1A0F87A85141}" destId="{21065454-A407-4A0C-AC06-1260CF1B0E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D39581E-1ECC-4CAA-B762-5C16B7E69C8D}" type="doc">
      <dgm:prSet loTypeId="urn:diagrams.loki3.com/BracketList+Icon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8665A6F-1A04-445E-9578-CD2C526A6BC0}">
      <dgm:prSet/>
      <dgm:spPr/>
      <dgm:t>
        <a:bodyPr/>
        <a:lstStyle/>
        <a:p>
          <a:pPr rtl="0"/>
          <a:r>
            <a:rPr lang="pt-BR" dirty="0" smtClean="0"/>
            <a:t>Operadores de atribuição</a:t>
          </a:r>
          <a:endParaRPr lang="pt-BR" dirty="0"/>
        </a:p>
      </dgm:t>
    </dgm:pt>
    <dgm:pt modelId="{776BFBA8-34DB-416B-AC7A-5206A63D5863}" type="parTrans" cxnId="{2B2C254E-9638-418F-AFF8-923B7E459388}">
      <dgm:prSet/>
      <dgm:spPr/>
      <dgm:t>
        <a:bodyPr/>
        <a:lstStyle/>
        <a:p>
          <a:endParaRPr lang="pt-BR"/>
        </a:p>
      </dgm:t>
    </dgm:pt>
    <dgm:pt modelId="{EE69175C-B83C-4A5E-96F8-A47509DB3A15}" type="sibTrans" cxnId="{2B2C254E-9638-418F-AFF8-923B7E459388}">
      <dgm:prSet/>
      <dgm:spPr/>
      <dgm:t>
        <a:bodyPr/>
        <a:lstStyle/>
        <a:p>
          <a:endParaRPr lang="pt-BR"/>
        </a:p>
      </dgm:t>
    </dgm:pt>
    <dgm:pt modelId="{005DFC53-A073-42C9-AF7B-268CE5BED5DD}">
      <dgm:prSet/>
      <dgm:spPr/>
      <dgm:t>
        <a:bodyPr/>
        <a:lstStyle/>
        <a:p>
          <a:pPr algn="just" rtl="0"/>
          <a:r>
            <a:rPr lang="pt-BR" dirty="0" smtClean="0"/>
            <a:t>Simples =</a:t>
          </a:r>
          <a:endParaRPr lang="pt-BR" dirty="0"/>
        </a:p>
      </dgm:t>
    </dgm:pt>
    <dgm:pt modelId="{7AB57045-3829-4C35-B574-DD510CAFE343}" type="parTrans" cxnId="{F8F094B9-2C2D-4A7C-BF53-B51B3F599AE3}">
      <dgm:prSet/>
      <dgm:spPr/>
      <dgm:t>
        <a:bodyPr/>
        <a:lstStyle/>
        <a:p>
          <a:endParaRPr lang="pt-BR"/>
        </a:p>
      </dgm:t>
    </dgm:pt>
    <dgm:pt modelId="{AB552107-3457-4CE9-9D4F-CB8FF1DB196A}" type="sibTrans" cxnId="{F8F094B9-2C2D-4A7C-BF53-B51B3F599AE3}">
      <dgm:prSet/>
      <dgm:spPr/>
      <dgm:t>
        <a:bodyPr/>
        <a:lstStyle/>
        <a:p>
          <a:endParaRPr lang="pt-BR"/>
        </a:p>
      </dgm:t>
    </dgm:pt>
    <dgm:pt modelId="{3CA01D0D-FC56-41A5-A6AF-87F5AE9B4044}">
      <dgm:prSet/>
      <dgm:spPr/>
      <dgm:t>
        <a:bodyPr/>
        <a:lstStyle/>
        <a:p>
          <a:r>
            <a:rPr lang="pt-BR" dirty="0" smtClean="0"/>
            <a:t>Incremental +=</a:t>
          </a:r>
        </a:p>
      </dgm:t>
    </dgm:pt>
    <dgm:pt modelId="{8605C687-5650-41A6-BC76-7D8E97E5CF43}" type="parTrans" cxnId="{EAB73217-6F19-42B3-87AE-5BA4943FC34D}">
      <dgm:prSet/>
      <dgm:spPr/>
      <dgm:t>
        <a:bodyPr/>
        <a:lstStyle/>
        <a:p>
          <a:endParaRPr lang="pt-BR"/>
        </a:p>
      </dgm:t>
    </dgm:pt>
    <dgm:pt modelId="{A293B5E2-A6E2-4842-8F06-802BD1C747CA}" type="sibTrans" cxnId="{EAB73217-6F19-42B3-87AE-5BA4943FC34D}">
      <dgm:prSet/>
      <dgm:spPr/>
      <dgm:t>
        <a:bodyPr/>
        <a:lstStyle/>
        <a:p>
          <a:endParaRPr lang="pt-BR"/>
        </a:p>
      </dgm:t>
    </dgm:pt>
    <dgm:pt modelId="{D7BE8805-12C1-456B-9906-B4C802A9359A}">
      <dgm:prSet/>
      <dgm:spPr/>
      <dgm:t>
        <a:bodyPr/>
        <a:lstStyle/>
        <a:p>
          <a:r>
            <a:rPr lang="pt-BR" dirty="0" err="1" smtClean="0"/>
            <a:t>Decremental</a:t>
          </a:r>
          <a:r>
            <a:rPr lang="pt-BR" dirty="0" smtClean="0"/>
            <a:t> -=</a:t>
          </a:r>
        </a:p>
      </dgm:t>
    </dgm:pt>
    <dgm:pt modelId="{D12D3AC1-D776-4576-AA6B-EF0D547FFCC1}" type="parTrans" cxnId="{790B0786-4608-4403-928E-85648CF76476}">
      <dgm:prSet/>
      <dgm:spPr/>
      <dgm:t>
        <a:bodyPr/>
        <a:lstStyle/>
        <a:p>
          <a:endParaRPr lang="pt-BR"/>
        </a:p>
      </dgm:t>
    </dgm:pt>
    <dgm:pt modelId="{2149E6C8-BCBD-4E1D-BC2C-9B72038D68A1}" type="sibTrans" cxnId="{790B0786-4608-4403-928E-85648CF76476}">
      <dgm:prSet/>
      <dgm:spPr/>
      <dgm:t>
        <a:bodyPr/>
        <a:lstStyle/>
        <a:p>
          <a:endParaRPr lang="pt-BR"/>
        </a:p>
      </dgm:t>
    </dgm:pt>
    <dgm:pt modelId="{FB4A665A-0C75-41B2-9224-60762217437F}">
      <dgm:prSet/>
      <dgm:spPr/>
      <dgm:t>
        <a:bodyPr/>
        <a:lstStyle/>
        <a:p>
          <a:r>
            <a:rPr lang="pt-BR" dirty="0" smtClean="0"/>
            <a:t>Multiplicativa *=</a:t>
          </a:r>
        </a:p>
      </dgm:t>
    </dgm:pt>
    <dgm:pt modelId="{1D732725-5EDA-4276-8618-FE9B261B971D}" type="parTrans" cxnId="{1C64369B-555D-437D-8F4B-0B29AB769DB8}">
      <dgm:prSet/>
      <dgm:spPr/>
      <dgm:t>
        <a:bodyPr/>
        <a:lstStyle/>
        <a:p>
          <a:endParaRPr lang="pt-BR"/>
        </a:p>
      </dgm:t>
    </dgm:pt>
    <dgm:pt modelId="{D7CDBF4E-67D5-4AB6-A705-7CB026D1A741}" type="sibTrans" cxnId="{1C64369B-555D-437D-8F4B-0B29AB769DB8}">
      <dgm:prSet/>
      <dgm:spPr/>
      <dgm:t>
        <a:bodyPr/>
        <a:lstStyle/>
        <a:p>
          <a:endParaRPr lang="pt-BR"/>
        </a:p>
      </dgm:t>
    </dgm:pt>
    <dgm:pt modelId="{FEF634B2-B316-4B1E-986F-7726C8959A08}">
      <dgm:prSet/>
      <dgm:spPr/>
      <dgm:t>
        <a:bodyPr/>
        <a:lstStyle/>
        <a:p>
          <a:r>
            <a:rPr lang="pt-BR" dirty="0" smtClean="0"/>
            <a:t>Divisória /=</a:t>
          </a:r>
        </a:p>
      </dgm:t>
    </dgm:pt>
    <dgm:pt modelId="{D780F6DB-917D-4E47-9015-2AC62B2598C1}" type="parTrans" cxnId="{224A44E4-E65E-4F4F-8DD1-ED6923493685}">
      <dgm:prSet/>
      <dgm:spPr/>
      <dgm:t>
        <a:bodyPr/>
        <a:lstStyle/>
        <a:p>
          <a:endParaRPr lang="pt-BR"/>
        </a:p>
      </dgm:t>
    </dgm:pt>
    <dgm:pt modelId="{AF9B8F8B-ED27-4F7D-A9D0-580726F6DE46}" type="sibTrans" cxnId="{224A44E4-E65E-4F4F-8DD1-ED6923493685}">
      <dgm:prSet/>
      <dgm:spPr/>
      <dgm:t>
        <a:bodyPr/>
        <a:lstStyle/>
        <a:p>
          <a:endParaRPr lang="pt-BR"/>
        </a:p>
      </dgm:t>
    </dgm:pt>
    <dgm:pt modelId="{07C3B66D-643F-4F8D-8C58-68A025BD3AF1}">
      <dgm:prSet/>
      <dgm:spPr/>
      <dgm:t>
        <a:bodyPr/>
        <a:lstStyle/>
        <a:p>
          <a:r>
            <a:rPr lang="pt-BR" dirty="0" smtClean="0"/>
            <a:t>Modular %=</a:t>
          </a:r>
        </a:p>
      </dgm:t>
    </dgm:pt>
    <dgm:pt modelId="{FE49C30A-6E19-462C-ACB6-67CCCDD3B338}" type="parTrans" cxnId="{D0F3F1E1-AC06-4F1F-9E68-40134108F3AE}">
      <dgm:prSet/>
      <dgm:spPr/>
      <dgm:t>
        <a:bodyPr/>
        <a:lstStyle/>
        <a:p>
          <a:endParaRPr lang="pt-BR"/>
        </a:p>
      </dgm:t>
    </dgm:pt>
    <dgm:pt modelId="{DACBCDD1-3C41-442E-8FBD-49D8D01B8E92}" type="sibTrans" cxnId="{D0F3F1E1-AC06-4F1F-9E68-40134108F3AE}">
      <dgm:prSet/>
      <dgm:spPr/>
      <dgm:t>
        <a:bodyPr/>
        <a:lstStyle/>
        <a:p>
          <a:endParaRPr lang="pt-BR"/>
        </a:p>
      </dgm:t>
    </dgm:pt>
    <dgm:pt modelId="{BDFA7B7C-137B-47FF-B1C6-DF8FB910A8A2}">
      <dgm:prSet/>
      <dgm:spPr/>
      <dgm:t>
        <a:bodyPr/>
        <a:lstStyle/>
        <a:p>
          <a:r>
            <a:rPr lang="pt-BR" dirty="0" smtClean="0"/>
            <a:t>Incremento ++</a:t>
          </a:r>
        </a:p>
      </dgm:t>
    </dgm:pt>
    <dgm:pt modelId="{F8ED99E5-65BF-4FBE-B7BC-CABE7EBD779D}" type="parTrans" cxnId="{458C3BD9-DA4D-40E4-89D0-A7ABA992ACFB}">
      <dgm:prSet/>
      <dgm:spPr/>
      <dgm:t>
        <a:bodyPr/>
        <a:lstStyle/>
        <a:p>
          <a:endParaRPr lang="pt-BR"/>
        </a:p>
      </dgm:t>
    </dgm:pt>
    <dgm:pt modelId="{5DB559CC-EC89-427A-AA44-BAD1969C6E9C}" type="sibTrans" cxnId="{458C3BD9-DA4D-40E4-89D0-A7ABA992ACFB}">
      <dgm:prSet/>
      <dgm:spPr/>
      <dgm:t>
        <a:bodyPr/>
        <a:lstStyle/>
        <a:p>
          <a:endParaRPr lang="pt-BR"/>
        </a:p>
      </dgm:t>
    </dgm:pt>
    <dgm:pt modelId="{5DC9E4E0-D01D-48F0-93FA-4D280C015BFD}">
      <dgm:prSet/>
      <dgm:spPr/>
      <dgm:t>
        <a:bodyPr/>
        <a:lstStyle/>
        <a:p>
          <a:endParaRPr lang="pt-BR" dirty="0" smtClean="0"/>
        </a:p>
      </dgm:t>
    </dgm:pt>
    <dgm:pt modelId="{8B9471CE-66C8-4870-907B-D4B7FF21D50D}" type="parTrans" cxnId="{18CB98EE-1C1A-46AC-949E-CA4B1B7CA3E8}">
      <dgm:prSet/>
      <dgm:spPr/>
      <dgm:t>
        <a:bodyPr/>
        <a:lstStyle/>
        <a:p>
          <a:endParaRPr lang="pt-BR"/>
        </a:p>
      </dgm:t>
    </dgm:pt>
    <dgm:pt modelId="{E2669977-E19A-4057-A12F-3D9DA7BFAD90}" type="sibTrans" cxnId="{18CB98EE-1C1A-46AC-949E-CA4B1B7CA3E8}">
      <dgm:prSet/>
      <dgm:spPr/>
      <dgm:t>
        <a:bodyPr/>
        <a:lstStyle/>
        <a:p>
          <a:endParaRPr lang="pt-BR"/>
        </a:p>
      </dgm:t>
    </dgm:pt>
    <dgm:pt modelId="{3E1C98D0-83BE-4000-9241-F73052C42D67}">
      <dgm:prSet/>
      <dgm:spPr/>
      <dgm:t>
        <a:bodyPr/>
        <a:lstStyle/>
        <a:p>
          <a:r>
            <a:rPr lang="pt-BR" dirty="0" smtClean="0"/>
            <a:t>Decremento --</a:t>
          </a:r>
        </a:p>
      </dgm:t>
    </dgm:pt>
    <dgm:pt modelId="{AA06E6D1-603F-4E28-9552-0EFA0B018C5A}" type="parTrans" cxnId="{8512210A-4D75-40A9-B7B4-FB648C319E16}">
      <dgm:prSet/>
      <dgm:spPr/>
      <dgm:t>
        <a:bodyPr/>
        <a:lstStyle/>
        <a:p>
          <a:endParaRPr lang="pt-BR"/>
        </a:p>
      </dgm:t>
    </dgm:pt>
    <dgm:pt modelId="{1448B966-90AE-4DFC-A402-819912073439}" type="sibTrans" cxnId="{8512210A-4D75-40A9-B7B4-FB648C319E16}">
      <dgm:prSet/>
      <dgm:spPr/>
      <dgm:t>
        <a:bodyPr/>
        <a:lstStyle/>
        <a:p>
          <a:endParaRPr lang="pt-BR"/>
        </a:p>
      </dgm:t>
    </dgm:pt>
    <dgm:pt modelId="{DC0B3FD1-B93A-44A3-872B-472C03649601}" type="pres">
      <dgm:prSet presAssocID="{FD39581E-1ECC-4CAA-B762-5C16B7E69C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F2CFF2F-9034-451C-9C33-94C940154950}" type="pres">
      <dgm:prSet presAssocID="{98665A6F-1A04-445E-9578-CD2C526A6BC0}" presName="linNode" presStyleCnt="0"/>
      <dgm:spPr/>
    </dgm:pt>
    <dgm:pt modelId="{9E9813B9-9123-4C70-91EC-0F5D01B1A2E7}" type="pres">
      <dgm:prSet presAssocID="{98665A6F-1A04-445E-9578-CD2C526A6BC0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3FAC02-FA55-43D1-B36D-4EF0E68F393A}" type="pres">
      <dgm:prSet presAssocID="{98665A6F-1A04-445E-9578-CD2C526A6BC0}" presName="bracket" presStyleLbl="parChTrans1D1" presStyleIdx="0" presStyleCnt="1"/>
      <dgm:spPr/>
    </dgm:pt>
    <dgm:pt modelId="{992FDF3E-56C1-4228-9973-7E295940B38A}" type="pres">
      <dgm:prSet presAssocID="{98665A6F-1A04-445E-9578-CD2C526A6BC0}" presName="spH" presStyleCnt="0"/>
      <dgm:spPr/>
    </dgm:pt>
    <dgm:pt modelId="{345573A1-5919-4146-A6D7-76A75579EE07}" type="pres">
      <dgm:prSet presAssocID="{98665A6F-1A04-445E-9578-CD2C526A6BC0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AB73217-6F19-42B3-87AE-5BA4943FC34D}" srcId="{98665A6F-1A04-445E-9578-CD2C526A6BC0}" destId="{3CA01D0D-FC56-41A5-A6AF-87F5AE9B4044}" srcOrd="1" destOrd="0" parTransId="{8605C687-5650-41A6-BC76-7D8E97E5CF43}" sibTransId="{A293B5E2-A6E2-4842-8F06-802BD1C747CA}"/>
    <dgm:cxn modelId="{00E349BB-79F2-4C0E-81E3-C4573C0F994D}" type="presOf" srcId="{5DC9E4E0-D01D-48F0-93FA-4D280C015BFD}" destId="{345573A1-5919-4146-A6D7-76A75579EE07}" srcOrd="0" destOrd="8" presId="urn:diagrams.loki3.com/BracketList+Icon"/>
    <dgm:cxn modelId="{BC950644-A84A-4558-ABBE-3F566C1D695E}" type="presOf" srcId="{FB4A665A-0C75-41B2-9224-60762217437F}" destId="{345573A1-5919-4146-A6D7-76A75579EE07}" srcOrd="0" destOrd="3" presId="urn:diagrams.loki3.com/BracketList+Icon"/>
    <dgm:cxn modelId="{290FC660-F0B9-4412-943F-4558ABAC3B15}" type="presOf" srcId="{FEF634B2-B316-4B1E-986F-7726C8959A08}" destId="{345573A1-5919-4146-A6D7-76A75579EE07}" srcOrd="0" destOrd="4" presId="urn:diagrams.loki3.com/BracketList+Icon"/>
    <dgm:cxn modelId="{224A44E4-E65E-4F4F-8DD1-ED6923493685}" srcId="{98665A6F-1A04-445E-9578-CD2C526A6BC0}" destId="{FEF634B2-B316-4B1E-986F-7726C8959A08}" srcOrd="4" destOrd="0" parTransId="{D780F6DB-917D-4E47-9015-2AC62B2598C1}" sibTransId="{AF9B8F8B-ED27-4F7D-A9D0-580726F6DE46}"/>
    <dgm:cxn modelId="{26ED95A1-04C2-42A9-9033-B46257E1C79A}" type="presOf" srcId="{D7BE8805-12C1-456B-9906-B4C802A9359A}" destId="{345573A1-5919-4146-A6D7-76A75579EE07}" srcOrd="0" destOrd="2" presId="urn:diagrams.loki3.com/BracketList+Icon"/>
    <dgm:cxn modelId="{42B77BE3-40C5-439E-8340-21A10858F34B}" type="presOf" srcId="{BDFA7B7C-137B-47FF-B1C6-DF8FB910A8A2}" destId="{345573A1-5919-4146-A6D7-76A75579EE07}" srcOrd="0" destOrd="6" presId="urn:diagrams.loki3.com/BracketList+Icon"/>
    <dgm:cxn modelId="{1C64369B-555D-437D-8F4B-0B29AB769DB8}" srcId="{98665A6F-1A04-445E-9578-CD2C526A6BC0}" destId="{FB4A665A-0C75-41B2-9224-60762217437F}" srcOrd="3" destOrd="0" parTransId="{1D732725-5EDA-4276-8618-FE9B261B971D}" sibTransId="{D7CDBF4E-67D5-4AB6-A705-7CB026D1A741}"/>
    <dgm:cxn modelId="{7986B3EA-6D05-4C3F-91BC-036A83BACEB2}" type="presOf" srcId="{3E1C98D0-83BE-4000-9241-F73052C42D67}" destId="{345573A1-5919-4146-A6D7-76A75579EE07}" srcOrd="0" destOrd="7" presId="urn:diagrams.loki3.com/BracketList+Icon"/>
    <dgm:cxn modelId="{69A51013-6BF2-44F7-86FD-347A5C0FEA26}" type="presOf" srcId="{FD39581E-1ECC-4CAA-B762-5C16B7E69C8D}" destId="{DC0B3FD1-B93A-44A3-872B-472C03649601}" srcOrd="0" destOrd="0" presId="urn:diagrams.loki3.com/BracketList+Icon"/>
    <dgm:cxn modelId="{204295DE-8EBF-4576-B28A-9488DBB6630A}" type="presOf" srcId="{005DFC53-A073-42C9-AF7B-268CE5BED5DD}" destId="{345573A1-5919-4146-A6D7-76A75579EE07}" srcOrd="0" destOrd="0" presId="urn:diagrams.loki3.com/BracketList+Icon"/>
    <dgm:cxn modelId="{125B7114-5882-447B-95B3-84998B81CAE2}" type="presOf" srcId="{98665A6F-1A04-445E-9578-CD2C526A6BC0}" destId="{9E9813B9-9123-4C70-91EC-0F5D01B1A2E7}" srcOrd="0" destOrd="0" presId="urn:diagrams.loki3.com/BracketList+Icon"/>
    <dgm:cxn modelId="{D0F3F1E1-AC06-4F1F-9E68-40134108F3AE}" srcId="{98665A6F-1A04-445E-9578-CD2C526A6BC0}" destId="{07C3B66D-643F-4F8D-8C58-68A025BD3AF1}" srcOrd="5" destOrd="0" parTransId="{FE49C30A-6E19-462C-ACB6-67CCCDD3B338}" sibTransId="{DACBCDD1-3C41-442E-8FBD-49D8D01B8E92}"/>
    <dgm:cxn modelId="{8512210A-4D75-40A9-B7B4-FB648C319E16}" srcId="{98665A6F-1A04-445E-9578-CD2C526A6BC0}" destId="{3E1C98D0-83BE-4000-9241-F73052C42D67}" srcOrd="7" destOrd="0" parTransId="{AA06E6D1-603F-4E28-9552-0EFA0B018C5A}" sibTransId="{1448B966-90AE-4DFC-A402-819912073439}"/>
    <dgm:cxn modelId="{18CB98EE-1C1A-46AC-949E-CA4B1B7CA3E8}" srcId="{98665A6F-1A04-445E-9578-CD2C526A6BC0}" destId="{5DC9E4E0-D01D-48F0-93FA-4D280C015BFD}" srcOrd="8" destOrd="0" parTransId="{8B9471CE-66C8-4870-907B-D4B7FF21D50D}" sibTransId="{E2669977-E19A-4057-A12F-3D9DA7BFAD90}"/>
    <dgm:cxn modelId="{790B0786-4608-4403-928E-85648CF76476}" srcId="{98665A6F-1A04-445E-9578-CD2C526A6BC0}" destId="{D7BE8805-12C1-456B-9906-B4C802A9359A}" srcOrd="2" destOrd="0" parTransId="{D12D3AC1-D776-4576-AA6B-EF0D547FFCC1}" sibTransId="{2149E6C8-BCBD-4E1D-BC2C-9B72038D68A1}"/>
    <dgm:cxn modelId="{00789878-D07C-450B-BEC0-849865280EA0}" type="presOf" srcId="{07C3B66D-643F-4F8D-8C58-68A025BD3AF1}" destId="{345573A1-5919-4146-A6D7-76A75579EE07}" srcOrd="0" destOrd="5" presId="urn:diagrams.loki3.com/BracketList+Icon"/>
    <dgm:cxn modelId="{BD3161D9-CBEB-4765-A82A-6EB8592B3353}" type="presOf" srcId="{3CA01D0D-FC56-41A5-A6AF-87F5AE9B4044}" destId="{345573A1-5919-4146-A6D7-76A75579EE07}" srcOrd="0" destOrd="1" presId="urn:diagrams.loki3.com/BracketList+Icon"/>
    <dgm:cxn modelId="{458C3BD9-DA4D-40E4-89D0-A7ABA992ACFB}" srcId="{98665A6F-1A04-445E-9578-CD2C526A6BC0}" destId="{BDFA7B7C-137B-47FF-B1C6-DF8FB910A8A2}" srcOrd="6" destOrd="0" parTransId="{F8ED99E5-65BF-4FBE-B7BC-CABE7EBD779D}" sibTransId="{5DB559CC-EC89-427A-AA44-BAD1969C6E9C}"/>
    <dgm:cxn modelId="{2B2C254E-9638-418F-AFF8-923B7E459388}" srcId="{FD39581E-1ECC-4CAA-B762-5C16B7E69C8D}" destId="{98665A6F-1A04-445E-9578-CD2C526A6BC0}" srcOrd="0" destOrd="0" parTransId="{776BFBA8-34DB-416B-AC7A-5206A63D5863}" sibTransId="{EE69175C-B83C-4A5E-96F8-A47509DB3A15}"/>
    <dgm:cxn modelId="{F8F094B9-2C2D-4A7C-BF53-B51B3F599AE3}" srcId="{98665A6F-1A04-445E-9578-CD2C526A6BC0}" destId="{005DFC53-A073-42C9-AF7B-268CE5BED5DD}" srcOrd="0" destOrd="0" parTransId="{7AB57045-3829-4C35-B574-DD510CAFE343}" sibTransId="{AB552107-3457-4CE9-9D4F-CB8FF1DB196A}"/>
    <dgm:cxn modelId="{610C5D41-6B94-40E6-A465-3D3A14BC4EEE}" type="presParOf" srcId="{DC0B3FD1-B93A-44A3-872B-472C03649601}" destId="{EF2CFF2F-9034-451C-9C33-94C940154950}" srcOrd="0" destOrd="0" presId="urn:diagrams.loki3.com/BracketList+Icon"/>
    <dgm:cxn modelId="{BA13E99D-63E5-4E58-8FA4-0347E9438926}" type="presParOf" srcId="{EF2CFF2F-9034-451C-9C33-94C940154950}" destId="{9E9813B9-9123-4C70-91EC-0F5D01B1A2E7}" srcOrd="0" destOrd="0" presId="urn:diagrams.loki3.com/BracketList+Icon"/>
    <dgm:cxn modelId="{560C884D-C7B4-4DFD-ADD5-7B65B008DB2A}" type="presParOf" srcId="{EF2CFF2F-9034-451C-9C33-94C940154950}" destId="{9A3FAC02-FA55-43D1-B36D-4EF0E68F393A}" srcOrd="1" destOrd="0" presId="urn:diagrams.loki3.com/BracketList+Icon"/>
    <dgm:cxn modelId="{3CA9B433-B507-443A-B32C-910AA86230F6}" type="presParOf" srcId="{EF2CFF2F-9034-451C-9C33-94C940154950}" destId="{992FDF3E-56C1-4228-9973-7E295940B38A}" srcOrd="2" destOrd="0" presId="urn:diagrams.loki3.com/BracketList+Icon"/>
    <dgm:cxn modelId="{7619BAC8-FCF0-4308-9585-5465191EC719}" type="presParOf" srcId="{EF2CFF2F-9034-451C-9C33-94C940154950}" destId="{345573A1-5919-4146-A6D7-76A75579EE07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61F7EAA-4C6A-4A7F-BA70-8AC40691640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98BE218D-1651-433E-B652-3BAA184B9616}">
      <dgm:prSet/>
      <dgm:spPr>
        <a:solidFill>
          <a:srgbClr val="00B050"/>
        </a:solidFill>
      </dgm:spPr>
      <dgm:t>
        <a:bodyPr/>
        <a:lstStyle/>
        <a:p>
          <a:pPr rtl="0"/>
          <a:r>
            <a:rPr lang="pt-BR" baseline="0" dirty="0" smtClean="0"/>
            <a:t>Como podemos observar, os operadores de atribuição, exceto o simples (=), reduzem a quantidade de código escrito. Podemos dizer que esses operadores funcionam como “atalhos” para as operações que utilizam os operadores aritméticos.</a:t>
          </a:r>
          <a:br>
            <a:rPr lang="pt-BR" baseline="0" dirty="0" smtClean="0"/>
          </a:br>
          <a:endParaRPr lang="pt-BR" dirty="0"/>
        </a:p>
      </dgm:t>
    </dgm:pt>
    <dgm:pt modelId="{E0A32647-C3B8-4615-B7CF-8FA05AFE7D8C}" type="parTrans" cxnId="{73B8CD83-A2EC-4056-9BD6-F53D6A6F1489}">
      <dgm:prSet/>
      <dgm:spPr/>
      <dgm:t>
        <a:bodyPr/>
        <a:lstStyle/>
        <a:p>
          <a:endParaRPr lang="pt-BR"/>
        </a:p>
      </dgm:t>
    </dgm:pt>
    <dgm:pt modelId="{FACDA8D1-F17A-428D-B287-A76A5785C551}" type="sibTrans" cxnId="{73B8CD83-A2EC-4056-9BD6-F53D6A6F1489}">
      <dgm:prSet/>
      <dgm:spPr/>
      <dgm:t>
        <a:bodyPr/>
        <a:lstStyle/>
        <a:p>
          <a:endParaRPr lang="pt-BR"/>
        </a:p>
      </dgm:t>
    </dgm:pt>
    <dgm:pt modelId="{A8E144C0-299E-43BA-8F82-4CFF6B92A4A8}" type="pres">
      <dgm:prSet presAssocID="{961F7EAA-4C6A-4A7F-BA70-8AC40691640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D286112-1C8A-4817-AD2A-0A2B93396517}" type="pres">
      <dgm:prSet presAssocID="{98BE218D-1651-433E-B652-3BAA184B9616}" presName="parentText" presStyleLbl="node1" presStyleIdx="0" presStyleCnt="1" custLinFactNeighborX="758" custLinFactNeighborY="-735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EF3899C-C795-408D-8FC3-7991471BBCAC}" type="presOf" srcId="{98BE218D-1651-433E-B652-3BAA184B9616}" destId="{ED286112-1C8A-4817-AD2A-0A2B93396517}" srcOrd="0" destOrd="0" presId="urn:microsoft.com/office/officeart/2005/8/layout/vList2"/>
    <dgm:cxn modelId="{D888A069-7787-4C01-9927-505A7745890F}" type="presOf" srcId="{961F7EAA-4C6A-4A7F-BA70-8AC406916404}" destId="{A8E144C0-299E-43BA-8F82-4CFF6B92A4A8}" srcOrd="0" destOrd="0" presId="urn:microsoft.com/office/officeart/2005/8/layout/vList2"/>
    <dgm:cxn modelId="{73B8CD83-A2EC-4056-9BD6-F53D6A6F1489}" srcId="{961F7EAA-4C6A-4A7F-BA70-8AC406916404}" destId="{98BE218D-1651-433E-B652-3BAA184B9616}" srcOrd="0" destOrd="0" parTransId="{E0A32647-C3B8-4615-B7CF-8FA05AFE7D8C}" sibTransId="{FACDA8D1-F17A-428D-B287-A76A5785C551}"/>
    <dgm:cxn modelId="{EF17F69E-0266-4E9A-9AA4-C7D29438480A}" type="presParOf" srcId="{A8E144C0-299E-43BA-8F82-4CFF6B92A4A8}" destId="{ED286112-1C8A-4817-AD2A-0A2B933965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7344A39-E3DD-47D0-A459-B62774DB1EBF}" type="doc">
      <dgm:prSet loTypeId="urn:microsoft.com/office/officeart/2005/8/layout/lProcess3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B0D6E73B-2966-444F-BD08-935B9B6EC59B}">
      <dgm:prSet/>
      <dgm:spPr>
        <a:solidFill>
          <a:srgbClr val="00B0F0"/>
        </a:solidFill>
      </dgm:spPr>
      <dgm:t>
        <a:bodyPr/>
        <a:lstStyle/>
        <a:p>
          <a:pPr rtl="0"/>
          <a:r>
            <a:rPr lang="pt-BR" b="1" dirty="0" smtClean="0"/>
            <a:t>Operadores Relacionais</a:t>
          </a:r>
          <a:endParaRPr lang="pt-BR" dirty="0"/>
        </a:p>
      </dgm:t>
    </dgm:pt>
    <dgm:pt modelId="{548FFF7E-79A3-4D51-8632-711171095505}" type="parTrans" cxnId="{A0696904-111E-4615-84BB-FDE0F1F37E0D}">
      <dgm:prSet/>
      <dgm:spPr/>
      <dgm:t>
        <a:bodyPr/>
        <a:lstStyle/>
        <a:p>
          <a:endParaRPr lang="pt-BR"/>
        </a:p>
      </dgm:t>
    </dgm:pt>
    <dgm:pt modelId="{91A6DC9A-3E8D-42E5-9B25-65F53FB5E5CC}" type="sibTrans" cxnId="{A0696904-111E-4615-84BB-FDE0F1F37E0D}">
      <dgm:prSet/>
      <dgm:spPr/>
      <dgm:t>
        <a:bodyPr/>
        <a:lstStyle/>
        <a:p>
          <a:endParaRPr lang="pt-BR"/>
        </a:p>
      </dgm:t>
    </dgm:pt>
    <dgm:pt modelId="{23C7602D-67F3-45E3-AF46-22FD05F8D9D1}">
      <dgm:prSet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Muitas vezes precisamos determinar a equivalência entre duas variáveis ou a relação de grandeza (se é maior ou menor) em relação à outra variável ou valor</a:t>
          </a:r>
          <a:endParaRPr lang="pt-BR" dirty="0"/>
        </a:p>
      </dgm:t>
    </dgm:pt>
    <dgm:pt modelId="{F19C4552-7110-4750-A607-50E83E51AB2B}" type="parTrans" cxnId="{FB79B7DF-EC6F-4E8F-BE77-2B48398DC000}">
      <dgm:prSet/>
      <dgm:spPr/>
      <dgm:t>
        <a:bodyPr/>
        <a:lstStyle/>
        <a:p>
          <a:endParaRPr lang="pt-BR"/>
        </a:p>
      </dgm:t>
    </dgm:pt>
    <dgm:pt modelId="{542FB4C3-9C9B-470B-9257-568DFD48C0C4}" type="sibTrans" cxnId="{FB79B7DF-EC6F-4E8F-BE77-2B48398DC000}">
      <dgm:prSet/>
      <dgm:spPr/>
      <dgm:t>
        <a:bodyPr/>
        <a:lstStyle/>
        <a:p>
          <a:endParaRPr lang="pt-BR"/>
        </a:p>
      </dgm:t>
    </dgm:pt>
    <dgm:pt modelId="{87C8DB31-6F64-4169-9227-717C7A113CA0}" type="pres">
      <dgm:prSet presAssocID="{87344A39-E3DD-47D0-A459-B62774DB1EB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2774E1B-0620-4E21-964A-97A1D44E2AAE}" type="pres">
      <dgm:prSet presAssocID="{B0D6E73B-2966-444F-BD08-935B9B6EC59B}" presName="horFlow" presStyleCnt="0"/>
      <dgm:spPr/>
    </dgm:pt>
    <dgm:pt modelId="{3B1DFF25-DAB9-4175-B116-4C35E2EC2443}" type="pres">
      <dgm:prSet presAssocID="{B0D6E73B-2966-444F-BD08-935B9B6EC59B}" presName="bigChev" presStyleLbl="node1" presStyleIdx="0" presStyleCnt="1"/>
      <dgm:spPr/>
      <dgm:t>
        <a:bodyPr/>
        <a:lstStyle/>
        <a:p>
          <a:endParaRPr lang="pt-BR"/>
        </a:p>
      </dgm:t>
    </dgm:pt>
    <dgm:pt modelId="{F0E70B47-897D-4E9B-83DA-EA530D0CC089}" type="pres">
      <dgm:prSet presAssocID="{F19C4552-7110-4750-A607-50E83E51AB2B}" presName="parTrans" presStyleCnt="0"/>
      <dgm:spPr/>
    </dgm:pt>
    <dgm:pt modelId="{473EF82C-9548-40F1-97B9-48088CCCFBD6}" type="pres">
      <dgm:prSet presAssocID="{23C7602D-67F3-45E3-AF46-22FD05F8D9D1}" presName="node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0696904-111E-4615-84BB-FDE0F1F37E0D}" srcId="{87344A39-E3DD-47D0-A459-B62774DB1EBF}" destId="{B0D6E73B-2966-444F-BD08-935B9B6EC59B}" srcOrd="0" destOrd="0" parTransId="{548FFF7E-79A3-4D51-8632-711171095505}" sibTransId="{91A6DC9A-3E8D-42E5-9B25-65F53FB5E5CC}"/>
    <dgm:cxn modelId="{8407A113-E162-4908-AEF7-8BE353280620}" type="presOf" srcId="{23C7602D-67F3-45E3-AF46-22FD05F8D9D1}" destId="{473EF82C-9548-40F1-97B9-48088CCCFBD6}" srcOrd="0" destOrd="0" presId="urn:microsoft.com/office/officeart/2005/8/layout/lProcess3"/>
    <dgm:cxn modelId="{433C3472-5BE7-4CC5-B8DE-932484854311}" type="presOf" srcId="{B0D6E73B-2966-444F-BD08-935B9B6EC59B}" destId="{3B1DFF25-DAB9-4175-B116-4C35E2EC2443}" srcOrd="0" destOrd="0" presId="urn:microsoft.com/office/officeart/2005/8/layout/lProcess3"/>
    <dgm:cxn modelId="{68C3C551-9E7B-4967-A527-03C2032C749D}" type="presOf" srcId="{87344A39-E3DD-47D0-A459-B62774DB1EBF}" destId="{87C8DB31-6F64-4169-9227-717C7A113CA0}" srcOrd="0" destOrd="0" presId="urn:microsoft.com/office/officeart/2005/8/layout/lProcess3"/>
    <dgm:cxn modelId="{FB79B7DF-EC6F-4E8F-BE77-2B48398DC000}" srcId="{B0D6E73B-2966-444F-BD08-935B9B6EC59B}" destId="{23C7602D-67F3-45E3-AF46-22FD05F8D9D1}" srcOrd="0" destOrd="0" parTransId="{F19C4552-7110-4750-A607-50E83E51AB2B}" sibTransId="{542FB4C3-9C9B-470B-9257-568DFD48C0C4}"/>
    <dgm:cxn modelId="{99FB0AB3-26A7-4554-9EF7-D463CE0F7292}" type="presParOf" srcId="{87C8DB31-6F64-4169-9227-717C7A113CA0}" destId="{02774E1B-0620-4E21-964A-97A1D44E2AAE}" srcOrd="0" destOrd="0" presId="urn:microsoft.com/office/officeart/2005/8/layout/lProcess3"/>
    <dgm:cxn modelId="{E34BE676-5B66-4037-9BB2-8BEC33AE5366}" type="presParOf" srcId="{02774E1B-0620-4E21-964A-97A1D44E2AAE}" destId="{3B1DFF25-DAB9-4175-B116-4C35E2EC2443}" srcOrd="0" destOrd="0" presId="urn:microsoft.com/office/officeart/2005/8/layout/lProcess3"/>
    <dgm:cxn modelId="{CEBAD04B-F552-4C37-AB0F-9DE3B85FD773}" type="presParOf" srcId="{02774E1B-0620-4E21-964A-97A1D44E2AAE}" destId="{F0E70B47-897D-4E9B-83DA-EA530D0CC089}" srcOrd="1" destOrd="0" presId="urn:microsoft.com/office/officeart/2005/8/layout/lProcess3"/>
    <dgm:cxn modelId="{D93123FF-7EC0-4C3A-B04D-1FA68E42AF16}" type="presParOf" srcId="{02774E1B-0620-4E21-964A-97A1D44E2AAE}" destId="{473EF82C-9548-40F1-97B9-48088CCCFBD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7344A39-E3DD-47D0-A459-B62774DB1EBF}" type="doc">
      <dgm:prSet loTypeId="urn:microsoft.com/office/officeart/2005/8/layout/lProcess3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B0D6E73B-2966-444F-BD08-935B9B6EC59B}">
      <dgm:prSet/>
      <dgm:spPr/>
      <dgm:t>
        <a:bodyPr/>
        <a:lstStyle/>
        <a:p>
          <a:pPr rtl="0"/>
          <a:r>
            <a:rPr lang="pt-BR" b="1" dirty="0" smtClean="0"/>
            <a:t>Operadores Relacionais</a:t>
          </a:r>
          <a:endParaRPr lang="pt-BR" dirty="0"/>
        </a:p>
      </dgm:t>
    </dgm:pt>
    <dgm:pt modelId="{548FFF7E-79A3-4D51-8632-711171095505}" type="parTrans" cxnId="{A0696904-111E-4615-84BB-FDE0F1F37E0D}">
      <dgm:prSet/>
      <dgm:spPr/>
      <dgm:t>
        <a:bodyPr/>
        <a:lstStyle/>
        <a:p>
          <a:endParaRPr lang="pt-BR"/>
        </a:p>
      </dgm:t>
    </dgm:pt>
    <dgm:pt modelId="{91A6DC9A-3E8D-42E5-9B25-65F53FB5E5CC}" type="sibTrans" cxnId="{A0696904-111E-4615-84BB-FDE0F1F37E0D}">
      <dgm:prSet/>
      <dgm:spPr/>
      <dgm:t>
        <a:bodyPr/>
        <a:lstStyle/>
        <a:p>
          <a:endParaRPr lang="pt-BR"/>
        </a:p>
      </dgm:t>
    </dgm:pt>
    <dgm:pt modelId="{23C7602D-67F3-45E3-AF46-22FD05F8D9D1}">
      <dgm:prSet/>
      <dgm:spPr/>
      <dgm:t>
        <a:bodyPr/>
        <a:lstStyle/>
        <a:p>
          <a:pPr rtl="0"/>
          <a:r>
            <a:rPr lang="pt-BR" dirty="0" smtClean="0"/>
            <a:t>Nessas situações, utilizamos os operadores relacionais. As operações realizadas com os operadores relacionais devolvem valores do tipo </a:t>
          </a:r>
          <a:r>
            <a:rPr lang="pt-BR" dirty="0" err="1" smtClean="0"/>
            <a:t>boolean</a:t>
          </a:r>
          <a:r>
            <a:rPr lang="pt-BR" dirty="0" smtClean="0"/>
            <a:t> em Java ou </a:t>
          </a:r>
          <a:r>
            <a:rPr lang="pt-BR" dirty="0" err="1" smtClean="0"/>
            <a:t>bool</a:t>
          </a:r>
          <a:r>
            <a:rPr lang="pt-BR" dirty="0" smtClean="0"/>
            <a:t> em C#. Os operadores relacionais são:</a:t>
          </a:r>
          <a:endParaRPr lang="pt-BR" dirty="0"/>
        </a:p>
      </dgm:t>
    </dgm:pt>
    <dgm:pt modelId="{F19C4552-7110-4750-A607-50E83E51AB2B}" type="parTrans" cxnId="{FB79B7DF-EC6F-4E8F-BE77-2B48398DC000}">
      <dgm:prSet/>
      <dgm:spPr/>
      <dgm:t>
        <a:bodyPr/>
        <a:lstStyle/>
        <a:p>
          <a:endParaRPr lang="pt-BR"/>
        </a:p>
      </dgm:t>
    </dgm:pt>
    <dgm:pt modelId="{542FB4C3-9C9B-470B-9257-568DFD48C0C4}" type="sibTrans" cxnId="{FB79B7DF-EC6F-4E8F-BE77-2B48398DC000}">
      <dgm:prSet/>
      <dgm:spPr/>
      <dgm:t>
        <a:bodyPr/>
        <a:lstStyle/>
        <a:p>
          <a:endParaRPr lang="pt-BR"/>
        </a:p>
      </dgm:t>
    </dgm:pt>
    <dgm:pt modelId="{87C8DB31-6F64-4169-9227-717C7A113CA0}" type="pres">
      <dgm:prSet presAssocID="{87344A39-E3DD-47D0-A459-B62774DB1EB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02774E1B-0620-4E21-964A-97A1D44E2AAE}" type="pres">
      <dgm:prSet presAssocID="{B0D6E73B-2966-444F-BD08-935B9B6EC59B}" presName="horFlow" presStyleCnt="0"/>
      <dgm:spPr/>
      <dgm:t>
        <a:bodyPr/>
        <a:lstStyle/>
        <a:p>
          <a:endParaRPr lang="pt-BR"/>
        </a:p>
      </dgm:t>
    </dgm:pt>
    <dgm:pt modelId="{3B1DFF25-DAB9-4175-B116-4C35E2EC2443}" type="pres">
      <dgm:prSet presAssocID="{B0D6E73B-2966-444F-BD08-935B9B6EC59B}" presName="bigChev" presStyleLbl="node1" presStyleIdx="0" presStyleCnt="1"/>
      <dgm:spPr/>
      <dgm:t>
        <a:bodyPr/>
        <a:lstStyle/>
        <a:p>
          <a:endParaRPr lang="pt-BR"/>
        </a:p>
      </dgm:t>
    </dgm:pt>
    <dgm:pt modelId="{F0E70B47-897D-4E9B-83DA-EA530D0CC089}" type="pres">
      <dgm:prSet presAssocID="{F19C4552-7110-4750-A607-50E83E51AB2B}" presName="parTrans" presStyleCnt="0"/>
      <dgm:spPr/>
      <dgm:t>
        <a:bodyPr/>
        <a:lstStyle/>
        <a:p>
          <a:endParaRPr lang="pt-BR"/>
        </a:p>
      </dgm:t>
    </dgm:pt>
    <dgm:pt modelId="{473EF82C-9548-40F1-97B9-48088CCCFBD6}" type="pres">
      <dgm:prSet presAssocID="{23C7602D-67F3-45E3-AF46-22FD05F8D9D1}" presName="node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C125FCA-59E3-41E5-8FD9-916186F756FA}" type="presOf" srcId="{23C7602D-67F3-45E3-AF46-22FD05F8D9D1}" destId="{473EF82C-9548-40F1-97B9-48088CCCFBD6}" srcOrd="0" destOrd="0" presId="urn:microsoft.com/office/officeart/2005/8/layout/lProcess3"/>
    <dgm:cxn modelId="{7737E232-D880-4281-8D39-7CFF62BFF49C}" type="presOf" srcId="{B0D6E73B-2966-444F-BD08-935B9B6EC59B}" destId="{3B1DFF25-DAB9-4175-B116-4C35E2EC2443}" srcOrd="0" destOrd="0" presId="urn:microsoft.com/office/officeart/2005/8/layout/lProcess3"/>
    <dgm:cxn modelId="{0FE45827-CC85-4643-A866-7A918E89E96B}" type="presOf" srcId="{87344A39-E3DD-47D0-A459-B62774DB1EBF}" destId="{87C8DB31-6F64-4169-9227-717C7A113CA0}" srcOrd="0" destOrd="0" presId="urn:microsoft.com/office/officeart/2005/8/layout/lProcess3"/>
    <dgm:cxn modelId="{A0696904-111E-4615-84BB-FDE0F1F37E0D}" srcId="{87344A39-E3DD-47D0-A459-B62774DB1EBF}" destId="{B0D6E73B-2966-444F-BD08-935B9B6EC59B}" srcOrd="0" destOrd="0" parTransId="{548FFF7E-79A3-4D51-8632-711171095505}" sibTransId="{91A6DC9A-3E8D-42E5-9B25-65F53FB5E5CC}"/>
    <dgm:cxn modelId="{FB79B7DF-EC6F-4E8F-BE77-2B48398DC000}" srcId="{B0D6E73B-2966-444F-BD08-935B9B6EC59B}" destId="{23C7602D-67F3-45E3-AF46-22FD05F8D9D1}" srcOrd="0" destOrd="0" parTransId="{F19C4552-7110-4750-A607-50E83E51AB2B}" sibTransId="{542FB4C3-9C9B-470B-9257-568DFD48C0C4}"/>
    <dgm:cxn modelId="{956CFFCC-A493-4E0C-B87C-EB5088309E39}" type="presParOf" srcId="{87C8DB31-6F64-4169-9227-717C7A113CA0}" destId="{02774E1B-0620-4E21-964A-97A1D44E2AAE}" srcOrd="0" destOrd="0" presId="urn:microsoft.com/office/officeart/2005/8/layout/lProcess3"/>
    <dgm:cxn modelId="{7B134FBE-CAD0-4632-B985-47EB850F874C}" type="presParOf" srcId="{02774E1B-0620-4E21-964A-97A1D44E2AAE}" destId="{3B1DFF25-DAB9-4175-B116-4C35E2EC2443}" srcOrd="0" destOrd="0" presId="urn:microsoft.com/office/officeart/2005/8/layout/lProcess3"/>
    <dgm:cxn modelId="{3DC88B47-6FEA-4578-9CD8-CD0189330B7A}" type="presParOf" srcId="{02774E1B-0620-4E21-964A-97A1D44E2AAE}" destId="{F0E70B47-897D-4E9B-83DA-EA530D0CC089}" srcOrd="1" destOrd="0" presId="urn:microsoft.com/office/officeart/2005/8/layout/lProcess3"/>
    <dgm:cxn modelId="{E632F45D-CF68-45DF-9278-DB01F84773F7}" type="presParOf" srcId="{02774E1B-0620-4E21-964A-97A1D44E2AAE}" destId="{473EF82C-9548-40F1-97B9-48088CCCFBD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48A037D-0AC7-40B4-AFB4-90E59E02725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0D03CD4-1A3F-4BC0-A57E-3E895FD3E494}">
      <dgm:prSet/>
      <dgm:spPr/>
      <dgm:t>
        <a:bodyPr/>
        <a:lstStyle/>
        <a:p>
          <a:pPr rtl="0"/>
          <a:r>
            <a:rPr lang="pt-BR" b="1" smtClean="0"/>
            <a:t>Operadores Relacionais </a:t>
          </a:r>
          <a:endParaRPr lang="pt-BR"/>
        </a:p>
      </dgm:t>
    </dgm:pt>
    <dgm:pt modelId="{7E4FF390-4B00-48CE-8A3D-E696E6D3C9A4}" type="parTrans" cxnId="{2015223E-76EC-4614-A581-C60B5F1A415D}">
      <dgm:prSet/>
      <dgm:spPr/>
      <dgm:t>
        <a:bodyPr/>
        <a:lstStyle/>
        <a:p>
          <a:endParaRPr lang="pt-BR"/>
        </a:p>
      </dgm:t>
    </dgm:pt>
    <dgm:pt modelId="{E3A259F1-C15C-4703-8364-D33342B18A14}" type="sibTrans" cxnId="{2015223E-76EC-4614-A581-C60B5F1A415D}">
      <dgm:prSet/>
      <dgm:spPr/>
      <dgm:t>
        <a:bodyPr/>
        <a:lstStyle/>
        <a:p>
          <a:endParaRPr lang="pt-BR"/>
        </a:p>
      </dgm:t>
    </dgm:pt>
    <dgm:pt modelId="{9378FDA3-6B91-460B-AD37-71159CC86FFB}">
      <dgm:prSet/>
      <dgm:spPr/>
      <dgm:t>
        <a:bodyPr/>
        <a:lstStyle/>
        <a:p>
          <a:pPr rtl="0"/>
          <a:r>
            <a:rPr lang="pt-BR" dirty="0" smtClean="0"/>
            <a:t>Igualdade ==</a:t>
          </a:r>
          <a:endParaRPr lang="pt-BR" dirty="0"/>
        </a:p>
      </dgm:t>
    </dgm:pt>
    <dgm:pt modelId="{36C83487-D3C8-4D53-A470-B6C3F3F3D795}" type="parTrans" cxnId="{99304874-5166-48FB-9AC4-E7630A081DB2}">
      <dgm:prSet/>
      <dgm:spPr/>
      <dgm:t>
        <a:bodyPr/>
        <a:lstStyle/>
        <a:p>
          <a:endParaRPr lang="pt-BR"/>
        </a:p>
      </dgm:t>
    </dgm:pt>
    <dgm:pt modelId="{BE7F6529-5D53-4466-B44F-39241A308A5F}" type="sibTrans" cxnId="{99304874-5166-48FB-9AC4-E7630A081DB2}">
      <dgm:prSet/>
      <dgm:spPr/>
      <dgm:t>
        <a:bodyPr/>
        <a:lstStyle/>
        <a:p>
          <a:endParaRPr lang="pt-BR"/>
        </a:p>
      </dgm:t>
    </dgm:pt>
    <dgm:pt modelId="{427477DE-A7CC-4749-BB94-9C1778D21204}">
      <dgm:prSet/>
      <dgm:spPr/>
      <dgm:t>
        <a:bodyPr/>
        <a:lstStyle/>
        <a:p>
          <a:pPr rtl="0"/>
          <a:r>
            <a:rPr lang="pt-BR" dirty="0" smtClean="0"/>
            <a:t>Desigualdade !=</a:t>
          </a:r>
          <a:endParaRPr lang="pt-BR" dirty="0"/>
        </a:p>
      </dgm:t>
    </dgm:pt>
    <dgm:pt modelId="{8D3F2FC1-D06F-4D0B-A866-029DEE0AFC22}" type="parTrans" cxnId="{14BCD7A1-9DD6-428F-8174-5E266E6127FB}">
      <dgm:prSet/>
      <dgm:spPr/>
      <dgm:t>
        <a:bodyPr/>
        <a:lstStyle/>
        <a:p>
          <a:endParaRPr lang="pt-BR"/>
        </a:p>
      </dgm:t>
    </dgm:pt>
    <dgm:pt modelId="{4930FA13-784D-4712-8FDC-F400BC03F5E5}" type="sibTrans" cxnId="{14BCD7A1-9DD6-428F-8174-5E266E6127FB}">
      <dgm:prSet/>
      <dgm:spPr/>
      <dgm:t>
        <a:bodyPr/>
        <a:lstStyle/>
        <a:p>
          <a:endParaRPr lang="pt-BR"/>
        </a:p>
      </dgm:t>
    </dgm:pt>
    <dgm:pt modelId="{2A444D0F-D199-44D1-A6FD-63582822C0A9}">
      <dgm:prSet/>
      <dgm:spPr/>
      <dgm:t>
        <a:bodyPr/>
        <a:lstStyle/>
        <a:p>
          <a:pPr rtl="0"/>
          <a:r>
            <a:rPr lang="pt-BR" smtClean="0"/>
            <a:t>Menor &lt;</a:t>
          </a:r>
          <a:endParaRPr lang="pt-BR"/>
        </a:p>
      </dgm:t>
    </dgm:pt>
    <dgm:pt modelId="{7DAAE342-07C4-4B85-9571-8D4F5CB6F37D}" type="parTrans" cxnId="{9B9949EF-6298-4968-89FA-E4335467E69E}">
      <dgm:prSet/>
      <dgm:spPr/>
      <dgm:t>
        <a:bodyPr/>
        <a:lstStyle/>
        <a:p>
          <a:endParaRPr lang="pt-BR"/>
        </a:p>
      </dgm:t>
    </dgm:pt>
    <dgm:pt modelId="{E5AA35DF-C42D-493F-A99F-F3AF5D2D3D34}" type="sibTrans" cxnId="{9B9949EF-6298-4968-89FA-E4335467E69E}">
      <dgm:prSet/>
      <dgm:spPr/>
      <dgm:t>
        <a:bodyPr/>
        <a:lstStyle/>
        <a:p>
          <a:endParaRPr lang="pt-BR"/>
        </a:p>
      </dgm:t>
    </dgm:pt>
    <dgm:pt modelId="{DC938510-BA70-4A53-8F42-00D754557C8E}">
      <dgm:prSet/>
      <dgm:spPr/>
      <dgm:t>
        <a:bodyPr/>
        <a:lstStyle/>
        <a:p>
          <a:pPr rtl="0"/>
          <a:r>
            <a:rPr lang="pt-BR" smtClean="0"/>
            <a:t>Menor ou igual &lt;=</a:t>
          </a:r>
          <a:endParaRPr lang="pt-BR"/>
        </a:p>
      </dgm:t>
    </dgm:pt>
    <dgm:pt modelId="{8EBC7DCF-EAA7-4AC5-9E2A-D13BBCA19FEA}" type="parTrans" cxnId="{205AC90D-592C-4BAE-954F-DABA7E06BF65}">
      <dgm:prSet/>
      <dgm:spPr/>
      <dgm:t>
        <a:bodyPr/>
        <a:lstStyle/>
        <a:p>
          <a:endParaRPr lang="pt-BR"/>
        </a:p>
      </dgm:t>
    </dgm:pt>
    <dgm:pt modelId="{642CED2D-3DE1-4A65-B879-69DD0CC6C887}" type="sibTrans" cxnId="{205AC90D-592C-4BAE-954F-DABA7E06BF65}">
      <dgm:prSet/>
      <dgm:spPr/>
      <dgm:t>
        <a:bodyPr/>
        <a:lstStyle/>
        <a:p>
          <a:endParaRPr lang="pt-BR"/>
        </a:p>
      </dgm:t>
    </dgm:pt>
    <dgm:pt modelId="{F71F53A6-7721-4802-A011-DF970DBFFEC1}">
      <dgm:prSet/>
      <dgm:spPr/>
      <dgm:t>
        <a:bodyPr/>
        <a:lstStyle/>
        <a:p>
          <a:pPr rtl="0"/>
          <a:r>
            <a:rPr lang="pt-BR" smtClean="0"/>
            <a:t>Maior &gt;</a:t>
          </a:r>
          <a:endParaRPr lang="pt-BR"/>
        </a:p>
      </dgm:t>
    </dgm:pt>
    <dgm:pt modelId="{2530F123-4185-4A3F-A2B7-AF2552032677}" type="parTrans" cxnId="{2CE8C272-AD4E-48E4-90BC-1602CB865267}">
      <dgm:prSet/>
      <dgm:spPr/>
      <dgm:t>
        <a:bodyPr/>
        <a:lstStyle/>
        <a:p>
          <a:endParaRPr lang="pt-BR"/>
        </a:p>
      </dgm:t>
    </dgm:pt>
    <dgm:pt modelId="{AE40A6F6-B835-4E34-8FB6-9230FD16F505}" type="sibTrans" cxnId="{2CE8C272-AD4E-48E4-90BC-1602CB865267}">
      <dgm:prSet/>
      <dgm:spPr/>
      <dgm:t>
        <a:bodyPr/>
        <a:lstStyle/>
        <a:p>
          <a:endParaRPr lang="pt-BR"/>
        </a:p>
      </dgm:t>
    </dgm:pt>
    <dgm:pt modelId="{F890D760-9AC3-4E5A-86CC-A5D5A2475A78}">
      <dgm:prSet/>
      <dgm:spPr/>
      <dgm:t>
        <a:bodyPr/>
        <a:lstStyle/>
        <a:p>
          <a:pPr rtl="0"/>
          <a:r>
            <a:rPr lang="pt-BR" smtClean="0"/>
            <a:t>Maior ou igual &gt;=</a:t>
          </a:r>
          <a:endParaRPr lang="pt-BR"/>
        </a:p>
      </dgm:t>
    </dgm:pt>
    <dgm:pt modelId="{77942D6E-4D17-46AE-9D01-F1794FF55529}" type="parTrans" cxnId="{831FB4F4-44F6-4451-A573-B28C156C1AC6}">
      <dgm:prSet/>
      <dgm:spPr/>
      <dgm:t>
        <a:bodyPr/>
        <a:lstStyle/>
        <a:p>
          <a:endParaRPr lang="pt-BR"/>
        </a:p>
      </dgm:t>
    </dgm:pt>
    <dgm:pt modelId="{FB03CDD2-6BB5-43A4-AE0B-A8BE8E2464BE}" type="sibTrans" cxnId="{831FB4F4-44F6-4451-A573-B28C156C1AC6}">
      <dgm:prSet/>
      <dgm:spPr/>
      <dgm:t>
        <a:bodyPr/>
        <a:lstStyle/>
        <a:p>
          <a:endParaRPr lang="pt-BR"/>
        </a:p>
      </dgm:t>
    </dgm:pt>
    <dgm:pt modelId="{A61D524B-2E6A-4804-88E5-97AD7858AFD5}" type="pres">
      <dgm:prSet presAssocID="{248A037D-0AC7-40B4-AFB4-90E59E0272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10E6F45-0E38-4347-9250-2CA7AD2B9C60}" type="pres">
      <dgm:prSet presAssocID="{30D03CD4-1A3F-4BC0-A57E-3E895FD3E494}" presName="linNode" presStyleCnt="0"/>
      <dgm:spPr/>
    </dgm:pt>
    <dgm:pt modelId="{17093CA2-B395-4E35-A2C0-11BBAF873E4E}" type="pres">
      <dgm:prSet presAssocID="{30D03CD4-1A3F-4BC0-A57E-3E895FD3E49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11DF20-61C7-4934-99C5-89870233BDD3}" type="pres">
      <dgm:prSet presAssocID="{30D03CD4-1A3F-4BC0-A57E-3E895FD3E49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7C29688-7A3B-4FB1-B45F-14B4D3A16F3D}" type="presOf" srcId="{248A037D-0AC7-40B4-AFB4-90E59E027250}" destId="{A61D524B-2E6A-4804-88E5-97AD7858AFD5}" srcOrd="0" destOrd="0" presId="urn:microsoft.com/office/officeart/2005/8/layout/vList5"/>
    <dgm:cxn modelId="{46662A7D-499F-4EAA-9A72-F9C74BEEB1B6}" type="presOf" srcId="{30D03CD4-1A3F-4BC0-A57E-3E895FD3E494}" destId="{17093CA2-B395-4E35-A2C0-11BBAF873E4E}" srcOrd="0" destOrd="0" presId="urn:microsoft.com/office/officeart/2005/8/layout/vList5"/>
    <dgm:cxn modelId="{00E4F2F5-A1DC-4C12-A49A-AA6D7D84467C}" type="presOf" srcId="{F890D760-9AC3-4E5A-86CC-A5D5A2475A78}" destId="{F811DF20-61C7-4934-99C5-89870233BDD3}" srcOrd="0" destOrd="5" presId="urn:microsoft.com/office/officeart/2005/8/layout/vList5"/>
    <dgm:cxn modelId="{2C697342-44E0-4C40-9BF8-2B46F3767D02}" type="presOf" srcId="{2A444D0F-D199-44D1-A6FD-63582822C0A9}" destId="{F811DF20-61C7-4934-99C5-89870233BDD3}" srcOrd="0" destOrd="2" presId="urn:microsoft.com/office/officeart/2005/8/layout/vList5"/>
    <dgm:cxn modelId="{14BCD7A1-9DD6-428F-8174-5E266E6127FB}" srcId="{30D03CD4-1A3F-4BC0-A57E-3E895FD3E494}" destId="{427477DE-A7CC-4749-BB94-9C1778D21204}" srcOrd="1" destOrd="0" parTransId="{8D3F2FC1-D06F-4D0B-A866-029DEE0AFC22}" sibTransId="{4930FA13-784D-4712-8FDC-F400BC03F5E5}"/>
    <dgm:cxn modelId="{205AC90D-592C-4BAE-954F-DABA7E06BF65}" srcId="{30D03CD4-1A3F-4BC0-A57E-3E895FD3E494}" destId="{DC938510-BA70-4A53-8F42-00D754557C8E}" srcOrd="3" destOrd="0" parTransId="{8EBC7DCF-EAA7-4AC5-9E2A-D13BBCA19FEA}" sibTransId="{642CED2D-3DE1-4A65-B879-69DD0CC6C887}"/>
    <dgm:cxn modelId="{2015223E-76EC-4614-A581-C60B5F1A415D}" srcId="{248A037D-0AC7-40B4-AFB4-90E59E027250}" destId="{30D03CD4-1A3F-4BC0-A57E-3E895FD3E494}" srcOrd="0" destOrd="0" parTransId="{7E4FF390-4B00-48CE-8A3D-E696E6D3C9A4}" sibTransId="{E3A259F1-C15C-4703-8364-D33342B18A14}"/>
    <dgm:cxn modelId="{9B9949EF-6298-4968-89FA-E4335467E69E}" srcId="{30D03CD4-1A3F-4BC0-A57E-3E895FD3E494}" destId="{2A444D0F-D199-44D1-A6FD-63582822C0A9}" srcOrd="2" destOrd="0" parTransId="{7DAAE342-07C4-4B85-9571-8D4F5CB6F37D}" sibTransId="{E5AA35DF-C42D-493F-A99F-F3AF5D2D3D34}"/>
    <dgm:cxn modelId="{831FB4F4-44F6-4451-A573-B28C156C1AC6}" srcId="{30D03CD4-1A3F-4BC0-A57E-3E895FD3E494}" destId="{F890D760-9AC3-4E5A-86CC-A5D5A2475A78}" srcOrd="5" destOrd="0" parTransId="{77942D6E-4D17-46AE-9D01-F1794FF55529}" sibTransId="{FB03CDD2-6BB5-43A4-AE0B-A8BE8E2464BE}"/>
    <dgm:cxn modelId="{99304874-5166-48FB-9AC4-E7630A081DB2}" srcId="{30D03CD4-1A3F-4BC0-A57E-3E895FD3E494}" destId="{9378FDA3-6B91-460B-AD37-71159CC86FFB}" srcOrd="0" destOrd="0" parTransId="{36C83487-D3C8-4D53-A470-B6C3F3F3D795}" sibTransId="{BE7F6529-5D53-4466-B44F-39241A308A5F}"/>
    <dgm:cxn modelId="{09879823-9FD0-4AD5-B288-35B5D9255BE3}" type="presOf" srcId="{DC938510-BA70-4A53-8F42-00D754557C8E}" destId="{F811DF20-61C7-4934-99C5-89870233BDD3}" srcOrd="0" destOrd="3" presId="urn:microsoft.com/office/officeart/2005/8/layout/vList5"/>
    <dgm:cxn modelId="{9FEB8A07-A82F-4CA0-B24C-F26E0EB42FBD}" type="presOf" srcId="{427477DE-A7CC-4749-BB94-9C1778D21204}" destId="{F811DF20-61C7-4934-99C5-89870233BDD3}" srcOrd="0" destOrd="1" presId="urn:microsoft.com/office/officeart/2005/8/layout/vList5"/>
    <dgm:cxn modelId="{1B62DF77-4037-452A-8C40-D87490FE8A07}" type="presOf" srcId="{9378FDA3-6B91-460B-AD37-71159CC86FFB}" destId="{F811DF20-61C7-4934-99C5-89870233BDD3}" srcOrd="0" destOrd="0" presId="urn:microsoft.com/office/officeart/2005/8/layout/vList5"/>
    <dgm:cxn modelId="{2CE8C272-AD4E-48E4-90BC-1602CB865267}" srcId="{30D03CD4-1A3F-4BC0-A57E-3E895FD3E494}" destId="{F71F53A6-7721-4802-A011-DF970DBFFEC1}" srcOrd="4" destOrd="0" parTransId="{2530F123-4185-4A3F-A2B7-AF2552032677}" sibTransId="{AE40A6F6-B835-4E34-8FB6-9230FD16F505}"/>
    <dgm:cxn modelId="{012CBECB-AEB9-488C-8CA7-E64EE8EBA376}" type="presOf" srcId="{F71F53A6-7721-4802-A011-DF970DBFFEC1}" destId="{F811DF20-61C7-4934-99C5-89870233BDD3}" srcOrd="0" destOrd="4" presId="urn:microsoft.com/office/officeart/2005/8/layout/vList5"/>
    <dgm:cxn modelId="{0051EE0E-F2C5-4AEC-B889-B972B8558FFF}" type="presParOf" srcId="{A61D524B-2E6A-4804-88E5-97AD7858AFD5}" destId="{310E6F45-0E38-4347-9250-2CA7AD2B9C60}" srcOrd="0" destOrd="0" presId="urn:microsoft.com/office/officeart/2005/8/layout/vList5"/>
    <dgm:cxn modelId="{1317D7FB-0C3D-479F-89D6-463F6652222B}" type="presParOf" srcId="{310E6F45-0E38-4347-9250-2CA7AD2B9C60}" destId="{17093CA2-B395-4E35-A2C0-11BBAF873E4E}" srcOrd="0" destOrd="0" presId="urn:microsoft.com/office/officeart/2005/8/layout/vList5"/>
    <dgm:cxn modelId="{A62261A4-5A1B-424B-AEEC-D6D8A2026D35}" type="presParOf" srcId="{310E6F45-0E38-4347-9250-2CA7AD2B9C60}" destId="{F811DF20-61C7-4934-99C5-89870233BD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48A037D-0AC7-40B4-AFB4-90E59E027250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30D03CD4-1A3F-4BC0-A57E-3E895FD3E494}">
      <dgm:prSet/>
      <dgm:spPr/>
      <dgm:t>
        <a:bodyPr/>
        <a:lstStyle/>
        <a:p>
          <a:pPr rtl="0"/>
          <a:r>
            <a:rPr lang="pt-BR" b="1" dirty="0" smtClean="0"/>
            <a:t>Operadores Lógicos </a:t>
          </a:r>
          <a:endParaRPr lang="pt-BR" dirty="0"/>
        </a:p>
      </dgm:t>
    </dgm:pt>
    <dgm:pt modelId="{7E4FF390-4B00-48CE-8A3D-E696E6D3C9A4}" type="parTrans" cxnId="{2015223E-76EC-4614-A581-C60B5F1A415D}">
      <dgm:prSet/>
      <dgm:spPr/>
      <dgm:t>
        <a:bodyPr/>
        <a:lstStyle/>
        <a:p>
          <a:endParaRPr lang="pt-BR"/>
        </a:p>
      </dgm:t>
    </dgm:pt>
    <dgm:pt modelId="{E3A259F1-C15C-4703-8364-D33342B18A14}" type="sibTrans" cxnId="{2015223E-76EC-4614-A581-C60B5F1A415D}">
      <dgm:prSet/>
      <dgm:spPr/>
      <dgm:t>
        <a:bodyPr/>
        <a:lstStyle/>
        <a:p>
          <a:endParaRPr lang="pt-BR"/>
        </a:p>
      </dgm:t>
    </dgm:pt>
    <dgm:pt modelId="{9378FDA3-6B91-460B-AD37-71159CC86FFB}">
      <dgm:prSet/>
      <dgm:spPr/>
      <dgm:t>
        <a:bodyPr/>
        <a:lstStyle/>
        <a:p>
          <a:pPr rtl="0"/>
          <a:r>
            <a:rPr lang="pt-BR" dirty="0" smtClean="0"/>
            <a:t>As linguagens C# permite verificar duas condições booleanas através de operadores lógicos. Esses operadores devolvem valores do tipo </a:t>
          </a:r>
          <a:r>
            <a:rPr lang="pt-BR" dirty="0" err="1" smtClean="0"/>
            <a:t>bool</a:t>
          </a:r>
          <a:r>
            <a:rPr lang="pt-BR" dirty="0" smtClean="0"/>
            <a:t> em C#. A seguir descreveremos o funcionamento desses operadores.</a:t>
          </a:r>
          <a:endParaRPr lang="pt-BR" dirty="0"/>
        </a:p>
      </dgm:t>
    </dgm:pt>
    <dgm:pt modelId="{36C83487-D3C8-4D53-A470-B6C3F3F3D795}" type="parTrans" cxnId="{99304874-5166-48FB-9AC4-E7630A081DB2}">
      <dgm:prSet/>
      <dgm:spPr/>
      <dgm:t>
        <a:bodyPr/>
        <a:lstStyle/>
        <a:p>
          <a:endParaRPr lang="pt-BR"/>
        </a:p>
      </dgm:t>
    </dgm:pt>
    <dgm:pt modelId="{BE7F6529-5D53-4466-B44F-39241A308A5F}" type="sibTrans" cxnId="{99304874-5166-48FB-9AC4-E7630A081DB2}">
      <dgm:prSet/>
      <dgm:spPr/>
      <dgm:t>
        <a:bodyPr/>
        <a:lstStyle/>
        <a:p>
          <a:endParaRPr lang="pt-BR"/>
        </a:p>
      </dgm:t>
    </dgm:pt>
    <dgm:pt modelId="{A61D524B-2E6A-4804-88E5-97AD7858AFD5}" type="pres">
      <dgm:prSet presAssocID="{248A037D-0AC7-40B4-AFB4-90E59E0272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10E6F45-0E38-4347-9250-2CA7AD2B9C60}" type="pres">
      <dgm:prSet presAssocID="{30D03CD4-1A3F-4BC0-A57E-3E895FD3E494}" presName="linNode" presStyleCnt="0"/>
      <dgm:spPr/>
      <dgm:t>
        <a:bodyPr/>
        <a:lstStyle/>
        <a:p>
          <a:endParaRPr lang="pt-BR"/>
        </a:p>
      </dgm:t>
    </dgm:pt>
    <dgm:pt modelId="{17093CA2-B395-4E35-A2C0-11BBAF873E4E}" type="pres">
      <dgm:prSet presAssocID="{30D03CD4-1A3F-4BC0-A57E-3E895FD3E49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11DF20-61C7-4934-99C5-89870233BDD3}" type="pres">
      <dgm:prSet presAssocID="{30D03CD4-1A3F-4BC0-A57E-3E895FD3E49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111CDF3-661E-410C-88B4-157ED4340D32}" type="presOf" srcId="{248A037D-0AC7-40B4-AFB4-90E59E027250}" destId="{A61D524B-2E6A-4804-88E5-97AD7858AFD5}" srcOrd="0" destOrd="0" presId="urn:microsoft.com/office/officeart/2005/8/layout/vList5"/>
    <dgm:cxn modelId="{99304874-5166-48FB-9AC4-E7630A081DB2}" srcId="{30D03CD4-1A3F-4BC0-A57E-3E895FD3E494}" destId="{9378FDA3-6B91-460B-AD37-71159CC86FFB}" srcOrd="0" destOrd="0" parTransId="{36C83487-D3C8-4D53-A470-B6C3F3F3D795}" sibTransId="{BE7F6529-5D53-4466-B44F-39241A308A5F}"/>
    <dgm:cxn modelId="{C4C73F35-6957-4F06-9E95-ED8E70AA659E}" type="presOf" srcId="{9378FDA3-6B91-460B-AD37-71159CC86FFB}" destId="{F811DF20-61C7-4934-99C5-89870233BDD3}" srcOrd="0" destOrd="0" presId="urn:microsoft.com/office/officeart/2005/8/layout/vList5"/>
    <dgm:cxn modelId="{2015223E-76EC-4614-A581-C60B5F1A415D}" srcId="{248A037D-0AC7-40B4-AFB4-90E59E027250}" destId="{30D03CD4-1A3F-4BC0-A57E-3E895FD3E494}" srcOrd="0" destOrd="0" parTransId="{7E4FF390-4B00-48CE-8A3D-E696E6D3C9A4}" sibTransId="{E3A259F1-C15C-4703-8364-D33342B18A14}"/>
    <dgm:cxn modelId="{EBB63386-350D-40C1-BFBC-A6BD74965868}" type="presOf" srcId="{30D03CD4-1A3F-4BC0-A57E-3E895FD3E494}" destId="{17093CA2-B395-4E35-A2C0-11BBAF873E4E}" srcOrd="0" destOrd="0" presId="urn:microsoft.com/office/officeart/2005/8/layout/vList5"/>
    <dgm:cxn modelId="{83D4B816-C355-46E9-874E-E507D501A645}" type="presParOf" srcId="{A61D524B-2E6A-4804-88E5-97AD7858AFD5}" destId="{310E6F45-0E38-4347-9250-2CA7AD2B9C60}" srcOrd="0" destOrd="0" presId="urn:microsoft.com/office/officeart/2005/8/layout/vList5"/>
    <dgm:cxn modelId="{13EF076F-364B-4552-B9B0-9132518FD925}" type="presParOf" srcId="{310E6F45-0E38-4347-9250-2CA7AD2B9C60}" destId="{17093CA2-B395-4E35-A2C0-11BBAF873E4E}" srcOrd="0" destOrd="0" presId="urn:microsoft.com/office/officeart/2005/8/layout/vList5"/>
    <dgm:cxn modelId="{A0D63BEE-ABFE-476B-BED9-9EFE6B24E18E}" type="presParOf" srcId="{310E6F45-0E38-4347-9250-2CA7AD2B9C60}" destId="{F811DF20-61C7-4934-99C5-89870233BDD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84C58A8-1B64-45DD-81A3-9EE3FBE3B753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pt-BR"/>
        </a:p>
      </dgm:t>
    </dgm:pt>
    <dgm:pt modelId="{4BA3F56E-8CAB-4CC4-B2A0-C3EC111A4326}">
      <dgm:prSet/>
      <dgm:spPr/>
      <dgm:t>
        <a:bodyPr/>
        <a:lstStyle/>
        <a:p>
          <a:pPr rtl="0"/>
          <a:r>
            <a:rPr lang="pt-BR" b="1" dirty="0" smtClean="0"/>
            <a:t>Operador &amp;(E Simples) e &amp;&amp;(E Duplos)</a:t>
          </a:r>
          <a:endParaRPr lang="pt-BR" dirty="0"/>
        </a:p>
      </dgm:t>
    </dgm:pt>
    <dgm:pt modelId="{280C4B52-A9BB-45D5-8749-54AFB0BADC38}" type="parTrans" cxnId="{123DB96D-8619-43DE-898B-9F8442ED3F66}">
      <dgm:prSet/>
      <dgm:spPr/>
      <dgm:t>
        <a:bodyPr/>
        <a:lstStyle/>
        <a:p>
          <a:endParaRPr lang="pt-BR"/>
        </a:p>
      </dgm:t>
    </dgm:pt>
    <dgm:pt modelId="{22615621-FBD7-4866-A0D6-3F461DEFB3FB}" type="sibTrans" cxnId="{123DB96D-8619-43DE-898B-9F8442ED3F66}">
      <dgm:prSet/>
      <dgm:spPr/>
      <dgm:t>
        <a:bodyPr/>
        <a:lstStyle/>
        <a:p>
          <a:endParaRPr lang="pt-BR"/>
        </a:p>
      </dgm:t>
    </dgm:pt>
    <dgm:pt modelId="{4F90D533-8B35-4D6D-9C03-DFE23B403928}">
      <dgm:prSet/>
      <dgm:spPr/>
      <dgm:t>
        <a:bodyPr/>
        <a:lstStyle/>
        <a:p>
          <a:pPr rtl="0"/>
          <a:r>
            <a:rPr lang="pt-BR" dirty="0" smtClean="0"/>
            <a:t>Devolvem </a:t>
          </a:r>
          <a:r>
            <a:rPr lang="pt-BR" b="1" dirty="0" err="1" smtClean="0"/>
            <a:t>true</a:t>
          </a:r>
          <a:r>
            <a:rPr lang="pt-BR" b="1" dirty="0" smtClean="0"/>
            <a:t> </a:t>
          </a:r>
          <a:r>
            <a:rPr lang="pt-BR" dirty="0" smtClean="0"/>
            <a:t>se  e somente se as duas condições forem </a:t>
          </a:r>
          <a:r>
            <a:rPr lang="pt-BR" b="1" dirty="0" err="1" smtClean="0"/>
            <a:t>true</a:t>
          </a:r>
          <a:r>
            <a:rPr lang="pt-BR" dirty="0" smtClean="0"/>
            <a:t>.</a:t>
          </a:r>
          <a:endParaRPr lang="pt-BR" dirty="0"/>
        </a:p>
      </dgm:t>
    </dgm:pt>
    <dgm:pt modelId="{2D87D38D-D005-4E0A-B621-E16B86251ECC}" type="parTrans" cxnId="{71A22D0B-5D08-4B8C-9920-76E1AD874254}">
      <dgm:prSet/>
      <dgm:spPr/>
      <dgm:t>
        <a:bodyPr/>
        <a:lstStyle/>
        <a:p>
          <a:endParaRPr lang="pt-BR"/>
        </a:p>
      </dgm:t>
    </dgm:pt>
    <dgm:pt modelId="{DC1D159F-C1BF-4E24-A65E-79B14D620DAB}" type="sibTrans" cxnId="{71A22D0B-5D08-4B8C-9920-76E1AD874254}">
      <dgm:prSet/>
      <dgm:spPr/>
      <dgm:t>
        <a:bodyPr/>
        <a:lstStyle/>
        <a:p>
          <a:endParaRPr lang="pt-BR"/>
        </a:p>
      </dgm:t>
    </dgm:pt>
    <dgm:pt modelId="{75A287EA-9488-4FD3-B2F7-65E57195C960}" type="pres">
      <dgm:prSet presAssocID="{F84C58A8-1B64-45DD-81A3-9EE3FBE3B7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FE1E43E-9EBE-4168-9BFA-1EFE49101DF9}" type="pres">
      <dgm:prSet presAssocID="{4BA3F56E-8CAB-4CC4-B2A0-C3EC111A4326}" presName="composite" presStyleCnt="0"/>
      <dgm:spPr/>
    </dgm:pt>
    <dgm:pt modelId="{04F8FA91-DCF3-47E1-98F9-1618DCFCA93A}" type="pres">
      <dgm:prSet presAssocID="{4BA3F56E-8CAB-4CC4-B2A0-C3EC111A43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8EC3E5-3694-43E8-859E-BEDEBEDB69AF}" type="pres">
      <dgm:prSet presAssocID="{4BA3F56E-8CAB-4CC4-B2A0-C3EC111A432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65DC006-217E-4C05-8684-F913618B31C9}" type="presOf" srcId="{4BA3F56E-8CAB-4CC4-B2A0-C3EC111A4326}" destId="{04F8FA91-DCF3-47E1-98F9-1618DCFCA93A}" srcOrd="0" destOrd="0" presId="urn:microsoft.com/office/officeart/2005/8/layout/hList1"/>
    <dgm:cxn modelId="{123DB96D-8619-43DE-898B-9F8442ED3F66}" srcId="{F84C58A8-1B64-45DD-81A3-9EE3FBE3B753}" destId="{4BA3F56E-8CAB-4CC4-B2A0-C3EC111A4326}" srcOrd="0" destOrd="0" parTransId="{280C4B52-A9BB-45D5-8749-54AFB0BADC38}" sibTransId="{22615621-FBD7-4866-A0D6-3F461DEFB3FB}"/>
    <dgm:cxn modelId="{682B143E-ECD2-4794-8742-676BFE6810A4}" type="presOf" srcId="{F84C58A8-1B64-45DD-81A3-9EE3FBE3B753}" destId="{75A287EA-9488-4FD3-B2F7-65E57195C960}" srcOrd="0" destOrd="0" presId="urn:microsoft.com/office/officeart/2005/8/layout/hList1"/>
    <dgm:cxn modelId="{8013372D-C708-4804-8B23-E84E4881E98F}" type="presOf" srcId="{4F90D533-8B35-4D6D-9C03-DFE23B403928}" destId="{9A8EC3E5-3694-43E8-859E-BEDEBEDB69AF}" srcOrd="0" destOrd="0" presId="urn:microsoft.com/office/officeart/2005/8/layout/hList1"/>
    <dgm:cxn modelId="{71A22D0B-5D08-4B8C-9920-76E1AD874254}" srcId="{4BA3F56E-8CAB-4CC4-B2A0-C3EC111A4326}" destId="{4F90D533-8B35-4D6D-9C03-DFE23B403928}" srcOrd="0" destOrd="0" parTransId="{2D87D38D-D005-4E0A-B621-E16B86251ECC}" sibTransId="{DC1D159F-C1BF-4E24-A65E-79B14D620DAB}"/>
    <dgm:cxn modelId="{E75FAF9E-DA69-49D3-B7BA-D070C3EEE20A}" type="presParOf" srcId="{75A287EA-9488-4FD3-B2F7-65E57195C960}" destId="{0FE1E43E-9EBE-4168-9BFA-1EFE49101DF9}" srcOrd="0" destOrd="0" presId="urn:microsoft.com/office/officeart/2005/8/layout/hList1"/>
    <dgm:cxn modelId="{B977DE93-6DF9-4FA4-95CC-88FABF3B043E}" type="presParOf" srcId="{0FE1E43E-9EBE-4168-9BFA-1EFE49101DF9}" destId="{04F8FA91-DCF3-47E1-98F9-1618DCFCA93A}" srcOrd="0" destOrd="0" presId="urn:microsoft.com/office/officeart/2005/8/layout/hList1"/>
    <dgm:cxn modelId="{4CE251E9-C3B7-4955-9D22-672648F5CAD8}" type="presParOf" srcId="{0FE1E43E-9EBE-4168-9BFA-1EFE49101DF9}" destId="{9A8EC3E5-3694-43E8-859E-BEDEBEDB69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B505A77-C463-4C8B-933A-A83885321924}" type="doc">
      <dgm:prSet loTypeId="urn:microsoft.com/office/officeart/2005/8/layout/pList2" loCatId="picture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pt-BR"/>
        </a:p>
      </dgm:t>
    </dgm:pt>
    <dgm:pt modelId="{BA0745CB-0F2D-4273-8DE9-3CF5BD426319}">
      <dgm:prSet/>
      <dgm:spPr/>
      <dgm:t>
        <a:bodyPr/>
        <a:lstStyle/>
        <a:p>
          <a:pPr rtl="0"/>
          <a:r>
            <a:rPr lang="pt-BR" dirty="0" smtClean="0"/>
            <a:t>A </a:t>
          </a:r>
          <a:r>
            <a:rPr lang="pt-BR" b="1" dirty="0" smtClean="0"/>
            <a:t>tabela verdade </a:t>
          </a:r>
          <a:r>
            <a:rPr lang="pt-BR" dirty="0" smtClean="0"/>
            <a:t>é uma forma prática de visualizar o resultado dos operadores lógicos. Veja acima a tabela verdade dos operadores </a:t>
          </a:r>
          <a:r>
            <a:rPr lang="pt-BR" b="1" dirty="0" smtClean="0"/>
            <a:t>&amp; </a:t>
          </a:r>
          <a:r>
            <a:rPr lang="pt-BR" dirty="0" smtClean="0"/>
            <a:t>e </a:t>
          </a:r>
          <a:r>
            <a:rPr lang="pt-BR" b="1" dirty="0" smtClean="0"/>
            <a:t>&amp;&amp;</a:t>
          </a:r>
          <a:r>
            <a:rPr lang="pt-BR" dirty="0" smtClean="0"/>
            <a:t>.</a:t>
          </a:r>
          <a:endParaRPr lang="pt-BR" dirty="0"/>
        </a:p>
      </dgm:t>
    </dgm:pt>
    <dgm:pt modelId="{78636012-4C6F-41A2-8CE6-2181555C91F6}" type="parTrans" cxnId="{0AAEE493-33EC-4A99-951A-9B4BBB0413FE}">
      <dgm:prSet/>
      <dgm:spPr/>
      <dgm:t>
        <a:bodyPr/>
        <a:lstStyle/>
        <a:p>
          <a:endParaRPr lang="pt-BR"/>
        </a:p>
      </dgm:t>
    </dgm:pt>
    <dgm:pt modelId="{6C918E2B-3EA0-4176-ADF6-CB4975A46803}" type="sibTrans" cxnId="{0AAEE493-33EC-4A99-951A-9B4BBB0413FE}">
      <dgm:prSet/>
      <dgm:spPr/>
      <dgm:t>
        <a:bodyPr/>
        <a:lstStyle/>
        <a:p>
          <a:endParaRPr lang="pt-BR"/>
        </a:p>
      </dgm:t>
    </dgm:pt>
    <dgm:pt modelId="{53F56F19-8B89-4117-9BD6-0DFB1320AD32}" type="pres">
      <dgm:prSet presAssocID="{2B505A77-C463-4C8B-933A-A838853219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57D7528-EBBB-43EE-B004-DE402D8A9571}" type="pres">
      <dgm:prSet presAssocID="{2B505A77-C463-4C8B-933A-A83885321924}" presName="bkgdShp" presStyleLbl="alignAccFollowNode1" presStyleIdx="0" presStyleCnt="1"/>
      <dgm:spPr/>
    </dgm:pt>
    <dgm:pt modelId="{90984370-1453-4726-85F5-A3B687B01253}" type="pres">
      <dgm:prSet presAssocID="{2B505A77-C463-4C8B-933A-A83885321924}" presName="linComp" presStyleCnt="0"/>
      <dgm:spPr/>
    </dgm:pt>
    <dgm:pt modelId="{B54871A4-849D-482A-A879-87EA7CBFFCDC}" type="pres">
      <dgm:prSet presAssocID="{BA0745CB-0F2D-4273-8DE9-3CF5BD426319}" presName="compNode" presStyleCnt="0"/>
      <dgm:spPr/>
    </dgm:pt>
    <dgm:pt modelId="{7AEC169E-CC4C-4B5C-AAD4-9F6FF03A400B}" type="pres">
      <dgm:prSet presAssocID="{BA0745CB-0F2D-4273-8DE9-3CF5BD426319}" presName="node" presStyleLbl="node1" presStyleIdx="0" presStyleCnt="1" custScaleX="10158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4B7253-D27E-450A-A9F2-333EC152BE6E}" type="pres">
      <dgm:prSet presAssocID="{BA0745CB-0F2D-4273-8DE9-3CF5BD426319}" presName="invisiNode" presStyleLbl="node1" presStyleIdx="0" presStyleCnt="1"/>
      <dgm:spPr/>
    </dgm:pt>
    <dgm:pt modelId="{D7965A05-8CE4-4F3A-8CB0-91BE35458675}" type="pres">
      <dgm:prSet presAssocID="{BA0745CB-0F2D-4273-8DE9-3CF5BD426319}" presName="imagNode" presStyleLbl="fgImgPlace1" presStyleIdx="0" presStyleCnt="1" custScaleY="13348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F8A70111-E260-4DDF-91B3-7CCBA9BD2136}" type="presOf" srcId="{BA0745CB-0F2D-4273-8DE9-3CF5BD426319}" destId="{7AEC169E-CC4C-4B5C-AAD4-9F6FF03A400B}" srcOrd="0" destOrd="0" presId="urn:microsoft.com/office/officeart/2005/8/layout/pList2"/>
    <dgm:cxn modelId="{0AAEE493-33EC-4A99-951A-9B4BBB0413FE}" srcId="{2B505A77-C463-4C8B-933A-A83885321924}" destId="{BA0745CB-0F2D-4273-8DE9-3CF5BD426319}" srcOrd="0" destOrd="0" parTransId="{78636012-4C6F-41A2-8CE6-2181555C91F6}" sibTransId="{6C918E2B-3EA0-4176-ADF6-CB4975A46803}"/>
    <dgm:cxn modelId="{63B18DDB-6D6A-480E-89EC-D27D13C94D51}" type="presOf" srcId="{2B505A77-C463-4C8B-933A-A83885321924}" destId="{53F56F19-8B89-4117-9BD6-0DFB1320AD32}" srcOrd="0" destOrd="0" presId="urn:microsoft.com/office/officeart/2005/8/layout/pList2"/>
    <dgm:cxn modelId="{B78DAC47-2946-44EA-8B0C-370D089D1D36}" type="presParOf" srcId="{53F56F19-8B89-4117-9BD6-0DFB1320AD32}" destId="{457D7528-EBBB-43EE-B004-DE402D8A9571}" srcOrd="0" destOrd="0" presId="urn:microsoft.com/office/officeart/2005/8/layout/pList2"/>
    <dgm:cxn modelId="{78BE5FE5-2806-4EED-A8DC-A758BB21CD1F}" type="presParOf" srcId="{53F56F19-8B89-4117-9BD6-0DFB1320AD32}" destId="{90984370-1453-4726-85F5-A3B687B01253}" srcOrd="1" destOrd="0" presId="urn:microsoft.com/office/officeart/2005/8/layout/pList2"/>
    <dgm:cxn modelId="{F7CA2BF3-B799-4DD1-BD5C-9BB0180E3687}" type="presParOf" srcId="{90984370-1453-4726-85F5-A3B687B01253}" destId="{B54871A4-849D-482A-A879-87EA7CBFFCDC}" srcOrd="0" destOrd="0" presId="urn:microsoft.com/office/officeart/2005/8/layout/pList2"/>
    <dgm:cxn modelId="{EE34DF43-3EEC-4D01-BA64-D66962A8B9F4}" type="presParOf" srcId="{B54871A4-849D-482A-A879-87EA7CBFFCDC}" destId="{7AEC169E-CC4C-4B5C-AAD4-9F6FF03A400B}" srcOrd="0" destOrd="0" presId="urn:microsoft.com/office/officeart/2005/8/layout/pList2"/>
    <dgm:cxn modelId="{BE010724-EC63-4593-B4B2-63D2316EE5C1}" type="presParOf" srcId="{B54871A4-849D-482A-A879-87EA7CBFFCDC}" destId="{574B7253-D27E-450A-A9F2-333EC152BE6E}" srcOrd="1" destOrd="0" presId="urn:microsoft.com/office/officeart/2005/8/layout/pList2"/>
    <dgm:cxn modelId="{937978CD-1561-4256-BABF-632B83263601}" type="presParOf" srcId="{B54871A4-849D-482A-A879-87EA7CBFFCDC}" destId="{D7965A05-8CE4-4F3A-8CB0-91BE35458675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84C58A8-1B64-45DD-81A3-9EE3FBE3B753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4BA3F56E-8CAB-4CC4-B2A0-C3EC111A4326}">
      <dgm:prSet/>
      <dgm:spPr>
        <a:solidFill>
          <a:srgbClr val="0070C0"/>
        </a:solidFill>
      </dgm:spPr>
      <dgm:t>
        <a:bodyPr/>
        <a:lstStyle/>
        <a:p>
          <a:pPr rtl="0"/>
          <a:r>
            <a:rPr lang="pt-BR" b="1" dirty="0" smtClean="0"/>
            <a:t>Operador |(OU Simples) e ||(OU Duplos)</a:t>
          </a:r>
          <a:endParaRPr lang="pt-BR" dirty="0"/>
        </a:p>
      </dgm:t>
    </dgm:pt>
    <dgm:pt modelId="{280C4B52-A9BB-45D5-8749-54AFB0BADC38}" type="parTrans" cxnId="{123DB96D-8619-43DE-898B-9F8442ED3F66}">
      <dgm:prSet/>
      <dgm:spPr/>
      <dgm:t>
        <a:bodyPr/>
        <a:lstStyle/>
        <a:p>
          <a:endParaRPr lang="pt-BR"/>
        </a:p>
      </dgm:t>
    </dgm:pt>
    <dgm:pt modelId="{22615621-FBD7-4866-A0D6-3F461DEFB3FB}" type="sibTrans" cxnId="{123DB96D-8619-43DE-898B-9F8442ED3F66}">
      <dgm:prSet/>
      <dgm:spPr/>
      <dgm:t>
        <a:bodyPr/>
        <a:lstStyle/>
        <a:p>
          <a:endParaRPr lang="pt-BR"/>
        </a:p>
      </dgm:t>
    </dgm:pt>
    <dgm:pt modelId="{4F90D533-8B35-4D6D-9C03-DFE23B403928}">
      <dgm:prSet/>
      <dgm:spPr/>
      <dgm:t>
        <a:bodyPr/>
        <a:lstStyle/>
        <a:p>
          <a:pPr rtl="0"/>
          <a:r>
            <a:rPr lang="pt-BR" dirty="0" smtClean="0"/>
            <a:t>Devolvem </a:t>
          </a:r>
          <a:r>
            <a:rPr lang="pt-BR" b="1" dirty="0" err="1" smtClean="0"/>
            <a:t>true</a:t>
          </a:r>
          <a:r>
            <a:rPr lang="pt-BR" dirty="0" smtClean="0"/>
            <a:t> se pelo menos uma das condições for </a:t>
          </a:r>
          <a:r>
            <a:rPr lang="pt-BR" b="1" dirty="0" err="1" smtClean="0"/>
            <a:t>true</a:t>
          </a:r>
          <a:r>
            <a:rPr lang="pt-BR" dirty="0" smtClean="0"/>
            <a:t>.</a:t>
          </a:r>
          <a:endParaRPr lang="pt-BR" dirty="0"/>
        </a:p>
      </dgm:t>
    </dgm:pt>
    <dgm:pt modelId="{2D87D38D-D005-4E0A-B621-E16B86251ECC}" type="parTrans" cxnId="{71A22D0B-5D08-4B8C-9920-76E1AD874254}">
      <dgm:prSet/>
      <dgm:spPr/>
      <dgm:t>
        <a:bodyPr/>
        <a:lstStyle/>
        <a:p>
          <a:endParaRPr lang="pt-BR"/>
        </a:p>
      </dgm:t>
    </dgm:pt>
    <dgm:pt modelId="{DC1D159F-C1BF-4E24-A65E-79B14D620DAB}" type="sibTrans" cxnId="{71A22D0B-5D08-4B8C-9920-76E1AD874254}">
      <dgm:prSet/>
      <dgm:spPr/>
      <dgm:t>
        <a:bodyPr/>
        <a:lstStyle/>
        <a:p>
          <a:endParaRPr lang="pt-BR"/>
        </a:p>
      </dgm:t>
    </dgm:pt>
    <dgm:pt modelId="{75A287EA-9488-4FD3-B2F7-65E57195C960}" type="pres">
      <dgm:prSet presAssocID="{F84C58A8-1B64-45DD-81A3-9EE3FBE3B7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FE1E43E-9EBE-4168-9BFA-1EFE49101DF9}" type="pres">
      <dgm:prSet presAssocID="{4BA3F56E-8CAB-4CC4-B2A0-C3EC111A4326}" presName="composite" presStyleCnt="0"/>
      <dgm:spPr/>
    </dgm:pt>
    <dgm:pt modelId="{04F8FA91-DCF3-47E1-98F9-1618DCFCA93A}" type="pres">
      <dgm:prSet presAssocID="{4BA3F56E-8CAB-4CC4-B2A0-C3EC111A43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8EC3E5-3694-43E8-859E-BEDEBEDB69AF}" type="pres">
      <dgm:prSet presAssocID="{4BA3F56E-8CAB-4CC4-B2A0-C3EC111A432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B307FD1-9DC3-4737-9CD7-51C133D04CC9}" type="presOf" srcId="{4BA3F56E-8CAB-4CC4-B2A0-C3EC111A4326}" destId="{04F8FA91-DCF3-47E1-98F9-1618DCFCA93A}" srcOrd="0" destOrd="0" presId="urn:microsoft.com/office/officeart/2005/8/layout/hList1"/>
    <dgm:cxn modelId="{123DB96D-8619-43DE-898B-9F8442ED3F66}" srcId="{F84C58A8-1B64-45DD-81A3-9EE3FBE3B753}" destId="{4BA3F56E-8CAB-4CC4-B2A0-C3EC111A4326}" srcOrd="0" destOrd="0" parTransId="{280C4B52-A9BB-45D5-8749-54AFB0BADC38}" sibTransId="{22615621-FBD7-4866-A0D6-3F461DEFB3FB}"/>
    <dgm:cxn modelId="{D28CDBC5-225D-46B8-B76F-CF0A528ACF38}" type="presOf" srcId="{4F90D533-8B35-4D6D-9C03-DFE23B403928}" destId="{9A8EC3E5-3694-43E8-859E-BEDEBEDB69AF}" srcOrd="0" destOrd="0" presId="urn:microsoft.com/office/officeart/2005/8/layout/hList1"/>
    <dgm:cxn modelId="{3D7973C7-A6A8-4C95-B0B0-45CCDBF4A69C}" type="presOf" srcId="{F84C58A8-1B64-45DD-81A3-9EE3FBE3B753}" destId="{75A287EA-9488-4FD3-B2F7-65E57195C960}" srcOrd="0" destOrd="0" presId="urn:microsoft.com/office/officeart/2005/8/layout/hList1"/>
    <dgm:cxn modelId="{71A22D0B-5D08-4B8C-9920-76E1AD874254}" srcId="{4BA3F56E-8CAB-4CC4-B2A0-C3EC111A4326}" destId="{4F90D533-8B35-4D6D-9C03-DFE23B403928}" srcOrd="0" destOrd="0" parTransId="{2D87D38D-D005-4E0A-B621-E16B86251ECC}" sibTransId="{DC1D159F-C1BF-4E24-A65E-79B14D620DAB}"/>
    <dgm:cxn modelId="{0C331F5D-C1EE-4045-9654-2017FDD087B5}" type="presParOf" srcId="{75A287EA-9488-4FD3-B2F7-65E57195C960}" destId="{0FE1E43E-9EBE-4168-9BFA-1EFE49101DF9}" srcOrd="0" destOrd="0" presId="urn:microsoft.com/office/officeart/2005/8/layout/hList1"/>
    <dgm:cxn modelId="{79E2600C-561D-49CF-B414-96641B90F199}" type="presParOf" srcId="{0FE1E43E-9EBE-4168-9BFA-1EFE49101DF9}" destId="{04F8FA91-DCF3-47E1-98F9-1618DCFCA93A}" srcOrd="0" destOrd="0" presId="urn:microsoft.com/office/officeart/2005/8/layout/hList1"/>
    <dgm:cxn modelId="{A04BC0E8-28D7-4ECF-8DB9-9593FD121E4D}" type="presParOf" srcId="{0FE1E43E-9EBE-4168-9BFA-1EFE49101DF9}" destId="{9A8EC3E5-3694-43E8-859E-BEDEBEDB69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B505A77-C463-4C8B-933A-A83885321924}" type="doc">
      <dgm:prSet loTypeId="urn:microsoft.com/office/officeart/2005/8/layout/pList2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BA0745CB-0F2D-4273-8DE9-3CF5BD426319}">
      <dgm:prSet/>
      <dgm:spPr/>
      <dgm:t>
        <a:bodyPr/>
        <a:lstStyle/>
        <a:p>
          <a:pPr rtl="0"/>
          <a:r>
            <a:rPr lang="pt-BR" dirty="0" smtClean="0"/>
            <a:t>Também, podemos utilizar a tabela verdade para visualizar o resultado dos operadores | e ||.</a:t>
          </a:r>
          <a:endParaRPr lang="pt-BR" dirty="0"/>
        </a:p>
      </dgm:t>
    </dgm:pt>
    <dgm:pt modelId="{78636012-4C6F-41A2-8CE6-2181555C91F6}" type="parTrans" cxnId="{0AAEE493-33EC-4A99-951A-9B4BBB0413FE}">
      <dgm:prSet/>
      <dgm:spPr/>
      <dgm:t>
        <a:bodyPr/>
        <a:lstStyle/>
        <a:p>
          <a:endParaRPr lang="pt-BR"/>
        </a:p>
      </dgm:t>
    </dgm:pt>
    <dgm:pt modelId="{6C918E2B-3EA0-4176-ADF6-CB4975A46803}" type="sibTrans" cxnId="{0AAEE493-33EC-4A99-951A-9B4BBB0413FE}">
      <dgm:prSet/>
      <dgm:spPr/>
      <dgm:t>
        <a:bodyPr/>
        <a:lstStyle/>
        <a:p>
          <a:endParaRPr lang="pt-BR"/>
        </a:p>
      </dgm:t>
    </dgm:pt>
    <dgm:pt modelId="{53F56F19-8B89-4117-9BD6-0DFB1320AD32}" type="pres">
      <dgm:prSet presAssocID="{2B505A77-C463-4C8B-933A-A838853219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57D7528-EBBB-43EE-B004-DE402D8A9571}" type="pres">
      <dgm:prSet presAssocID="{2B505A77-C463-4C8B-933A-A83885321924}" presName="bkgdShp" presStyleLbl="alignAccFollowNode1" presStyleIdx="0" presStyleCnt="1" custScaleY="124874"/>
      <dgm:spPr/>
    </dgm:pt>
    <dgm:pt modelId="{90984370-1453-4726-85F5-A3B687B01253}" type="pres">
      <dgm:prSet presAssocID="{2B505A77-C463-4C8B-933A-A83885321924}" presName="linComp" presStyleCnt="0"/>
      <dgm:spPr/>
    </dgm:pt>
    <dgm:pt modelId="{B54871A4-849D-482A-A879-87EA7CBFFCDC}" type="pres">
      <dgm:prSet presAssocID="{BA0745CB-0F2D-4273-8DE9-3CF5BD426319}" presName="compNode" presStyleCnt="0"/>
      <dgm:spPr/>
    </dgm:pt>
    <dgm:pt modelId="{7AEC169E-CC4C-4B5C-AAD4-9F6FF03A400B}" type="pres">
      <dgm:prSet presAssocID="{BA0745CB-0F2D-4273-8DE9-3CF5BD426319}" presName="node" presStyleLbl="node1" presStyleIdx="0" presStyleCnt="1" custScaleX="101589" custScaleY="8388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4B7253-D27E-450A-A9F2-333EC152BE6E}" type="pres">
      <dgm:prSet presAssocID="{BA0745CB-0F2D-4273-8DE9-3CF5BD426319}" presName="invisiNode" presStyleLbl="node1" presStyleIdx="0" presStyleCnt="1"/>
      <dgm:spPr/>
    </dgm:pt>
    <dgm:pt modelId="{D7965A05-8CE4-4F3A-8CB0-91BE35458675}" type="pres">
      <dgm:prSet presAssocID="{BA0745CB-0F2D-4273-8DE9-3CF5BD426319}" presName="imagNode" presStyleLbl="fgImgPlace1" presStyleIdx="0" presStyleCnt="1" custScaleY="152807" custLinFactNeighborX="285" custLinFactNeighborY="-1066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0AAEE493-33EC-4A99-951A-9B4BBB0413FE}" srcId="{2B505A77-C463-4C8B-933A-A83885321924}" destId="{BA0745CB-0F2D-4273-8DE9-3CF5BD426319}" srcOrd="0" destOrd="0" parTransId="{78636012-4C6F-41A2-8CE6-2181555C91F6}" sibTransId="{6C918E2B-3EA0-4176-ADF6-CB4975A46803}"/>
    <dgm:cxn modelId="{0CEABFBB-A58D-4A8E-A1D5-9086A53516D6}" type="presOf" srcId="{2B505A77-C463-4C8B-933A-A83885321924}" destId="{53F56F19-8B89-4117-9BD6-0DFB1320AD32}" srcOrd="0" destOrd="0" presId="urn:microsoft.com/office/officeart/2005/8/layout/pList2"/>
    <dgm:cxn modelId="{B26DD241-D76C-428E-B175-8939D3339F3C}" type="presOf" srcId="{BA0745CB-0F2D-4273-8DE9-3CF5BD426319}" destId="{7AEC169E-CC4C-4B5C-AAD4-9F6FF03A400B}" srcOrd="0" destOrd="0" presId="urn:microsoft.com/office/officeart/2005/8/layout/pList2"/>
    <dgm:cxn modelId="{BA15268C-B308-4A5F-9AED-16765283BB95}" type="presParOf" srcId="{53F56F19-8B89-4117-9BD6-0DFB1320AD32}" destId="{457D7528-EBBB-43EE-B004-DE402D8A9571}" srcOrd="0" destOrd="0" presId="urn:microsoft.com/office/officeart/2005/8/layout/pList2"/>
    <dgm:cxn modelId="{70866DC6-CFF0-4F44-881B-D37D7CBF506D}" type="presParOf" srcId="{53F56F19-8B89-4117-9BD6-0DFB1320AD32}" destId="{90984370-1453-4726-85F5-A3B687B01253}" srcOrd="1" destOrd="0" presId="urn:microsoft.com/office/officeart/2005/8/layout/pList2"/>
    <dgm:cxn modelId="{90C1643A-E7B9-4956-B733-A80BE9773DB6}" type="presParOf" srcId="{90984370-1453-4726-85F5-A3B687B01253}" destId="{B54871A4-849D-482A-A879-87EA7CBFFCDC}" srcOrd="0" destOrd="0" presId="urn:microsoft.com/office/officeart/2005/8/layout/pList2"/>
    <dgm:cxn modelId="{9BC25CAA-B4A2-4ECB-9207-94CF8A8D92FC}" type="presParOf" srcId="{B54871A4-849D-482A-A879-87EA7CBFFCDC}" destId="{7AEC169E-CC4C-4B5C-AAD4-9F6FF03A400B}" srcOrd="0" destOrd="0" presId="urn:microsoft.com/office/officeart/2005/8/layout/pList2"/>
    <dgm:cxn modelId="{3DA1570C-C8B8-4424-B4DA-F55E148BBD19}" type="presParOf" srcId="{B54871A4-849D-482A-A879-87EA7CBFFCDC}" destId="{574B7253-D27E-450A-A9F2-333EC152BE6E}" srcOrd="1" destOrd="0" presId="urn:microsoft.com/office/officeart/2005/8/layout/pList2"/>
    <dgm:cxn modelId="{B2F2A94B-1D7E-4370-93D3-644CC1AD6CF5}" type="presParOf" srcId="{B54871A4-849D-482A-A879-87EA7CBFFCDC}" destId="{D7965A05-8CE4-4F3A-8CB0-91BE35458675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9BD0B-92F5-4DCD-8142-867BAC7DD8A7}" type="doc">
      <dgm:prSet loTypeId="urn:microsoft.com/office/officeart/2005/8/layout/list1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t-BR"/>
        </a:p>
      </dgm:t>
    </dgm:pt>
    <dgm:pt modelId="{7F76405E-50CD-44A3-844F-5927315075A6}">
      <dgm:prSet/>
      <dgm:spPr/>
      <dgm:t>
        <a:bodyPr/>
        <a:lstStyle/>
        <a:p>
          <a:pPr rtl="0"/>
          <a:r>
            <a:rPr lang="pt-BR" dirty="0" smtClean="0"/>
            <a:t>Unidade 7 – Linguagem de programação C#	</a:t>
          </a:r>
          <a:endParaRPr lang="pt-BR" dirty="0"/>
        </a:p>
      </dgm:t>
    </dgm:pt>
    <dgm:pt modelId="{063389C3-111A-4CB5-A047-A22C576A2864}" type="parTrans" cxnId="{8A56C202-F1D0-4D02-A20A-0042B2320E3E}">
      <dgm:prSet/>
      <dgm:spPr/>
      <dgm:t>
        <a:bodyPr/>
        <a:lstStyle/>
        <a:p>
          <a:endParaRPr lang="pt-BR"/>
        </a:p>
      </dgm:t>
    </dgm:pt>
    <dgm:pt modelId="{FA51D74D-96B0-43B0-88AA-E6A78B215F20}" type="sibTrans" cxnId="{8A56C202-F1D0-4D02-A20A-0042B2320E3E}">
      <dgm:prSet/>
      <dgm:spPr/>
      <dgm:t>
        <a:bodyPr/>
        <a:lstStyle/>
        <a:p>
          <a:endParaRPr lang="pt-BR"/>
        </a:p>
      </dgm:t>
    </dgm:pt>
    <dgm:pt modelId="{E1E580A3-5B52-4F6C-AF8A-45EE8B38C95B}">
      <dgm:prSet/>
      <dgm:spPr/>
      <dgm:t>
        <a:bodyPr/>
        <a:lstStyle/>
        <a:p>
          <a:pPr algn="just" rtl="0"/>
          <a:r>
            <a:rPr lang="pt-BR" dirty="0" smtClean="0"/>
            <a:t>Nessa unidade daremos continuidade a linguagem de programação C#, conhecendo todos os tipos de operadores, seus recursos e curiosidades. </a:t>
          </a:r>
          <a:endParaRPr lang="pt-BR" dirty="0"/>
        </a:p>
      </dgm:t>
    </dgm:pt>
    <dgm:pt modelId="{1C35FD96-E3E6-4ECF-A486-AE16D62675C2}" type="parTrans" cxnId="{3336C363-7295-4D1E-A1F3-18BF69526D45}">
      <dgm:prSet/>
      <dgm:spPr/>
      <dgm:t>
        <a:bodyPr/>
        <a:lstStyle/>
        <a:p>
          <a:endParaRPr lang="pt-BR"/>
        </a:p>
      </dgm:t>
    </dgm:pt>
    <dgm:pt modelId="{AC99CBC7-60CA-44D3-AB13-0A7DA2C01EDA}" type="sibTrans" cxnId="{3336C363-7295-4D1E-A1F3-18BF69526D45}">
      <dgm:prSet/>
      <dgm:spPr/>
      <dgm:t>
        <a:bodyPr/>
        <a:lstStyle/>
        <a:p>
          <a:endParaRPr lang="pt-BR"/>
        </a:p>
      </dgm:t>
    </dgm:pt>
    <dgm:pt modelId="{78E396B0-DFDF-4152-BA72-FDB927E4FD99}" type="pres">
      <dgm:prSet presAssocID="{4279BD0B-92F5-4DCD-8142-867BAC7DD8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CB3CB5F-F21C-4DE9-8961-AB21B538E5A3}" type="pres">
      <dgm:prSet presAssocID="{7F76405E-50CD-44A3-844F-5927315075A6}" presName="parentLin" presStyleCnt="0"/>
      <dgm:spPr/>
    </dgm:pt>
    <dgm:pt modelId="{1A7A59AD-2F14-4D0E-A536-0B01B8D1410D}" type="pres">
      <dgm:prSet presAssocID="{7F76405E-50CD-44A3-844F-5927315075A6}" presName="parentLeftMargin" presStyleLbl="node1" presStyleIdx="0" presStyleCnt="1"/>
      <dgm:spPr/>
      <dgm:t>
        <a:bodyPr/>
        <a:lstStyle/>
        <a:p>
          <a:endParaRPr lang="pt-BR"/>
        </a:p>
      </dgm:t>
    </dgm:pt>
    <dgm:pt modelId="{F4332DEC-168A-419B-A32D-A51C6ECDF297}" type="pres">
      <dgm:prSet presAssocID="{7F76405E-50CD-44A3-844F-5927315075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0EEA29-4A20-4724-98A0-1265DFB8B805}" type="pres">
      <dgm:prSet presAssocID="{7F76405E-50CD-44A3-844F-5927315075A6}" presName="negativeSpace" presStyleCnt="0"/>
      <dgm:spPr/>
    </dgm:pt>
    <dgm:pt modelId="{7F185C72-F0F9-4833-9E29-7C00A9F17742}" type="pres">
      <dgm:prSet presAssocID="{7F76405E-50CD-44A3-844F-5927315075A6}" presName="childText" presStyleLbl="conFgAcc1" presStyleIdx="0" presStyleCnt="1" custLinFactNeighborX="-499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78267CC-7BD3-498D-828A-A88F5E8FE956}" type="presOf" srcId="{7F76405E-50CD-44A3-844F-5927315075A6}" destId="{F4332DEC-168A-419B-A32D-A51C6ECDF297}" srcOrd="1" destOrd="0" presId="urn:microsoft.com/office/officeart/2005/8/layout/list1"/>
    <dgm:cxn modelId="{3DDD9F9D-4A5E-490C-ACEE-BF532BD3135F}" type="presOf" srcId="{4279BD0B-92F5-4DCD-8142-867BAC7DD8A7}" destId="{78E396B0-DFDF-4152-BA72-FDB927E4FD99}" srcOrd="0" destOrd="0" presId="urn:microsoft.com/office/officeart/2005/8/layout/list1"/>
    <dgm:cxn modelId="{3336C363-7295-4D1E-A1F3-18BF69526D45}" srcId="{7F76405E-50CD-44A3-844F-5927315075A6}" destId="{E1E580A3-5B52-4F6C-AF8A-45EE8B38C95B}" srcOrd="0" destOrd="0" parTransId="{1C35FD96-E3E6-4ECF-A486-AE16D62675C2}" sibTransId="{AC99CBC7-60CA-44D3-AB13-0A7DA2C01EDA}"/>
    <dgm:cxn modelId="{8A56C202-F1D0-4D02-A20A-0042B2320E3E}" srcId="{4279BD0B-92F5-4DCD-8142-867BAC7DD8A7}" destId="{7F76405E-50CD-44A3-844F-5927315075A6}" srcOrd="0" destOrd="0" parTransId="{063389C3-111A-4CB5-A047-A22C576A2864}" sibTransId="{FA51D74D-96B0-43B0-88AA-E6A78B215F20}"/>
    <dgm:cxn modelId="{41FF9EBD-378D-4FA9-8B11-A0519FB4D10F}" type="presOf" srcId="{E1E580A3-5B52-4F6C-AF8A-45EE8B38C95B}" destId="{7F185C72-F0F9-4833-9E29-7C00A9F17742}" srcOrd="0" destOrd="0" presId="urn:microsoft.com/office/officeart/2005/8/layout/list1"/>
    <dgm:cxn modelId="{E81016FE-64E1-49A6-9BBE-07D48CA5E753}" type="presOf" srcId="{7F76405E-50CD-44A3-844F-5927315075A6}" destId="{1A7A59AD-2F14-4D0E-A536-0B01B8D1410D}" srcOrd="0" destOrd="0" presId="urn:microsoft.com/office/officeart/2005/8/layout/list1"/>
    <dgm:cxn modelId="{B2256546-FBEE-43E7-B179-B634F9473229}" type="presParOf" srcId="{78E396B0-DFDF-4152-BA72-FDB927E4FD99}" destId="{ACB3CB5F-F21C-4DE9-8961-AB21B538E5A3}" srcOrd="0" destOrd="0" presId="urn:microsoft.com/office/officeart/2005/8/layout/list1"/>
    <dgm:cxn modelId="{4BB762EF-8DF4-4B39-AB52-788743743339}" type="presParOf" srcId="{ACB3CB5F-F21C-4DE9-8961-AB21B538E5A3}" destId="{1A7A59AD-2F14-4D0E-A536-0B01B8D1410D}" srcOrd="0" destOrd="0" presId="urn:microsoft.com/office/officeart/2005/8/layout/list1"/>
    <dgm:cxn modelId="{D86BD513-D2FD-4FD5-BE76-D8CBFFD1C022}" type="presParOf" srcId="{ACB3CB5F-F21C-4DE9-8961-AB21B538E5A3}" destId="{F4332DEC-168A-419B-A32D-A51C6ECDF297}" srcOrd="1" destOrd="0" presId="urn:microsoft.com/office/officeart/2005/8/layout/list1"/>
    <dgm:cxn modelId="{69482CFC-4074-43AE-9749-381781BC8DFA}" type="presParOf" srcId="{78E396B0-DFDF-4152-BA72-FDB927E4FD99}" destId="{570EEA29-4A20-4724-98A0-1265DFB8B805}" srcOrd="1" destOrd="0" presId="urn:microsoft.com/office/officeart/2005/8/layout/list1"/>
    <dgm:cxn modelId="{7AC119A4-29A2-4D00-8854-52DF24645138}" type="presParOf" srcId="{78E396B0-DFDF-4152-BA72-FDB927E4FD99}" destId="{7F185C72-F0F9-4833-9E29-7C00A9F1774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84C58A8-1B64-45DD-81A3-9EE3FBE3B75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4BA3F56E-8CAB-4CC4-B2A0-C3EC111A4326}">
      <dgm:prSet/>
      <dgm:spPr/>
      <dgm:t>
        <a:bodyPr/>
        <a:lstStyle/>
        <a:p>
          <a:pPr rtl="0"/>
          <a:r>
            <a:rPr lang="pt-BR" b="1" dirty="0" smtClean="0"/>
            <a:t>Operador ^ (OU exclusivo)</a:t>
          </a:r>
          <a:endParaRPr lang="pt-BR" dirty="0"/>
        </a:p>
      </dgm:t>
    </dgm:pt>
    <dgm:pt modelId="{280C4B52-A9BB-45D5-8749-54AFB0BADC38}" type="parTrans" cxnId="{123DB96D-8619-43DE-898B-9F8442ED3F66}">
      <dgm:prSet/>
      <dgm:spPr/>
      <dgm:t>
        <a:bodyPr/>
        <a:lstStyle/>
        <a:p>
          <a:endParaRPr lang="pt-BR"/>
        </a:p>
      </dgm:t>
    </dgm:pt>
    <dgm:pt modelId="{22615621-FBD7-4866-A0D6-3F461DEFB3FB}" type="sibTrans" cxnId="{123DB96D-8619-43DE-898B-9F8442ED3F66}">
      <dgm:prSet/>
      <dgm:spPr/>
      <dgm:t>
        <a:bodyPr/>
        <a:lstStyle/>
        <a:p>
          <a:endParaRPr lang="pt-BR"/>
        </a:p>
      </dgm:t>
    </dgm:pt>
    <dgm:pt modelId="{4F90D533-8B35-4D6D-9C03-DFE23B403928}">
      <dgm:prSet/>
      <dgm:spPr/>
      <dgm:t>
        <a:bodyPr/>
        <a:lstStyle/>
        <a:p>
          <a:pPr rtl="0"/>
          <a:r>
            <a:rPr lang="pt-BR" dirty="0" smtClean="0"/>
            <a:t>Devolvem </a:t>
          </a:r>
          <a:r>
            <a:rPr lang="pt-BR" b="1" dirty="0" err="1" smtClean="0"/>
            <a:t>true</a:t>
          </a:r>
          <a:r>
            <a:rPr lang="pt-BR" dirty="0" smtClean="0"/>
            <a:t> se pelo menos uma das condições for </a:t>
          </a:r>
          <a:r>
            <a:rPr lang="pt-BR" b="1" dirty="0" err="1" smtClean="0"/>
            <a:t>true</a:t>
          </a:r>
          <a:r>
            <a:rPr lang="pt-BR" dirty="0" smtClean="0"/>
            <a:t>.</a:t>
          </a:r>
          <a:endParaRPr lang="pt-BR" dirty="0"/>
        </a:p>
      </dgm:t>
    </dgm:pt>
    <dgm:pt modelId="{2D87D38D-D005-4E0A-B621-E16B86251ECC}" type="parTrans" cxnId="{71A22D0B-5D08-4B8C-9920-76E1AD874254}">
      <dgm:prSet/>
      <dgm:spPr/>
      <dgm:t>
        <a:bodyPr/>
        <a:lstStyle/>
        <a:p>
          <a:endParaRPr lang="pt-BR"/>
        </a:p>
      </dgm:t>
    </dgm:pt>
    <dgm:pt modelId="{DC1D159F-C1BF-4E24-A65E-79B14D620DAB}" type="sibTrans" cxnId="{71A22D0B-5D08-4B8C-9920-76E1AD874254}">
      <dgm:prSet/>
      <dgm:spPr/>
      <dgm:t>
        <a:bodyPr/>
        <a:lstStyle/>
        <a:p>
          <a:endParaRPr lang="pt-BR"/>
        </a:p>
      </dgm:t>
    </dgm:pt>
    <dgm:pt modelId="{75A287EA-9488-4FD3-B2F7-65E57195C960}" type="pres">
      <dgm:prSet presAssocID="{F84C58A8-1B64-45DD-81A3-9EE3FBE3B7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FE1E43E-9EBE-4168-9BFA-1EFE49101DF9}" type="pres">
      <dgm:prSet presAssocID="{4BA3F56E-8CAB-4CC4-B2A0-C3EC111A4326}" presName="composite" presStyleCnt="0"/>
      <dgm:spPr/>
    </dgm:pt>
    <dgm:pt modelId="{04F8FA91-DCF3-47E1-98F9-1618DCFCA93A}" type="pres">
      <dgm:prSet presAssocID="{4BA3F56E-8CAB-4CC4-B2A0-C3EC111A432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A8EC3E5-3694-43E8-859E-BEDEBEDB69AF}" type="pres">
      <dgm:prSet presAssocID="{4BA3F56E-8CAB-4CC4-B2A0-C3EC111A432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AA81237-F0CC-485E-8C56-E438DCB8497E}" type="presOf" srcId="{4BA3F56E-8CAB-4CC4-B2A0-C3EC111A4326}" destId="{04F8FA91-DCF3-47E1-98F9-1618DCFCA93A}" srcOrd="0" destOrd="0" presId="urn:microsoft.com/office/officeart/2005/8/layout/hList1"/>
    <dgm:cxn modelId="{76A98AD2-E7B5-453C-948A-D4E14E59E990}" type="presOf" srcId="{4F90D533-8B35-4D6D-9C03-DFE23B403928}" destId="{9A8EC3E5-3694-43E8-859E-BEDEBEDB69AF}" srcOrd="0" destOrd="0" presId="urn:microsoft.com/office/officeart/2005/8/layout/hList1"/>
    <dgm:cxn modelId="{123DB96D-8619-43DE-898B-9F8442ED3F66}" srcId="{F84C58A8-1B64-45DD-81A3-9EE3FBE3B753}" destId="{4BA3F56E-8CAB-4CC4-B2A0-C3EC111A4326}" srcOrd="0" destOrd="0" parTransId="{280C4B52-A9BB-45D5-8749-54AFB0BADC38}" sibTransId="{22615621-FBD7-4866-A0D6-3F461DEFB3FB}"/>
    <dgm:cxn modelId="{71A22D0B-5D08-4B8C-9920-76E1AD874254}" srcId="{4BA3F56E-8CAB-4CC4-B2A0-C3EC111A4326}" destId="{4F90D533-8B35-4D6D-9C03-DFE23B403928}" srcOrd="0" destOrd="0" parTransId="{2D87D38D-D005-4E0A-B621-E16B86251ECC}" sibTransId="{DC1D159F-C1BF-4E24-A65E-79B14D620DAB}"/>
    <dgm:cxn modelId="{429D8BEF-5A1B-4BDD-8856-444A5770BA77}" type="presOf" srcId="{F84C58A8-1B64-45DD-81A3-9EE3FBE3B753}" destId="{75A287EA-9488-4FD3-B2F7-65E57195C960}" srcOrd="0" destOrd="0" presId="urn:microsoft.com/office/officeart/2005/8/layout/hList1"/>
    <dgm:cxn modelId="{B8649F2D-8ACC-4879-AC2E-5BC2BF2A0E5B}" type="presParOf" srcId="{75A287EA-9488-4FD3-B2F7-65E57195C960}" destId="{0FE1E43E-9EBE-4168-9BFA-1EFE49101DF9}" srcOrd="0" destOrd="0" presId="urn:microsoft.com/office/officeart/2005/8/layout/hList1"/>
    <dgm:cxn modelId="{143EAB46-0E0F-4C56-8173-BE94282B1504}" type="presParOf" srcId="{0FE1E43E-9EBE-4168-9BFA-1EFE49101DF9}" destId="{04F8FA91-DCF3-47E1-98F9-1618DCFCA93A}" srcOrd="0" destOrd="0" presId="urn:microsoft.com/office/officeart/2005/8/layout/hList1"/>
    <dgm:cxn modelId="{759B4723-FE2B-4BEC-93FA-D1901B92919F}" type="presParOf" srcId="{0FE1E43E-9EBE-4168-9BFA-1EFE49101DF9}" destId="{9A8EC3E5-3694-43E8-859E-BEDEBEDB69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2B505A77-C463-4C8B-933A-A83885321924}" type="doc">
      <dgm:prSet loTypeId="urn:microsoft.com/office/officeart/2005/8/layout/pList2" loCatId="pictur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BA0745CB-0F2D-4273-8DE9-3CF5BD426319}">
      <dgm:prSet/>
      <dgm:spPr/>
      <dgm:t>
        <a:bodyPr/>
        <a:lstStyle/>
        <a:p>
          <a:pPr rtl="0"/>
          <a:r>
            <a:rPr lang="pt-BR" dirty="0" smtClean="0"/>
            <a:t>Vamos visualizar acima o resultado do operador ˆ através da tabela verdade.</a:t>
          </a:r>
          <a:endParaRPr lang="pt-BR" dirty="0"/>
        </a:p>
      </dgm:t>
    </dgm:pt>
    <dgm:pt modelId="{78636012-4C6F-41A2-8CE6-2181555C91F6}" type="parTrans" cxnId="{0AAEE493-33EC-4A99-951A-9B4BBB0413FE}">
      <dgm:prSet/>
      <dgm:spPr/>
      <dgm:t>
        <a:bodyPr/>
        <a:lstStyle/>
        <a:p>
          <a:endParaRPr lang="pt-BR"/>
        </a:p>
      </dgm:t>
    </dgm:pt>
    <dgm:pt modelId="{6C918E2B-3EA0-4176-ADF6-CB4975A46803}" type="sibTrans" cxnId="{0AAEE493-33EC-4A99-951A-9B4BBB0413FE}">
      <dgm:prSet/>
      <dgm:spPr/>
      <dgm:t>
        <a:bodyPr/>
        <a:lstStyle/>
        <a:p>
          <a:endParaRPr lang="pt-BR"/>
        </a:p>
      </dgm:t>
    </dgm:pt>
    <dgm:pt modelId="{53F56F19-8B89-4117-9BD6-0DFB1320AD32}" type="pres">
      <dgm:prSet presAssocID="{2B505A77-C463-4C8B-933A-A838853219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57D7528-EBBB-43EE-B004-DE402D8A9571}" type="pres">
      <dgm:prSet presAssocID="{2B505A77-C463-4C8B-933A-A83885321924}" presName="bkgdShp" presStyleLbl="alignAccFollowNode1" presStyleIdx="0" presStyleCnt="1" custScaleY="124874"/>
      <dgm:spPr/>
    </dgm:pt>
    <dgm:pt modelId="{90984370-1453-4726-85F5-A3B687B01253}" type="pres">
      <dgm:prSet presAssocID="{2B505A77-C463-4C8B-933A-A83885321924}" presName="linComp" presStyleCnt="0"/>
      <dgm:spPr/>
    </dgm:pt>
    <dgm:pt modelId="{B54871A4-849D-482A-A879-87EA7CBFFCDC}" type="pres">
      <dgm:prSet presAssocID="{BA0745CB-0F2D-4273-8DE9-3CF5BD426319}" presName="compNode" presStyleCnt="0"/>
      <dgm:spPr/>
    </dgm:pt>
    <dgm:pt modelId="{7AEC169E-CC4C-4B5C-AAD4-9F6FF03A400B}" type="pres">
      <dgm:prSet presAssocID="{BA0745CB-0F2D-4273-8DE9-3CF5BD426319}" presName="node" presStyleLbl="node1" presStyleIdx="0" presStyleCnt="1" custScaleX="101589" custScaleY="8388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4B7253-D27E-450A-A9F2-333EC152BE6E}" type="pres">
      <dgm:prSet presAssocID="{BA0745CB-0F2D-4273-8DE9-3CF5BD426319}" presName="invisiNode" presStyleLbl="node1" presStyleIdx="0" presStyleCnt="1"/>
      <dgm:spPr/>
    </dgm:pt>
    <dgm:pt modelId="{D7965A05-8CE4-4F3A-8CB0-91BE35458675}" type="pres">
      <dgm:prSet presAssocID="{BA0745CB-0F2D-4273-8DE9-3CF5BD426319}" presName="imagNode" presStyleLbl="fgImgPlace1" presStyleIdx="0" presStyleCnt="1" custScaleX="84205" custScaleY="152807" custLinFactNeighborX="285" custLinFactNeighborY="-1066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</dgm:ptLst>
  <dgm:cxnLst>
    <dgm:cxn modelId="{0AAEE493-33EC-4A99-951A-9B4BBB0413FE}" srcId="{2B505A77-C463-4C8B-933A-A83885321924}" destId="{BA0745CB-0F2D-4273-8DE9-3CF5BD426319}" srcOrd="0" destOrd="0" parTransId="{78636012-4C6F-41A2-8CE6-2181555C91F6}" sibTransId="{6C918E2B-3EA0-4176-ADF6-CB4975A46803}"/>
    <dgm:cxn modelId="{CFC85326-440D-41DB-89D5-29D2FD2296F7}" type="presOf" srcId="{2B505A77-C463-4C8B-933A-A83885321924}" destId="{53F56F19-8B89-4117-9BD6-0DFB1320AD32}" srcOrd="0" destOrd="0" presId="urn:microsoft.com/office/officeart/2005/8/layout/pList2"/>
    <dgm:cxn modelId="{ABE834C6-0183-4043-AB1B-01DBC451118C}" type="presOf" srcId="{BA0745CB-0F2D-4273-8DE9-3CF5BD426319}" destId="{7AEC169E-CC4C-4B5C-AAD4-9F6FF03A400B}" srcOrd="0" destOrd="0" presId="urn:microsoft.com/office/officeart/2005/8/layout/pList2"/>
    <dgm:cxn modelId="{4AB72A38-BA3B-4A40-82A9-98E143AA51E8}" type="presParOf" srcId="{53F56F19-8B89-4117-9BD6-0DFB1320AD32}" destId="{457D7528-EBBB-43EE-B004-DE402D8A9571}" srcOrd="0" destOrd="0" presId="urn:microsoft.com/office/officeart/2005/8/layout/pList2"/>
    <dgm:cxn modelId="{B7E3E874-AF48-4334-ADAE-69244E50AA40}" type="presParOf" srcId="{53F56F19-8B89-4117-9BD6-0DFB1320AD32}" destId="{90984370-1453-4726-85F5-A3B687B01253}" srcOrd="1" destOrd="0" presId="urn:microsoft.com/office/officeart/2005/8/layout/pList2"/>
    <dgm:cxn modelId="{DB9E024B-1FFD-48F2-8CB9-BC0E98859E3B}" type="presParOf" srcId="{90984370-1453-4726-85F5-A3B687B01253}" destId="{B54871A4-849D-482A-A879-87EA7CBFFCDC}" srcOrd="0" destOrd="0" presId="urn:microsoft.com/office/officeart/2005/8/layout/pList2"/>
    <dgm:cxn modelId="{484AC0BF-E4E7-482E-9643-3C5EE1E3FEB9}" type="presParOf" srcId="{B54871A4-849D-482A-A879-87EA7CBFFCDC}" destId="{7AEC169E-CC4C-4B5C-AAD4-9F6FF03A400B}" srcOrd="0" destOrd="0" presId="urn:microsoft.com/office/officeart/2005/8/layout/pList2"/>
    <dgm:cxn modelId="{766BC1B9-EFF8-4138-B8D5-3DF770FA902E}" type="presParOf" srcId="{B54871A4-849D-482A-A879-87EA7CBFFCDC}" destId="{574B7253-D27E-450A-A9F2-333EC152BE6E}" srcOrd="1" destOrd="0" presId="urn:microsoft.com/office/officeart/2005/8/layout/pList2"/>
    <dgm:cxn modelId="{5DA4453C-9A8D-4AF0-8D92-12196B12736E}" type="presParOf" srcId="{B54871A4-849D-482A-A879-87EA7CBFFCDC}" destId="{D7965A05-8CE4-4F3A-8CB0-91BE35458675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6538957-AC6E-4268-89D0-F649E503DA8E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pt-BR"/>
        </a:p>
      </dgm:t>
    </dgm:pt>
    <dgm:pt modelId="{560A691B-A314-45B8-9F80-6E2CEE130551}">
      <dgm:prSet/>
      <dgm:spPr/>
      <dgm:t>
        <a:bodyPr/>
        <a:lstStyle/>
        <a:p>
          <a:pPr rtl="0"/>
          <a:r>
            <a:rPr lang="pt-BR" dirty="0" smtClean="0"/>
            <a:t>Dúvida</a:t>
          </a:r>
          <a:endParaRPr lang="pt-BR" dirty="0"/>
        </a:p>
      </dgm:t>
    </dgm:pt>
    <dgm:pt modelId="{126447A7-0F50-400E-B512-AE8A88BA0E1C}" type="parTrans" cxnId="{F772F581-0666-4DB6-A4E2-D16D561AF1FF}">
      <dgm:prSet/>
      <dgm:spPr/>
      <dgm:t>
        <a:bodyPr/>
        <a:lstStyle/>
        <a:p>
          <a:endParaRPr lang="pt-BR"/>
        </a:p>
      </dgm:t>
    </dgm:pt>
    <dgm:pt modelId="{F64A30A6-4239-4D5B-8FFE-BF4E223B8790}" type="sibTrans" cxnId="{F772F581-0666-4DB6-A4E2-D16D561AF1FF}">
      <dgm:prSet/>
      <dgm:spPr/>
      <dgm:t>
        <a:bodyPr/>
        <a:lstStyle/>
        <a:p>
          <a:endParaRPr lang="pt-BR"/>
        </a:p>
      </dgm:t>
    </dgm:pt>
    <dgm:pt modelId="{6FE1905C-DAAD-4FD0-86BD-7643F509FF55}">
      <dgm:prSet/>
      <dgm:spPr/>
      <dgm:t>
        <a:bodyPr/>
        <a:lstStyle/>
        <a:p>
          <a:pPr rtl="0"/>
          <a:r>
            <a:rPr lang="pt-BR" smtClean="0"/>
            <a:t>Os operadores “</a:t>
          </a:r>
          <a:r>
            <a:rPr lang="pt-BR" b="1" smtClean="0"/>
            <a:t>&amp;</a:t>
          </a:r>
          <a:r>
            <a:rPr lang="pt-BR" smtClean="0"/>
            <a:t>” e “</a:t>
          </a:r>
          <a:r>
            <a:rPr lang="pt-BR" b="1" smtClean="0"/>
            <a:t>&amp;&amp;</a:t>
          </a:r>
          <a:r>
            <a:rPr lang="pt-BR" smtClean="0"/>
            <a:t>” produzem o mesmo resultado lógico. Então, qual é a diferença entre eles? </a:t>
          </a:r>
          <a:endParaRPr lang="pt-BR"/>
        </a:p>
      </dgm:t>
    </dgm:pt>
    <dgm:pt modelId="{F00702E3-375B-46C6-AB02-280539CF363B}" type="parTrans" cxnId="{AA369CD6-662C-4756-9DB3-A2D20B28DB0C}">
      <dgm:prSet/>
      <dgm:spPr/>
      <dgm:t>
        <a:bodyPr/>
        <a:lstStyle/>
        <a:p>
          <a:endParaRPr lang="pt-BR"/>
        </a:p>
      </dgm:t>
    </dgm:pt>
    <dgm:pt modelId="{5784FF05-FF55-441D-8B78-E26F6991A881}" type="sibTrans" cxnId="{AA369CD6-662C-4756-9DB3-A2D20B28DB0C}">
      <dgm:prSet/>
      <dgm:spPr/>
      <dgm:t>
        <a:bodyPr/>
        <a:lstStyle/>
        <a:p>
          <a:endParaRPr lang="pt-BR"/>
        </a:p>
      </dgm:t>
    </dgm:pt>
    <dgm:pt modelId="{E0B10E65-143C-4CB7-B93C-F9AB0BDA1379}">
      <dgm:prSet/>
      <dgm:spPr/>
      <dgm:t>
        <a:bodyPr/>
        <a:lstStyle/>
        <a:p>
          <a:pPr rtl="0"/>
          <a:r>
            <a:rPr lang="pt-BR" smtClean="0"/>
            <a:t>O operador “</a:t>
          </a:r>
          <a:r>
            <a:rPr lang="pt-BR" b="1" smtClean="0"/>
            <a:t>&amp;</a:t>
          </a:r>
          <a:r>
            <a:rPr lang="pt-BR" smtClean="0"/>
            <a:t>” sempre avalia as duas condições. </a:t>
          </a:r>
          <a:endParaRPr lang="pt-BR"/>
        </a:p>
      </dgm:t>
    </dgm:pt>
    <dgm:pt modelId="{C1A17CD5-13C8-4485-8F9F-A21DF717F71B}" type="parTrans" cxnId="{3B0B1CEE-8FD1-43A0-9D06-F2CA07B02850}">
      <dgm:prSet/>
      <dgm:spPr/>
      <dgm:t>
        <a:bodyPr/>
        <a:lstStyle/>
        <a:p>
          <a:endParaRPr lang="pt-BR"/>
        </a:p>
      </dgm:t>
    </dgm:pt>
    <dgm:pt modelId="{5EAFC2E5-C19C-4A6E-A71C-BDD8668EE197}" type="sibTrans" cxnId="{3B0B1CEE-8FD1-43A0-9D06-F2CA07B02850}">
      <dgm:prSet/>
      <dgm:spPr/>
      <dgm:t>
        <a:bodyPr/>
        <a:lstStyle/>
        <a:p>
          <a:endParaRPr lang="pt-BR"/>
        </a:p>
      </dgm:t>
    </dgm:pt>
    <dgm:pt modelId="{5CB03D59-CB34-44F6-A21C-7F444F7BFBFA}">
      <dgm:prSet/>
      <dgm:spPr/>
      <dgm:t>
        <a:bodyPr/>
        <a:lstStyle/>
        <a:p>
          <a:pPr rtl="0"/>
          <a:r>
            <a:rPr lang="pt-BR" dirty="0" smtClean="0"/>
            <a:t>Por outro lado, o operador “</a:t>
          </a:r>
          <a:r>
            <a:rPr lang="pt-BR" b="1" dirty="0" smtClean="0"/>
            <a:t>&amp;&amp;</a:t>
          </a:r>
          <a:r>
            <a:rPr lang="pt-BR" dirty="0" smtClean="0"/>
            <a:t>” não avalia a segunda condição se o valor da primeira condição for falso. De fato, esse comportamento é plausível pois se o valor da primeira condição for falso o resultado lógico da operação é falso independentemente do valor da segunda condição. Dessa forma, podemos simplificar a tabela verdade do operador “</a:t>
          </a:r>
          <a:r>
            <a:rPr lang="pt-BR" b="1" dirty="0" smtClean="0"/>
            <a:t>&amp;&amp;</a:t>
          </a:r>
          <a:r>
            <a:rPr lang="pt-BR" dirty="0" smtClean="0"/>
            <a:t>”.</a:t>
          </a:r>
          <a:endParaRPr lang="pt-BR" dirty="0"/>
        </a:p>
      </dgm:t>
    </dgm:pt>
    <dgm:pt modelId="{BA0FB1A9-D184-46CE-A25C-FE234FD5B7B9}" type="parTrans" cxnId="{34840FF7-7512-4802-836B-FDB95F93797B}">
      <dgm:prSet/>
      <dgm:spPr/>
      <dgm:t>
        <a:bodyPr/>
        <a:lstStyle/>
        <a:p>
          <a:endParaRPr lang="pt-BR"/>
        </a:p>
      </dgm:t>
    </dgm:pt>
    <dgm:pt modelId="{5AC6B2FA-FF71-4565-982B-B8FAEEC87F0E}" type="sibTrans" cxnId="{34840FF7-7512-4802-836B-FDB95F93797B}">
      <dgm:prSet/>
      <dgm:spPr/>
      <dgm:t>
        <a:bodyPr/>
        <a:lstStyle/>
        <a:p>
          <a:endParaRPr lang="pt-BR"/>
        </a:p>
      </dgm:t>
    </dgm:pt>
    <dgm:pt modelId="{AB968F29-4409-4CFC-963A-90D23F84DF6F}" type="pres">
      <dgm:prSet presAssocID="{D6538957-AC6E-4268-89D0-F649E503DA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4167916-1050-4F89-B04B-29B2EF919320}" type="pres">
      <dgm:prSet presAssocID="{560A691B-A314-45B8-9F80-6E2CEE130551}" presName="composite" presStyleCnt="0"/>
      <dgm:spPr/>
    </dgm:pt>
    <dgm:pt modelId="{ABB61C46-743F-4040-A6BB-CB9603708033}" type="pres">
      <dgm:prSet presAssocID="{560A691B-A314-45B8-9F80-6E2CEE13055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6F27B1-FA1C-401C-9684-1839D937E126}" type="pres">
      <dgm:prSet presAssocID="{560A691B-A314-45B8-9F80-6E2CEE13055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A5BF8F8-D7F0-4EE8-97A5-6F7639909041}" type="presOf" srcId="{5CB03D59-CB34-44F6-A21C-7F444F7BFBFA}" destId="{016F27B1-FA1C-401C-9684-1839D937E126}" srcOrd="0" destOrd="2" presId="urn:microsoft.com/office/officeart/2005/8/layout/hList1"/>
    <dgm:cxn modelId="{AA369CD6-662C-4756-9DB3-A2D20B28DB0C}" srcId="{560A691B-A314-45B8-9F80-6E2CEE130551}" destId="{6FE1905C-DAAD-4FD0-86BD-7643F509FF55}" srcOrd="0" destOrd="0" parTransId="{F00702E3-375B-46C6-AB02-280539CF363B}" sibTransId="{5784FF05-FF55-441D-8B78-E26F6991A881}"/>
    <dgm:cxn modelId="{B6160D97-97B1-45FE-BA6E-471D4A934935}" type="presOf" srcId="{D6538957-AC6E-4268-89D0-F649E503DA8E}" destId="{AB968F29-4409-4CFC-963A-90D23F84DF6F}" srcOrd="0" destOrd="0" presId="urn:microsoft.com/office/officeart/2005/8/layout/hList1"/>
    <dgm:cxn modelId="{3B0B1CEE-8FD1-43A0-9D06-F2CA07B02850}" srcId="{6FE1905C-DAAD-4FD0-86BD-7643F509FF55}" destId="{E0B10E65-143C-4CB7-B93C-F9AB0BDA1379}" srcOrd="0" destOrd="0" parTransId="{C1A17CD5-13C8-4485-8F9F-A21DF717F71B}" sibTransId="{5EAFC2E5-C19C-4A6E-A71C-BDD8668EE197}"/>
    <dgm:cxn modelId="{34840FF7-7512-4802-836B-FDB95F93797B}" srcId="{6FE1905C-DAAD-4FD0-86BD-7643F509FF55}" destId="{5CB03D59-CB34-44F6-A21C-7F444F7BFBFA}" srcOrd="1" destOrd="0" parTransId="{BA0FB1A9-D184-46CE-A25C-FE234FD5B7B9}" sibTransId="{5AC6B2FA-FF71-4565-982B-B8FAEEC87F0E}"/>
    <dgm:cxn modelId="{8E583417-43E2-49A4-A5C1-F45541C8FBD1}" type="presOf" srcId="{E0B10E65-143C-4CB7-B93C-F9AB0BDA1379}" destId="{016F27B1-FA1C-401C-9684-1839D937E126}" srcOrd="0" destOrd="1" presId="urn:microsoft.com/office/officeart/2005/8/layout/hList1"/>
    <dgm:cxn modelId="{2FE16D5B-32C7-4547-9308-C6FB59AEEB5C}" type="presOf" srcId="{560A691B-A314-45B8-9F80-6E2CEE130551}" destId="{ABB61C46-743F-4040-A6BB-CB9603708033}" srcOrd="0" destOrd="0" presId="urn:microsoft.com/office/officeart/2005/8/layout/hList1"/>
    <dgm:cxn modelId="{652BC96B-59D9-4249-A82A-1DD75F0A9B5C}" type="presOf" srcId="{6FE1905C-DAAD-4FD0-86BD-7643F509FF55}" destId="{016F27B1-FA1C-401C-9684-1839D937E126}" srcOrd="0" destOrd="0" presId="urn:microsoft.com/office/officeart/2005/8/layout/hList1"/>
    <dgm:cxn modelId="{F772F581-0666-4DB6-A4E2-D16D561AF1FF}" srcId="{D6538957-AC6E-4268-89D0-F649E503DA8E}" destId="{560A691B-A314-45B8-9F80-6E2CEE130551}" srcOrd="0" destOrd="0" parTransId="{126447A7-0F50-400E-B512-AE8A88BA0E1C}" sibTransId="{F64A30A6-4239-4D5B-8FFE-BF4E223B8790}"/>
    <dgm:cxn modelId="{D14A04E5-9CC7-42AD-8D54-53DF763ED798}" type="presParOf" srcId="{AB968F29-4409-4CFC-963A-90D23F84DF6F}" destId="{44167916-1050-4F89-B04B-29B2EF919320}" srcOrd="0" destOrd="0" presId="urn:microsoft.com/office/officeart/2005/8/layout/hList1"/>
    <dgm:cxn modelId="{72F4F2F8-2C8B-4C2B-A310-6E157AF5A11B}" type="presParOf" srcId="{44167916-1050-4F89-B04B-29B2EF919320}" destId="{ABB61C46-743F-4040-A6BB-CB9603708033}" srcOrd="0" destOrd="0" presId="urn:microsoft.com/office/officeart/2005/8/layout/hList1"/>
    <dgm:cxn modelId="{EABA4579-0EF2-4A08-92A6-BD18ED750ED1}" type="presParOf" srcId="{44167916-1050-4F89-B04B-29B2EF919320}" destId="{016F27B1-FA1C-401C-9684-1839D937E1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D6538957-AC6E-4268-89D0-F649E503DA8E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560A691B-A314-45B8-9F80-6E2CEE130551}">
      <dgm:prSet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pPr rtl="0"/>
          <a:r>
            <a:rPr lang="pt-BR" dirty="0" smtClean="0"/>
            <a:t>Dúvida</a:t>
          </a:r>
          <a:endParaRPr lang="pt-BR" dirty="0"/>
        </a:p>
      </dgm:t>
    </dgm:pt>
    <dgm:pt modelId="{126447A7-0F50-400E-B512-AE8A88BA0E1C}" type="parTrans" cxnId="{F772F581-0666-4DB6-A4E2-D16D561AF1FF}">
      <dgm:prSet/>
      <dgm:spPr/>
      <dgm:t>
        <a:bodyPr/>
        <a:lstStyle/>
        <a:p>
          <a:endParaRPr lang="pt-BR"/>
        </a:p>
      </dgm:t>
    </dgm:pt>
    <dgm:pt modelId="{F64A30A6-4239-4D5B-8FFE-BF4E223B8790}" type="sibTrans" cxnId="{F772F581-0666-4DB6-A4E2-D16D561AF1FF}">
      <dgm:prSet/>
      <dgm:spPr/>
      <dgm:t>
        <a:bodyPr/>
        <a:lstStyle/>
        <a:p>
          <a:endParaRPr lang="pt-BR"/>
        </a:p>
      </dgm:t>
    </dgm:pt>
    <dgm:pt modelId="{6FE1905C-DAAD-4FD0-86BD-7643F509FF55}">
      <dgm:prSet/>
      <dgm:spPr/>
      <dgm:t>
        <a:bodyPr/>
        <a:lstStyle/>
        <a:p>
          <a:pPr rtl="0"/>
          <a:r>
            <a:rPr lang="pt-BR" dirty="0" smtClean="0"/>
            <a:t>Analogamente, podemos deduzir a diferença entre os operadores “|” e “||”. </a:t>
          </a:r>
          <a:endParaRPr lang="pt-BR" dirty="0"/>
        </a:p>
      </dgm:t>
    </dgm:pt>
    <dgm:pt modelId="{F00702E3-375B-46C6-AB02-280539CF363B}" type="parTrans" cxnId="{AA369CD6-662C-4756-9DB3-A2D20B28DB0C}">
      <dgm:prSet/>
      <dgm:spPr/>
      <dgm:t>
        <a:bodyPr/>
        <a:lstStyle/>
        <a:p>
          <a:endParaRPr lang="pt-BR"/>
        </a:p>
      </dgm:t>
    </dgm:pt>
    <dgm:pt modelId="{5784FF05-FF55-441D-8B78-E26F6991A881}" type="sibTrans" cxnId="{AA369CD6-662C-4756-9DB3-A2D20B28DB0C}">
      <dgm:prSet/>
      <dgm:spPr/>
      <dgm:t>
        <a:bodyPr/>
        <a:lstStyle/>
        <a:p>
          <a:endParaRPr lang="pt-BR"/>
        </a:p>
      </dgm:t>
    </dgm:pt>
    <dgm:pt modelId="{70C0A4E1-E783-4843-B424-E826D4A1DCC3}">
      <dgm:prSet/>
      <dgm:spPr/>
      <dgm:t>
        <a:bodyPr/>
        <a:lstStyle/>
        <a:p>
          <a:pPr rtl="0"/>
          <a:r>
            <a:rPr lang="pt-BR" dirty="0" smtClean="0"/>
            <a:t>As duas condições sempre são avaliadas quando utilizamos o operador “|”. </a:t>
          </a:r>
          <a:endParaRPr lang="pt-BR" dirty="0"/>
        </a:p>
      </dgm:t>
    </dgm:pt>
    <dgm:pt modelId="{26F42707-139F-412F-88AF-C8117D65704A}" type="parTrans" cxnId="{80C0449F-72CB-4DDD-A955-63E790B7F3F6}">
      <dgm:prSet/>
      <dgm:spPr/>
    </dgm:pt>
    <dgm:pt modelId="{18B2E4AA-EAA4-4FEE-9AEC-9EE755E62163}" type="sibTrans" cxnId="{80C0449F-72CB-4DDD-A955-63E790B7F3F6}">
      <dgm:prSet/>
      <dgm:spPr/>
    </dgm:pt>
    <dgm:pt modelId="{9FEE5F49-04FF-4C4E-8476-B12063646EF0}">
      <dgm:prSet/>
      <dgm:spPr/>
      <dgm:t>
        <a:bodyPr/>
        <a:lstStyle/>
        <a:p>
          <a:pPr rtl="0"/>
          <a:r>
            <a:rPr lang="pt-BR" dirty="0" smtClean="0"/>
            <a:t>Agora, quando utilizamos o operador “||” a segunda condição é avaliada somente se o valor da primeira condição for verdadeiro. </a:t>
          </a:r>
          <a:endParaRPr lang="pt-BR" dirty="0"/>
        </a:p>
      </dgm:t>
    </dgm:pt>
    <dgm:pt modelId="{2314986A-5181-402D-9EC4-6CD4853F6A20}" type="parTrans" cxnId="{F7557C2A-1759-4C34-BD39-1FE402C06F27}">
      <dgm:prSet/>
      <dgm:spPr/>
    </dgm:pt>
    <dgm:pt modelId="{B2A28131-9C82-41EC-8389-191699CCB153}" type="sibTrans" cxnId="{F7557C2A-1759-4C34-BD39-1FE402C06F27}">
      <dgm:prSet/>
      <dgm:spPr/>
    </dgm:pt>
    <dgm:pt modelId="{E090AEE9-7915-4C5A-B84D-1D4DEE76D011}">
      <dgm:prSet/>
      <dgm:spPr/>
      <dgm:t>
        <a:bodyPr/>
        <a:lstStyle/>
        <a:p>
          <a:pPr rtl="0"/>
          <a:r>
            <a:rPr lang="pt-BR" dirty="0" smtClean="0"/>
            <a:t>Realmente, esse comportamento é aceitável pois o resultado lógico da operação é verdadeiro quando o valor da primeira condição for verdadeiro independentemente do valor da segunda condição. Dessa forma, podemos simplificar a tabela verdade do operador “||”.</a:t>
          </a:r>
          <a:endParaRPr lang="pt-BR" dirty="0"/>
        </a:p>
      </dgm:t>
    </dgm:pt>
    <dgm:pt modelId="{E932AE19-D6E0-442F-A400-1240C5CEB61C}" type="parTrans" cxnId="{D838CD84-50A2-4883-8F91-66AFB8A926EF}">
      <dgm:prSet/>
      <dgm:spPr/>
    </dgm:pt>
    <dgm:pt modelId="{BC9EB94D-B4BA-450D-B552-3FA05B0A6C2E}" type="sibTrans" cxnId="{D838CD84-50A2-4883-8F91-66AFB8A926EF}">
      <dgm:prSet/>
      <dgm:spPr/>
    </dgm:pt>
    <dgm:pt modelId="{AB968F29-4409-4CFC-963A-90D23F84DF6F}" type="pres">
      <dgm:prSet presAssocID="{D6538957-AC6E-4268-89D0-F649E503DA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4167916-1050-4F89-B04B-29B2EF919320}" type="pres">
      <dgm:prSet presAssocID="{560A691B-A314-45B8-9F80-6E2CEE130551}" presName="composite" presStyleCnt="0"/>
      <dgm:spPr/>
    </dgm:pt>
    <dgm:pt modelId="{ABB61C46-743F-4040-A6BB-CB9603708033}" type="pres">
      <dgm:prSet presAssocID="{560A691B-A314-45B8-9F80-6E2CEE13055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6F27B1-FA1C-401C-9684-1839D937E126}" type="pres">
      <dgm:prSet presAssocID="{560A691B-A314-45B8-9F80-6E2CEE130551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A369CD6-662C-4756-9DB3-A2D20B28DB0C}" srcId="{560A691B-A314-45B8-9F80-6E2CEE130551}" destId="{6FE1905C-DAAD-4FD0-86BD-7643F509FF55}" srcOrd="0" destOrd="0" parTransId="{F00702E3-375B-46C6-AB02-280539CF363B}" sibTransId="{5784FF05-FF55-441D-8B78-E26F6991A881}"/>
    <dgm:cxn modelId="{D838CD84-50A2-4883-8F91-66AFB8A926EF}" srcId="{9FEE5F49-04FF-4C4E-8476-B12063646EF0}" destId="{E090AEE9-7915-4C5A-B84D-1D4DEE76D011}" srcOrd="0" destOrd="0" parTransId="{E932AE19-D6E0-442F-A400-1240C5CEB61C}" sibTransId="{BC9EB94D-B4BA-450D-B552-3FA05B0A6C2E}"/>
    <dgm:cxn modelId="{80C0449F-72CB-4DDD-A955-63E790B7F3F6}" srcId="{6FE1905C-DAAD-4FD0-86BD-7643F509FF55}" destId="{70C0A4E1-E783-4843-B424-E826D4A1DCC3}" srcOrd="0" destOrd="0" parTransId="{26F42707-139F-412F-88AF-C8117D65704A}" sibTransId="{18B2E4AA-EAA4-4FEE-9AEC-9EE755E62163}"/>
    <dgm:cxn modelId="{0BC98192-42EE-43B3-BBD4-97AC08188F39}" type="presOf" srcId="{9FEE5F49-04FF-4C4E-8476-B12063646EF0}" destId="{016F27B1-FA1C-401C-9684-1839D937E126}" srcOrd="0" destOrd="2" presId="urn:microsoft.com/office/officeart/2005/8/layout/hList1"/>
    <dgm:cxn modelId="{F7557C2A-1759-4C34-BD39-1FE402C06F27}" srcId="{6FE1905C-DAAD-4FD0-86BD-7643F509FF55}" destId="{9FEE5F49-04FF-4C4E-8476-B12063646EF0}" srcOrd="1" destOrd="0" parTransId="{2314986A-5181-402D-9EC4-6CD4853F6A20}" sibTransId="{B2A28131-9C82-41EC-8389-191699CCB153}"/>
    <dgm:cxn modelId="{E1AB9A15-0795-4484-99F3-15D8D464C0A5}" type="presOf" srcId="{6FE1905C-DAAD-4FD0-86BD-7643F509FF55}" destId="{016F27B1-FA1C-401C-9684-1839D937E126}" srcOrd="0" destOrd="0" presId="urn:microsoft.com/office/officeart/2005/8/layout/hList1"/>
    <dgm:cxn modelId="{4DCC9C31-3A25-4850-AB9F-1B70906EB948}" type="presOf" srcId="{70C0A4E1-E783-4843-B424-E826D4A1DCC3}" destId="{016F27B1-FA1C-401C-9684-1839D937E126}" srcOrd="0" destOrd="1" presId="urn:microsoft.com/office/officeart/2005/8/layout/hList1"/>
    <dgm:cxn modelId="{F772F581-0666-4DB6-A4E2-D16D561AF1FF}" srcId="{D6538957-AC6E-4268-89D0-F649E503DA8E}" destId="{560A691B-A314-45B8-9F80-6E2CEE130551}" srcOrd="0" destOrd="0" parTransId="{126447A7-0F50-400E-B512-AE8A88BA0E1C}" sibTransId="{F64A30A6-4239-4D5B-8FFE-BF4E223B8790}"/>
    <dgm:cxn modelId="{49FDDFE3-854C-4A89-B5D0-ED093E1CA8E7}" type="presOf" srcId="{560A691B-A314-45B8-9F80-6E2CEE130551}" destId="{ABB61C46-743F-4040-A6BB-CB9603708033}" srcOrd="0" destOrd="0" presId="urn:microsoft.com/office/officeart/2005/8/layout/hList1"/>
    <dgm:cxn modelId="{90FBA053-195C-48B5-9290-56674134CF26}" type="presOf" srcId="{D6538957-AC6E-4268-89D0-F649E503DA8E}" destId="{AB968F29-4409-4CFC-963A-90D23F84DF6F}" srcOrd="0" destOrd="0" presId="urn:microsoft.com/office/officeart/2005/8/layout/hList1"/>
    <dgm:cxn modelId="{AC4120E3-CF68-4F02-9EA1-B6D8529FBEC1}" type="presOf" srcId="{E090AEE9-7915-4C5A-B84D-1D4DEE76D011}" destId="{016F27B1-FA1C-401C-9684-1839D937E126}" srcOrd="0" destOrd="3" presId="urn:microsoft.com/office/officeart/2005/8/layout/hList1"/>
    <dgm:cxn modelId="{7CBF06F3-4A51-4F21-A1C9-A97265667C3B}" type="presParOf" srcId="{AB968F29-4409-4CFC-963A-90D23F84DF6F}" destId="{44167916-1050-4F89-B04B-29B2EF919320}" srcOrd="0" destOrd="0" presId="urn:microsoft.com/office/officeart/2005/8/layout/hList1"/>
    <dgm:cxn modelId="{4903F084-2CC7-4DB6-BE3D-1121DFC04E39}" type="presParOf" srcId="{44167916-1050-4F89-B04B-29B2EF919320}" destId="{ABB61C46-743F-4040-A6BB-CB9603708033}" srcOrd="0" destOrd="0" presId="urn:microsoft.com/office/officeart/2005/8/layout/hList1"/>
    <dgm:cxn modelId="{76925346-B797-4EE1-B631-C3CA2D0725BF}" type="presParOf" srcId="{44167916-1050-4F89-B04B-29B2EF919320}" destId="{016F27B1-FA1C-401C-9684-1839D937E1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4DDF9491-7B1B-42DB-82D2-8BD8C05AFA6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4DBE6CC-89FD-4BAA-809B-BF9261FC148D}">
      <dgm:prSet/>
      <dgm:spPr>
        <a:solidFill>
          <a:srgbClr val="6D297F"/>
        </a:solidFill>
        <a:ln>
          <a:solidFill>
            <a:srgbClr val="6D297F"/>
          </a:solidFill>
        </a:ln>
      </dgm:spPr>
      <dgm:t>
        <a:bodyPr/>
        <a:lstStyle/>
        <a:p>
          <a:pPr rtl="0"/>
          <a:r>
            <a:rPr lang="pt-BR" dirty="0" smtClean="0"/>
            <a:t>Matutando...</a:t>
          </a:r>
          <a:endParaRPr lang="pt-BR" dirty="0"/>
        </a:p>
      </dgm:t>
    </dgm:pt>
    <dgm:pt modelId="{F85BF7D6-D8C0-40ED-B128-4049D977F0AE}" type="parTrans" cxnId="{7EA7A9A9-09BF-407A-B299-5D43E8F6EA1A}">
      <dgm:prSet/>
      <dgm:spPr/>
      <dgm:t>
        <a:bodyPr/>
        <a:lstStyle/>
        <a:p>
          <a:endParaRPr lang="pt-BR"/>
        </a:p>
      </dgm:t>
    </dgm:pt>
    <dgm:pt modelId="{D6033976-D6BF-4AFE-96A3-432862E65C83}" type="sibTrans" cxnId="{7EA7A9A9-09BF-407A-B299-5D43E8F6EA1A}">
      <dgm:prSet/>
      <dgm:spPr/>
      <dgm:t>
        <a:bodyPr/>
        <a:lstStyle/>
        <a:p>
          <a:endParaRPr lang="pt-BR"/>
        </a:p>
      </dgm:t>
    </dgm:pt>
    <dgm:pt modelId="{0E538CB9-1EB9-4579-BF65-014FC19F6CCE}">
      <dgm:prSet/>
      <dgm:spPr/>
      <dgm:t>
        <a:bodyPr/>
        <a:lstStyle/>
        <a:p>
          <a:pPr algn="just" rtl="0"/>
          <a:r>
            <a:rPr lang="pt-BR" dirty="0" smtClean="0"/>
            <a:t>Considerando o comportamento dos operadores lógicos “&amp;”, “&amp;&amp;”, “|” e “||”. O que seria exibido com as seguintes instruções?</a:t>
          </a:r>
          <a:endParaRPr lang="pt-BR" dirty="0"/>
        </a:p>
      </dgm:t>
    </dgm:pt>
    <dgm:pt modelId="{84519841-5DB9-405A-8FAA-624A94399F0C}" type="parTrans" cxnId="{6081F826-630F-48A2-8F60-A51E3AE9287F}">
      <dgm:prSet/>
      <dgm:spPr/>
      <dgm:t>
        <a:bodyPr/>
        <a:lstStyle/>
        <a:p>
          <a:endParaRPr lang="pt-BR"/>
        </a:p>
      </dgm:t>
    </dgm:pt>
    <dgm:pt modelId="{55736D2B-CBE6-4261-9B4F-79C984076AE7}" type="sibTrans" cxnId="{6081F826-630F-48A2-8F60-A51E3AE9287F}">
      <dgm:prSet/>
      <dgm:spPr/>
      <dgm:t>
        <a:bodyPr/>
        <a:lstStyle/>
        <a:p>
          <a:endParaRPr lang="pt-BR"/>
        </a:p>
      </dgm:t>
    </dgm:pt>
    <dgm:pt modelId="{A2FB77F7-5B1D-4ED2-91A1-D5365865DA23}" type="pres">
      <dgm:prSet presAssocID="{4DDF9491-7B1B-42DB-82D2-8BD8C05AFA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E50FA5-BD0B-4571-8988-6AF2327664FA}" type="pres">
      <dgm:prSet presAssocID="{14DBE6CC-89FD-4BAA-809B-BF9261FC148D}" presName="composite" presStyleCnt="0"/>
      <dgm:spPr/>
    </dgm:pt>
    <dgm:pt modelId="{112CBFF4-4080-45FD-AF3A-37612321DF4B}" type="pres">
      <dgm:prSet presAssocID="{14DBE6CC-89FD-4BAA-809B-BF9261FC148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708178-415B-4D25-83F2-50B79A053715}" type="pres">
      <dgm:prSet presAssocID="{14DBE6CC-89FD-4BAA-809B-BF9261FC148D}" presName="desTx" presStyleLbl="alignAccFollowNode1" presStyleIdx="0" presStyleCnt="1" custLinFactNeighborX="-1124" custLinFactNeighborY="-72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8982588-D8E5-4CBF-B69C-DA938EF51456}" type="presOf" srcId="{14DBE6CC-89FD-4BAA-809B-BF9261FC148D}" destId="{112CBFF4-4080-45FD-AF3A-37612321DF4B}" srcOrd="0" destOrd="0" presId="urn:microsoft.com/office/officeart/2005/8/layout/hList1"/>
    <dgm:cxn modelId="{7EA7A9A9-09BF-407A-B299-5D43E8F6EA1A}" srcId="{4DDF9491-7B1B-42DB-82D2-8BD8C05AFA69}" destId="{14DBE6CC-89FD-4BAA-809B-BF9261FC148D}" srcOrd="0" destOrd="0" parTransId="{F85BF7D6-D8C0-40ED-B128-4049D977F0AE}" sibTransId="{D6033976-D6BF-4AFE-96A3-432862E65C83}"/>
    <dgm:cxn modelId="{847CAE44-55DD-4115-B423-451731F6FF85}" type="presOf" srcId="{4DDF9491-7B1B-42DB-82D2-8BD8C05AFA69}" destId="{A2FB77F7-5B1D-4ED2-91A1-D5365865DA23}" srcOrd="0" destOrd="0" presId="urn:microsoft.com/office/officeart/2005/8/layout/hList1"/>
    <dgm:cxn modelId="{6081F826-630F-48A2-8F60-A51E3AE9287F}" srcId="{14DBE6CC-89FD-4BAA-809B-BF9261FC148D}" destId="{0E538CB9-1EB9-4579-BF65-014FC19F6CCE}" srcOrd="0" destOrd="0" parTransId="{84519841-5DB9-405A-8FAA-624A94399F0C}" sibTransId="{55736D2B-CBE6-4261-9B4F-79C984076AE7}"/>
    <dgm:cxn modelId="{65609686-CF59-4E98-A5F1-2F350A721F15}" type="presOf" srcId="{0E538CB9-1EB9-4579-BF65-014FC19F6CCE}" destId="{E9708178-415B-4D25-83F2-50B79A053715}" srcOrd="0" destOrd="0" presId="urn:microsoft.com/office/officeart/2005/8/layout/hList1"/>
    <dgm:cxn modelId="{E332AF3E-94B7-4BFA-BA8C-5F87817E2302}" type="presParOf" srcId="{A2FB77F7-5B1D-4ED2-91A1-D5365865DA23}" destId="{13E50FA5-BD0B-4571-8988-6AF2327664FA}" srcOrd="0" destOrd="0" presId="urn:microsoft.com/office/officeart/2005/8/layout/hList1"/>
    <dgm:cxn modelId="{8D9A4CD8-2748-4CC6-9976-0CD53B6BE806}" type="presParOf" srcId="{13E50FA5-BD0B-4571-8988-6AF2327664FA}" destId="{112CBFF4-4080-45FD-AF3A-37612321DF4B}" srcOrd="0" destOrd="0" presId="urn:microsoft.com/office/officeart/2005/8/layout/hList1"/>
    <dgm:cxn modelId="{52DAECF0-5423-4E22-9F98-1A9BF2E056F7}" type="presParOf" srcId="{13E50FA5-BD0B-4571-8988-6AF2327664FA}" destId="{E9708178-415B-4D25-83F2-50B79A0537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4DDF9491-7B1B-42DB-82D2-8BD8C05AFA6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4DBE6CC-89FD-4BAA-809B-BF9261FC148D}">
      <dgm:prSet/>
      <dgm:spPr>
        <a:solidFill>
          <a:srgbClr val="6D297F"/>
        </a:solidFill>
        <a:ln>
          <a:solidFill>
            <a:srgbClr val="6D297F"/>
          </a:solidFill>
        </a:ln>
      </dgm:spPr>
      <dgm:t>
        <a:bodyPr/>
        <a:lstStyle/>
        <a:p>
          <a:pPr rtl="0"/>
          <a:r>
            <a:rPr lang="pt-BR" dirty="0" smtClean="0"/>
            <a:t>Matutando...</a:t>
          </a:r>
          <a:endParaRPr lang="pt-BR" dirty="0"/>
        </a:p>
      </dgm:t>
    </dgm:pt>
    <dgm:pt modelId="{F85BF7D6-D8C0-40ED-B128-4049D977F0AE}" type="parTrans" cxnId="{7EA7A9A9-09BF-407A-B299-5D43E8F6EA1A}">
      <dgm:prSet/>
      <dgm:spPr/>
      <dgm:t>
        <a:bodyPr/>
        <a:lstStyle/>
        <a:p>
          <a:endParaRPr lang="pt-BR"/>
        </a:p>
      </dgm:t>
    </dgm:pt>
    <dgm:pt modelId="{D6033976-D6BF-4AFE-96A3-432862E65C83}" type="sibTrans" cxnId="{7EA7A9A9-09BF-407A-B299-5D43E8F6EA1A}">
      <dgm:prSet/>
      <dgm:spPr/>
      <dgm:t>
        <a:bodyPr/>
        <a:lstStyle/>
        <a:p>
          <a:endParaRPr lang="pt-BR"/>
        </a:p>
      </dgm:t>
    </dgm:pt>
    <dgm:pt modelId="{0E538CB9-1EB9-4579-BF65-014FC19F6CCE}">
      <dgm:prSet/>
      <dgm:spPr/>
      <dgm:t>
        <a:bodyPr/>
        <a:lstStyle/>
        <a:p>
          <a:pPr algn="just" rtl="0"/>
          <a:r>
            <a:rPr lang="pt-BR" dirty="0" smtClean="0"/>
            <a:t>O C# possui os operadores lógicos “&amp;” e “&amp;&amp;”. Também possuem os operadores “|” e “||”. Agora, a pergunta que não quer calar: por que não existe o operador “ˆˆ”?</a:t>
          </a:r>
          <a:endParaRPr lang="pt-BR" dirty="0"/>
        </a:p>
      </dgm:t>
    </dgm:pt>
    <dgm:pt modelId="{84519841-5DB9-405A-8FAA-624A94399F0C}" type="parTrans" cxnId="{6081F826-630F-48A2-8F60-A51E3AE9287F}">
      <dgm:prSet/>
      <dgm:spPr/>
      <dgm:t>
        <a:bodyPr/>
        <a:lstStyle/>
        <a:p>
          <a:endParaRPr lang="pt-BR"/>
        </a:p>
      </dgm:t>
    </dgm:pt>
    <dgm:pt modelId="{55736D2B-CBE6-4261-9B4F-79C984076AE7}" type="sibTrans" cxnId="{6081F826-630F-48A2-8F60-A51E3AE9287F}">
      <dgm:prSet/>
      <dgm:spPr/>
      <dgm:t>
        <a:bodyPr/>
        <a:lstStyle/>
        <a:p>
          <a:endParaRPr lang="pt-BR"/>
        </a:p>
      </dgm:t>
    </dgm:pt>
    <dgm:pt modelId="{A2FB77F7-5B1D-4ED2-91A1-D5365865DA23}" type="pres">
      <dgm:prSet presAssocID="{4DDF9491-7B1B-42DB-82D2-8BD8C05AFA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E50FA5-BD0B-4571-8988-6AF2327664FA}" type="pres">
      <dgm:prSet presAssocID="{14DBE6CC-89FD-4BAA-809B-BF9261FC148D}" presName="composite" presStyleCnt="0"/>
      <dgm:spPr/>
    </dgm:pt>
    <dgm:pt modelId="{112CBFF4-4080-45FD-AF3A-37612321DF4B}" type="pres">
      <dgm:prSet presAssocID="{14DBE6CC-89FD-4BAA-809B-BF9261FC148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708178-415B-4D25-83F2-50B79A053715}" type="pres">
      <dgm:prSet presAssocID="{14DBE6CC-89FD-4BAA-809B-BF9261FC148D}" presName="desTx" presStyleLbl="alignAccFollowNode1" presStyleIdx="0" presStyleCnt="1" custLinFactNeighborX="-1124" custLinFactNeighborY="-72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EA7A9A9-09BF-407A-B299-5D43E8F6EA1A}" srcId="{4DDF9491-7B1B-42DB-82D2-8BD8C05AFA69}" destId="{14DBE6CC-89FD-4BAA-809B-BF9261FC148D}" srcOrd="0" destOrd="0" parTransId="{F85BF7D6-D8C0-40ED-B128-4049D977F0AE}" sibTransId="{D6033976-D6BF-4AFE-96A3-432862E65C83}"/>
    <dgm:cxn modelId="{F459F992-6755-46CC-B623-5E706863C16C}" type="presOf" srcId="{0E538CB9-1EB9-4579-BF65-014FC19F6CCE}" destId="{E9708178-415B-4D25-83F2-50B79A053715}" srcOrd="0" destOrd="0" presId="urn:microsoft.com/office/officeart/2005/8/layout/hList1"/>
    <dgm:cxn modelId="{6081F826-630F-48A2-8F60-A51E3AE9287F}" srcId="{14DBE6CC-89FD-4BAA-809B-BF9261FC148D}" destId="{0E538CB9-1EB9-4579-BF65-014FC19F6CCE}" srcOrd="0" destOrd="0" parTransId="{84519841-5DB9-405A-8FAA-624A94399F0C}" sibTransId="{55736D2B-CBE6-4261-9B4F-79C984076AE7}"/>
    <dgm:cxn modelId="{97CD5768-EBF8-4FA9-96A2-0BC55B8C102E}" type="presOf" srcId="{4DDF9491-7B1B-42DB-82D2-8BD8C05AFA69}" destId="{A2FB77F7-5B1D-4ED2-91A1-D5365865DA23}" srcOrd="0" destOrd="0" presId="urn:microsoft.com/office/officeart/2005/8/layout/hList1"/>
    <dgm:cxn modelId="{36AEA578-FBFB-4928-B715-7D2E9F51BEC7}" type="presOf" srcId="{14DBE6CC-89FD-4BAA-809B-BF9261FC148D}" destId="{112CBFF4-4080-45FD-AF3A-37612321DF4B}" srcOrd="0" destOrd="0" presId="urn:microsoft.com/office/officeart/2005/8/layout/hList1"/>
    <dgm:cxn modelId="{305DB9C4-255B-4454-A058-05347D7737DE}" type="presParOf" srcId="{A2FB77F7-5B1D-4ED2-91A1-D5365865DA23}" destId="{13E50FA5-BD0B-4571-8988-6AF2327664FA}" srcOrd="0" destOrd="0" presId="urn:microsoft.com/office/officeart/2005/8/layout/hList1"/>
    <dgm:cxn modelId="{65843B41-771E-48A4-A0A9-60F5CE9DB3A5}" type="presParOf" srcId="{13E50FA5-BD0B-4571-8988-6AF2327664FA}" destId="{112CBFF4-4080-45FD-AF3A-37612321DF4B}" srcOrd="0" destOrd="0" presId="urn:microsoft.com/office/officeart/2005/8/layout/hList1"/>
    <dgm:cxn modelId="{D1903CC8-B7C7-4840-8E15-A4E1CCD2E986}" type="presParOf" srcId="{13E50FA5-BD0B-4571-8988-6AF2327664FA}" destId="{E9708178-415B-4D25-83F2-50B79A0537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dirty="0" smtClean="0"/>
            <a:t>5) Na pasta no seu repositório no </a:t>
          </a:r>
          <a:r>
            <a:rPr lang="pt-BR" b="1" dirty="0" err="1" smtClean="0"/>
            <a:t>Github</a:t>
          </a:r>
          <a:r>
            <a:rPr lang="pt-BR" b="1" dirty="0" smtClean="0"/>
            <a:t> , </a:t>
          </a:r>
          <a:r>
            <a:rPr lang="pt-BR" b="0" dirty="0" smtClean="0"/>
            <a:t>Exercícios Slides, ainda em operadores faça exemplos que utilizem todos os operadores de atribuição.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 custLinFactNeighborX="-3877" custLinFactNeighborY="59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B2DCF97-DE2C-43F9-9CE8-FF65744E263D}" type="presOf" srcId="{99B78C9F-9E04-4D74-8258-3F23430427D3}" destId="{49D2FB81-62C2-4668-9001-053A55EA99A8}" srcOrd="0" destOrd="0" presId="urn:microsoft.com/office/officeart/2005/8/layout/vList2"/>
    <dgm:cxn modelId="{13551E56-75DC-4898-9850-8F100FE6A9AE}" type="presOf" srcId="{102C4E60-F80A-40E2-B0B2-C5047713F238}" destId="{6981431F-8FD3-42DB-AC07-E476D6E15CAC}" srcOrd="0" destOrd="0" presId="urn:microsoft.com/office/officeart/2005/8/layout/vList2"/>
    <dgm:cxn modelId="{4442BC6D-6F49-4CEA-AF4C-54B564637917}" type="presOf" srcId="{351DE6A4-BD80-4BB3-9639-12233879A880}" destId="{A502436D-5CC4-4903-90CA-3DF85BB355EF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F15F3D08-53C1-46E4-B5FB-4D750621BCEE}" type="presParOf" srcId="{A502436D-5CC4-4903-90CA-3DF85BB355EF}" destId="{49D2FB81-62C2-4668-9001-053A55EA99A8}" srcOrd="0" destOrd="0" presId="urn:microsoft.com/office/officeart/2005/8/layout/vList2"/>
    <dgm:cxn modelId="{20B6452E-B658-49D6-89FD-D5C16E9A7A69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/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dirty="0" smtClean="0"/>
            <a:t>6) Na pasta no seu repositório no </a:t>
          </a:r>
          <a:r>
            <a:rPr lang="pt-BR" b="1" dirty="0" err="1" smtClean="0"/>
            <a:t>Github</a:t>
          </a:r>
          <a:r>
            <a:rPr lang="pt-BR" b="1" dirty="0" smtClean="0"/>
            <a:t> , </a:t>
          </a:r>
          <a:r>
            <a:rPr lang="pt-BR" b="0" dirty="0" smtClean="0"/>
            <a:t>Exercícios Slides, ainda em operadores faça exemplos que utilizem todos os operadores relacionais.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 custLinFactNeighborX="-3877" custLinFactNeighborY="59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CF35F41-07D4-4C9E-BE59-6BA01D5CAF15}" type="presOf" srcId="{99B78C9F-9E04-4D74-8258-3F23430427D3}" destId="{49D2FB81-62C2-4668-9001-053A55EA99A8}" srcOrd="0" destOrd="0" presId="urn:microsoft.com/office/officeart/2005/8/layout/vList2"/>
    <dgm:cxn modelId="{365EF08F-0EA6-407E-92BB-463849C204DC}" type="presOf" srcId="{102C4E60-F80A-40E2-B0B2-C5047713F238}" destId="{6981431F-8FD3-42DB-AC07-E476D6E15CAC}" srcOrd="0" destOrd="0" presId="urn:microsoft.com/office/officeart/2005/8/layout/vList2"/>
    <dgm:cxn modelId="{2A188F5F-5E1E-4EF8-8C88-3B613AC2F79F}" type="presOf" srcId="{351DE6A4-BD80-4BB3-9639-12233879A880}" destId="{A502436D-5CC4-4903-90CA-3DF85BB355EF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EDE2E4BC-9439-436E-9712-3539F2A3BFD5}" type="presParOf" srcId="{A502436D-5CC4-4903-90CA-3DF85BB355EF}" destId="{49D2FB81-62C2-4668-9001-053A55EA99A8}" srcOrd="0" destOrd="0" presId="urn:microsoft.com/office/officeart/2005/8/layout/vList2"/>
    <dgm:cxn modelId="{6740DA3F-6767-4E99-BBC6-8D72BDF9BC81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>
        <a:solidFill>
          <a:srgbClr val="00B050"/>
        </a:solidFill>
      </dgm:spPr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dirty="0" smtClean="0"/>
            <a:t>7) Na pasta no seu repositório no </a:t>
          </a:r>
          <a:r>
            <a:rPr lang="pt-BR" b="1" dirty="0" err="1" smtClean="0"/>
            <a:t>Github</a:t>
          </a:r>
          <a:r>
            <a:rPr lang="pt-BR" b="1" dirty="0" smtClean="0"/>
            <a:t> , </a:t>
          </a:r>
          <a:r>
            <a:rPr lang="pt-BR" b="0" dirty="0" smtClean="0"/>
            <a:t>Exercícios Slides, ainda em operadores faça exemplos que utilizem todos os operadores lógicos.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 custLinFactNeighborX="-3877" custLinFactNeighborY="59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43DECED-E8A0-48D2-AD27-F79726693B2D}" type="presOf" srcId="{351DE6A4-BD80-4BB3-9639-12233879A880}" destId="{A502436D-5CC4-4903-90CA-3DF85BB355EF}" srcOrd="0" destOrd="0" presId="urn:microsoft.com/office/officeart/2005/8/layout/vList2"/>
    <dgm:cxn modelId="{14B3D878-A8DD-45F7-B511-CA3F6394B95A}" type="presOf" srcId="{99B78C9F-9E04-4D74-8258-3F23430427D3}" destId="{49D2FB81-62C2-4668-9001-053A55EA99A8}" srcOrd="0" destOrd="0" presId="urn:microsoft.com/office/officeart/2005/8/layout/vList2"/>
    <dgm:cxn modelId="{CA55F6BC-8774-4FD8-BB1C-34018161333D}" type="presOf" srcId="{102C4E60-F80A-40E2-B0B2-C5047713F238}" destId="{6981431F-8FD3-42DB-AC07-E476D6E15CAC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6F4E377C-8770-419B-AC9C-09A5DD594A06}" type="presParOf" srcId="{A502436D-5CC4-4903-90CA-3DF85BB355EF}" destId="{49D2FB81-62C2-4668-9001-053A55EA99A8}" srcOrd="0" destOrd="0" presId="urn:microsoft.com/office/officeart/2005/8/layout/vList2"/>
    <dgm:cxn modelId="{65E1343A-C261-4EAB-8FE0-D0B601B3962A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9CBA6A6D-6274-4CA8-AFB5-F8D09F61D69A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pt-BR"/>
        </a:p>
      </dgm:t>
    </dgm:pt>
    <dgm:pt modelId="{A7F5C090-820E-495D-AD92-C54249186C7F}">
      <dgm:prSet/>
      <dgm:spPr/>
      <dgm:t>
        <a:bodyPr/>
        <a:lstStyle/>
        <a:p>
          <a:pPr rtl="0"/>
          <a:r>
            <a:rPr lang="pt-BR" b="1" smtClean="0"/>
            <a:t>Operador ternário “?:”</a:t>
          </a:r>
          <a:endParaRPr lang="pt-BR"/>
        </a:p>
      </dgm:t>
    </dgm:pt>
    <dgm:pt modelId="{B874E516-E0F0-45A3-96F1-A9E1FCF5D719}" type="parTrans" cxnId="{C7319D16-06CD-45E7-B268-3134334C5CAA}">
      <dgm:prSet/>
      <dgm:spPr/>
      <dgm:t>
        <a:bodyPr/>
        <a:lstStyle/>
        <a:p>
          <a:endParaRPr lang="pt-BR"/>
        </a:p>
      </dgm:t>
    </dgm:pt>
    <dgm:pt modelId="{9B5C93AC-11F6-4DFB-BC4A-389139926955}" type="sibTrans" cxnId="{C7319D16-06CD-45E7-B268-3134334C5CAA}">
      <dgm:prSet/>
      <dgm:spPr/>
      <dgm:t>
        <a:bodyPr/>
        <a:lstStyle/>
        <a:p>
          <a:endParaRPr lang="pt-BR"/>
        </a:p>
      </dgm:t>
    </dgm:pt>
    <dgm:pt modelId="{B62E936A-5498-4109-9925-169EC9583BB1}">
      <dgm:prSet/>
      <dgm:spPr/>
      <dgm:t>
        <a:bodyPr/>
        <a:lstStyle/>
        <a:p>
          <a:pPr rtl="0"/>
          <a:r>
            <a:rPr lang="pt-BR" smtClean="0"/>
            <a:t>Considere um programa que controla as notas dos alunos de uma escola. Para exemplificar, vamos gerar a nota de um aluno aleatoriamente.</a:t>
          </a:r>
          <a:endParaRPr lang="pt-BR"/>
        </a:p>
      </dgm:t>
    </dgm:pt>
    <dgm:pt modelId="{9A2A59E0-EC34-4A28-8517-E3102DC89704}" type="parTrans" cxnId="{0BAE150E-ED2A-4202-AFF1-6AA8606513AD}">
      <dgm:prSet/>
      <dgm:spPr/>
      <dgm:t>
        <a:bodyPr/>
        <a:lstStyle/>
        <a:p>
          <a:endParaRPr lang="pt-BR"/>
        </a:p>
      </dgm:t>
    </dgm:pt>
    <dgm:pt modelId="{B300B3C9-1AA2-4127-B2D6-13D499D7756B}" type="sibTrans" cxnId="{0BAE150E-ED2A-4202-AFF1-6AA8606513AD}">
      <dgm:prSet/>
      <dgm:spPr/>
      <dgm:t>
        <a:bodyPr/>
        <a:lstStyle/>
        <a:p>
          <a:endParaRPr lang="pt-BR"/>
        </a:p>
      </dgm:t>
    </dgm:pt>
    <dgm:pt modelId="{27C98FAC-E8BF-486F-A650-065AC265253B}" type="pres">
      <dgm:prSet presAssocID="{9CBA6A6D-6274-4CA8-AFB5-F8D09F61D69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4777E53-50DB-4664-835D-7E864E738310}" type="pres">
      <dgm:prSet presAssocID="{A7F5C090-820E-495D-AD92-C54249186C7F}" presName="composite" presStyleCnt="0"/>
      <dgm:spPr/>
    </dgm:pt>
    <dgm:pt modelId="{97CD88D0-0205-4AB6-B53E-C2B9DEFB0A26}" type="pres">
      <dgm:prSet presAssocID="{A7F5C090-820E-495D-AD92-C54249186C7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1AA1E3-E4A2-40A1-81EB-5D2C865F71A1}" type="pres">
      <dgm:prSet presAssocID="{A7F5C090-820E-495D-AD92-C54249186C7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D39314B-7B4F-46D7-BF24-C82649283F91}" type="presOf" srcId="{A7F5C090-820E-495D-AD92-C54249186C7F}" destId="{97CD88D0-0205-4AB6-B53E-C2B9DEFB0A26}" srcOrd="0" destOrd="0" presId="urn:microsoft.com/office/officeart/2005/8/layout/hList1"/>
    <dgm:cxn modelId="{C7319D16-06CD-45E7-B268-3134334C5CAA}" srcId="{9CBA6A6D-6274-4CA8-AFB5-F8D09F61D69A}" destId="{A7F5C090-820E-495D-AD92-C54249186C7F}" srcOrd="0" destOrd="0" parTransId="{B874E516-E0F0-45A3-96F1-A9E1FCF5D719}" sibTransId="{9B5C93AC-11F6-4DFB-BC4A-389139926955}"/>
    <dgm:cxn modelId="{0BAE150E-ED2A-4202-AFF1-6AA8606513AD}" srcId="{A7F5C090-820E-495D-AD92-C54249186C7F}" destId="{B62E936A-5498-4109-9925-169EC9583BB1}" srcOrd="0" destOrd="0" parTransId="{9A2A59E0-EC34-4A28-8517-E3102DC89704}" sibTransId="{B300B3C9-1AA2-4127-B2D6-13D499D7756B}"/>
    <dgm:cxn modelId="{22F60F9F-CCCC-492F-9729-3597728EF704}" type="presOf" srcId="{9CBA6A6D-6274-4CA8-AFB5-F8D09F61D69A}" destId="{27C98FAC-E8BF-486F-A650-065AC265253B}" srcOrd="0" destOrd="0" presId="urn:microsoft.com/office/officeart/2005/8/layout/hList1"/>
    <dgm:cxn modelId="{F93D167F-4E7D-41EA-AE1E-05DF7381667E}" type="presOf" srcId="{B62E936A-5498-4109-9925-169EC9583BB1}" destId="{F11AA1E3-E4A2-40A1-81EB-5D2C865F71A1}" srcOrd="0" destOrd="0" presId="urn:microsoft.com/office/officeart/2005/8/layout/hList1"/>
    <dgm:cxn modelId="{BD93243A-FCF9-4C9A-97F3-4852DB69B690}" type="presParOf" srcId="{27C98FAC-E8BF-486F-A650-065AC265253B}" destId="{F4777E53-50DB-4664-835D-7E864E738310}" srcOrd="0" destOrd="0" presId="urn:microsoft.com/office/officeart/2005/8/layout/hList1"/>
    <dgm:cxn modelId="{6398DF8B-32DA-40F2-82F9-630E05035157}" type="presParOf" srcId="{F4777E53-50DB-4664-835D-7E864E738310}" destId="{97CD88D0-0205-4AB6-B53E-C2B9DEFB0A26}" srcOrd="0" destOrd="0" presId="urn:microsoft.com/office/officeart/2005/8/layout/hList1"/>
    <dgm:cxn modelId="{2A95A683-2925-432E-9879-77AAF3C55C71}" type="presParOf" srcId="{F4777E53-50DB-4664-835D-7E864E738310}" destId="{F11AA1E3-E4A2-40A1-81EB-5D2C865F71A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FAB567-A63E-4AB5-A719-A5B85DF5F353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7AE8FD6-B88C-4092-AAE1-15E2CCBE9137}">
      <dgm:prSet/>
      <dgm:spPr/>
      <dgm:t>
        <a:bodyPr/>
        <a:lstStyle/>
        <a:p>
          <a:pPr algn="l" rtl="0"/>
          <a:r>
            <a:rPr lang="pt-BR" b="1" dirty="0" smtClean="0"/>
            <a:t>Tipos de operadores</a:t>
          </a:r>
          <a:endParaRPr lang="pt-BR" b="1" dirty="0"/>
        </a:p>
      </dgm:t>
    </dgm:pt>
    <dgm:pt modelId="{6D19C3CA-8C1D-41A4-B884-E42B14AA11B3}" type="parTrans" cxnId="{14203C6C-622C-496C-AB08-EF6CC6CE4FAA}">
      <dgm:prSet/>
      <dgm:spPr/>
      <dgm:t>
        <a:bodyPr/>
        <a:lstStyle/>
        <a:p>
          <a:endParaRPr lang="pt-BR"/>
        </a:p>
      </dgm:t>
    </dgm:pt>
    <dgm:pt modelId="{6B4CFF14-9188-4FFF-A672-E1DCAFB78FB0}" type="sibTrans" cxnId="{14203C6C-622C-496C-AB08-EF6CC6CE4FAA}">
      <dgm:prSet/>
      <dgm:spPr/>
      <dgm:t>
        <a:bodyPr/>
        <a:lstStyle/>
        <a:p>
          <a:endParaRPr lang="pt-BR"/>
        </a:p>
      </dgm:t>
    </dgm:pt>
    <dgm:pt modelId="{5A729475-640E-402E-9428-A2560C1039D5}">
      <dgm:prSet/>
      <dgm:spPr/>
      <dgm:t>
        <a:bodyPr/>
        <a:lstStyle/>
        <a:p>
          <a:pPr algn="just" rtl="0"/>
          <a:r>
            <a:rPr lang="pt-BR" dirty="0" smtClean="0"/>
            <a:t>Para manipular as variáveis de uma aplicação, devemos utilizar os operadores oferecidos pela linguagem de programação que estamos utilizando. O C# possui diversos operadores. Os principais operadores dessas linguagens são:</a:t>
          </a:r>
          <a:endParaRPr lang="pt-BR" dirty="0"/>
        </a:p>
      </dgm:t>
    </dgm:pt>
    <dgm:pt modelId="{5849F07B-A3E1-4EBB-AF86-B7FAB5DBDB98}" type="parTrans" cxnId="{0D8DEABF-283E-4275-9124-74DFFCD49030}">
      <dgm:prSet/>
      <dgm:spPr/>
      <dgm:t>
        <a:bodyPr/>
        <a:lstStyle/>
        <a:p>
          <a:endParaRPr lang="pt-BR"/>
        </a:p>
      </dgm:t>
    </dgm:pt>
    <dgm:pt modelId="{BB78F7AB-C51F-4F9A-9370-3AD94628D6BA}" type="sibTrans" cxnId="{0D8DEABF-283E-4275-9124-74DFFCD49030}">
      <dgm:prSet/>
      <dgm:spPr/>
      <dgm:t>
        <a:bodyPr/>
        <a:lstStyle/>
        <a:p>
          <a:endParaRPr lang="pt-BR"/>
        </a:p>
      </dgm:t>
    </dgm:pt>
    <dgm:pt modelId="{7D0B7C28-6682-4A65-9446-15FCF6D7D76D}">
      <dgm:prSet/>
      <dgm:spPr/>
      <dgm:t>
        <a:bodyPr/>
        <a:lstStyle/>
        <a:p>
          <a:pPr algn="l" rtl="0"/>
          <a:r>
            <a:rPr lang="pt-BR" dirty="0" smtClean="0"/>
            <a:t>Aritmético: +    -    *    /     %</a:t>
          </a:r>
          <a:endParaRPr lang="pt-BR" dirty="0"/>
        </a:p>
      </dgm:t>
    </dgm:pt>
    <dgm:pt modelId="{976952BC-D58D-42AC-B6B3-F3FBBB41C312}" type="parTrans" cxnId="{776AD491-273B-48B6-9858-B3F28E3EA331}">
      <dgm:prSet/>
      <dgm:spPr/>
      <dgm:t>
        <a:bodyPr/>
        <a:lstStyle/>
        <a:p>
          <a:endParaRPr lang="pt-BR"/>
        </a:p>
      </dgm:t>
    </dgm:pt>
    <dgm:pt modelId="{34FCCE6C-7EED-4E2A-9E60-E0E495BA6201}" type="sibTrans" cxnId="{776AD491-273B-48B6-9858-B3F28E3EA331}">
      <dgm:prSet/>
      <dgm:spPr/>
      <dgm:t>
        <a:bodyPr/>
        <a:lstStyle/>
        <a:p>
          <a:endParaRPr lang="pt-BR"/>
        </a:p>
      </dgm:t>
    </dgm:pt>
    <dgm:pt modelId="{24816527-A7C1-417F-A732-D599150D9720}">
      <dgm:prSet/>
      <dgm:spPr/>
      <dgm:t>
        <a:bodyPr/>
        <a:lstStyle/>
        <a:p>
          <a:pPr algn="l" rtl="0"/>
          <a:r>
            <a:rPr lang="pt-BR" dirty="0" smtClean="0"/>
            <a:t>Atribuição: =   +=    -=     /=     %=    ++   --</a:t>
          </a:r>
          <a:endParaRPr lang="pt-BR" dirty="0"/>
        </a:p>
      </dgm:t>
    </dgm:pt>
    <dgm:pt modelId="{F68E3B25-9388-4C9C-A719-ABECADA99146}" type="parTrans" cxnId="{84C13603-4A92-4CEA-B1A2-31D79E42CFDB}">
      <dgm:prSet/>
      <dgm:spPr/>
      <dgm:t>
        <a:bodyPr/>
        <a:lstStyle/>
        <a:p>
          <a:endParaRPr lang="pt-BR"/>
        </a:p>
      </dgm:t>
    </dgm:pt>
    <dgm:pt modelId="{61969B0D-49FE-4A5F-AE17-301508F0D1A7}" type="sibTrans" cxnId="{84C13603-4A92-4CEA-B1A2-31D79E42CFDB}">
      <dgm:prSet/>
      <dgm:spPr/>
      <dgm:t>
        <a:bodyPr/>
        <a:lstStyle/>
        <a:p>
          <a:endParaRPr lang="pt-BR"/>
        </a:p>
      </dgm:t>
    </dgm:pt>
    <dgm:pt modelId="{30209010-F214-4403-8EE3-C6B1D5726C78}">
      <dgm:prSet/>
      <dgm:spPr/>
      <dgm:t>
        <a:bodyPr/>
        <a:lstStyle/>
        <a:p>
          <a:pPr algn="l" rtl="0"/>
          <a:r>
            <a:rPr lang="pt-BR" dirty="0" smtClean="0"/>
            <a:t>Relacional: ==   !=   &lt;    &lt;=  &gt;   &gt;=</a:t>
          </a:r>
          <a:endParaRPr lang="pt-BR" dirty="0"/>
        </a:p>
      </dgm:t>
    </dgm:pt>
    <dgm:pt modelId="{236463BB-9FEA-44DB-9F3F-1CCF479D1BA8}" type="parTrans" cxnId="{D5459B51-AA2C-4E91-9F85-E02FDB9ECB47}">
      <dgm:prSet/>
      <dgm:spPr/>
      <dgm:t>
        <a:bodyPr/>
        <a:lstStyle/>
        <a:p>
          <a:endParaRPr lang="pt-BR"/>
        </a:p>
      </dgm:t>
    </dgm:pt>
    <dgm:pt modelId="{381D618D-24BA-4D20-88F8-218A7AF8A872}" type="sibTrans" cxnId="{D5459B51-AA2C-4E91-9F85-E02FDB9ECB47}">
      <dgm:prSet/>
      <dgm:spPr/>
      <dgm:t>
        <a:bodyPr/>
        <a:lstStyle/>
        <a:p>
          <a:endParaRPr lang="pt-BR"/>
        </a:p>
      </dgm:t>
    </dgm:pt>
    <dgm:pt modelId="{415D0D7E-D2D0-4C58-A32D-FC9E217EC4B3}">
      <dgm:prSet/>
      <dgm:spPr/>
      <dgm:t>
        <a:bodyPr/>
        <a:lstStyle/>
        <a:p>
          <a:pPr algn="l" rtl="0"/>
          <a:r>
            <a:rPr lang="pt-BR" dirty="0" smtClean="0"/>
            <a:t>Lógico: &amp;     |      ^     &amp;&amp;      ||</a:t>
          </a:r>
          <a:endParaRPr lang="pt-BR" dirty="0"/>
        </a:p>
      </dgm:t>
    </dgm:pt>
    <dgm:pt modelId="{9461885C-EA03-432F-B94B-67A63AB2BD74}" type="parTrans" cxnId="{8C20E246-E20F-4C0F-883A-C4D3AE167EAD}">
      <dgm:prSet/>
      <dgm:spPr/>
      <dgm:t>
        <a:bodyPr/>
        <a:lstStyle/>
        <a:p>
          <a:endParaRPr lang="pt-BR"/>
        </a:p>
      </dgm:t>
    </dgm:pt>
    <dgm:pt modelId="{5A90B56F-E3FE-4A3B-A039-3C028DB8C79E}" type="sibTrans" cxnId="{8C20E246-E20F-4C0F-883A-C4D3AE167EAD}">
      <dgm:prSet/>
      <dgm:spPr/>
      <dgm:t>
        <a:bodyPr/>
        <a:lstStyle/>
        <a:p>
          <a:endParaRPr lang="pt-BR"/>
        </a:p>
      </dgm:t>
    </dgm:pt>
    <dgm:pt modelId="{8DFF116F-D7B5-43E5-8232-C76F0D695350}">
      <dgm:prSet/>
      <dgm:spPr/>
      <dgm:t>
        <a:bodyPr/>
        <a:lstStyle/>
        <a:p>
          <a:pPr algn="l" rtl="0"/>
          <a:endParaRPr lang="pt-BR" dirty="0"/>
        </a:p>
      </dgm:t>
    </dgm:pt>
    <dgm:pt modelId="{943F5EF2-D5CA-489C-8146-18AA673FB276}" type="parTrans" cxnId="{604C5C24-546D-49DE-BF3D-744266A09CF3}">
      <dgm:prSet/>
      <dgm:spPr/>
      <dgm:t>
        <a:bodyPr/>
        <a:lstStyle/>
        <a:p>
          <a:endParaRPr lang="pt-BR"/>
        </a:p>
      </dgm:t>
    </dgm:pt>
    <dgm:pt modelId="{D29C1D6D-73CD-463D-A9EB-1E8B9EA9AA33}" type="sibTrans" cxnId="{604C5C24-546D-49DE-BF3D-744266A09CF3}">
      <dgm:prSet/>
      <dgm:spPr/>
      <dgm:t>
        <a:bodyPr/>
        <a:lstStyle/>
        <a:p>
          <a:endParaRPr lang="pt-BR"/>
        </a:p>
      </dgm:t>
    </dgm:pt>
    <dgm:pt modelId="{6E610BDA-A6A5-4F19-9448-A8443C191347}" type="pres">
      <dgm:prSet presAssocID="{1CFAB567-A63E-4AB5-A719-A5B85DF5F353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A8A6047-DBA6-4922-8FFC-F9CDCD1E3C89}" type="pres">
      <dgm:prSet presAssocID="{C7AE8FD6-B88C-4092-AAE1-15E2CCBE9137}" presName="upArrow" presStyleLbl="node1" presStyleIdx="0" presStyleCnt="1"/>
      <dgm:spPr>
        <a:solidFill>
          <a:srgbClr val="00B0F0"/>
        </a:solidFill>
      </dgm:spPr>
    </dgm:pt>
    <dgm:pt modelId="{89CA0E09-3190-41A1-9A40-709959729D79}" type="pres">
      <dgm:prSet presAssocID="{C7AE8FD6-B88C-4092-AAE1-15E2CCBE9137}" presName="upArrowText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C9750B4-F0C2-4839-AB9C-2F586E8F8E88}" type="presOf" srcId="{24816527-A7C1-417F-A732-D599150D9720}" destId="{89CA0E09-3190-41A1-9A40-709959729D79}" srcOrd="0" destOrd="4" presId="urn:microsoft.com/office/officeart/2005/8/layout/arrow4"/>
    <dgm:cxn modelId="{604C5C24-546D-49DE-BF3D-744266A09CF3}" srcId="{C7AE8FD6-B88C-4092-AAE1-15E2CCBE9137}" destId="{8DFF116F-D7B5-43E5-8232-C76F0D695350}" srcOrd="1" destOrd="0" parTransId="{943F5EF2-D5CA-489C-8146-18AA673FB276}" sibTransId="{D29C1D6D-73CD-463D-A9EB-1E8B9EA9AA33}"/>
    <dgm:cxn modelId="{B0298FB2-7B2C-4BEB-9531-38DCDAF9553A}" type="presOf" srcId="{1CFAB567-A63E-4AB5-A719-A5B85DF5F353}" destId="{6E610BDA-A6A5-4F19-9448-A8443C191347}" srcOrd="0" destOrd="0" presId="urn:microsoft.com/office/officeart/2005/8/layout/arrow4"/>
    <dgm:cxn modelId="{074BF94D-AE13-44FA-BB08-3A4DF40930A1}" type="presOf" srcId="{30209010-F214-4403-8EE3-C6B1D5726C78}" destId="{89CA0E09-3190-41A1-9A40-709959729D79}" srcOrd="0" destOrd="5" presId="urn:microsoft.com/office/officeart/2005/8/layout/arrow4"/>
    <dgm:cxn modelId="{84C13603-4A92-4CEA-B1A2-31D79E42CFDB}" srcId="{8DFF116F-D7B5-43E5-8232-C76F0D695350}" destId="{24816527-A7C1-417F-A732-D599150D9720}" srcOrd="1" destOrd="0" parTransId="{F68E3B25-9388-4C9C-A719-ABECADA99146}" sibTransId="{61969B0D-49FE-4A5F-AE17-301508F0D1A7}"/>
    <dgm:cxn modelId="{0EEC50C9-F297-4231-AB70-0ECE40150500}" type="presOf" srcId="{5A729475-640E-402E-9428-A2560C1039D5}" destId="{89CA0E09-3190-41A1-9A40-709959729D79}" srcOrd="0" destOrd="1" presId="urn:microsoft.com/office/officeart/2005/8/layout/arrow4"/>
    <dgm:cxn modelId="{D5459B51-AA2C-4E91-9F85-E02FDB9ECB47}" srcId="{8DFF116F-D7B5-43E5-8232-C76F0D695350}" destId="{30209010-F214-4403-8EE3-C6B1D5726C78}" srcOrd="2" destOrd="0" parTransId="{236463BB-9FEA-44DB-9F3F-1CCF479D1BA8}" sibTransId="{381D618D-24BA-4D20-88F8-218A7AF8A872}"/>
    <dgm:cxn modelId="{8C20E246-E20F-4C0F-883A-C4D3AE167EAD}" srcId="{8DFF116F-D7B5-43E5-8232-C76F0D695350}" destId="{415D0D7E-D2D0-4C58-A32D-FC9E217EC4B3}" srcOrd="3" destOrd="0" parTransId="{9461885C-EA03-432F-B94B-67A63AB2BD74}" sibTransId="{5A90B56F-E3FE-4A3B-A039-3C028DB8C79E}"/>
    <dgm:cxn modelId="{8D38BD4F-B05A-41E2-BC60-18335C8E4DE9}" type="presOf" srcId="{C7AE8FD6-B88C-4092-AAE1-15E2CCBE9137}" destId="{89CA0E09-3190-41A1-9A40-709959729D79}" srcOrd="0" destOrd="0" presId="urn:microsoft.com/office/officeart/2005/8/layout/arrow4"/>
    <dgm:cxn modelId="{769D6F3C-4B3D-47B2-8858-7F1A54E2A637}" type="presOf" srcId="{8DFF116F-D7B5-43E5-8232-C76F0D695350}" destId="{89CA0E09-3190-41A1-9A40-709959729D79}" srcOrd="0" destOrd="2" presId="urn:microsoft.com/office/officeart/2005/8/layout/arrow4"/>
    <dgm:cxn modelId="{0D8DEABF-283E-4275-9124-74DFFCD49030}" srcId="{C7AE8FD6-B88C-4092-AAE1-15E2CCBE9137}" destId="{5A729475-640E-402E-9428-A2560C1039D5}" srcOrd="0" destOrd="0" parTransId="{5849F07B-A3E1-4EBB-AF86-B7FAB5DBDB98}" sibTransId="{BB78F7AB-C51F-4F9A-9370-3AD94628D6BA}"/>
    <dgm:cxn modelId="{14203C6C-622C-496C-AB08-EF6CC6CE4FAA}" srcId="{1CFAB567-A63E-4AB5-A719-A5B85DF5F353}" destId="{C7AE8FD6-B88C-4092-AAE1-15E2CCBE9137}" srcOrd="0" destOrd="0" parTransId="{6D19C3CA-8C1D-41A4-B884-E42B14AA11B3}" sibTransId="{6B4CFF14-9188-4FFF-A672-E1DCAFB78FB0}"/>
    <dgm:cxn modelId="{EB127992-0B90-4CC3-852B-411701C68920}" type="presOf" srcId="{7D0B7C28-6682-4A65-9446-15FCF6D7D76D}" destId="{89CA0E09-3190-41A1-9A40-709959729D79}" srcOrd="0" destOrd="3" presId="urn:microsoft.com/office/officeart/2005/8/layout/arrow4"/>
    <dgm:cxn modelId="{776AD491-273B-48B6-9858-B3F28E3EA331}" srcId="{8DFF116F-D7B5-43E5-8232-C76F0D695350}" destId="{7D0B7C28-6682-4A65-9446-15FCF6D7D76D}" srcOrd="0" destOrd="0" parTransId="{976952BC-D58D-42AC-B6B3-F3FBBB41C312}" sibTransId="{34FCCE6C-7EED-4E2A-9E60-E0E495BA6201}"/>
    <dgm:cxn modelId="{368CF8FD-D207-4924-BCC2-ACA037A4B0BD}" type="presOf" srcId="{415D0D7E-D2D0-4C58-A32D-FC9E217EC4B3}" destId="{89CA0E09-3190-41A1-9A40-709959729D79}" srcOrd="0" destOrd="6" presId="urn:microsoft.com/office/officeart/2005/8/layout/arrow4"/>
    <dgm:cxn modelId="{CBA51EA1-0889-46A0-8856-1B809844762B}" type="presParOf" srcId="{6E610BDA-A6A5-4F19-9448-A8443C191347}" destId="{2A8A6047-DBA6-4922-8FFC-F9CDCD1E3C89}" srcOrd="0" destOrd="0" presId="urn:microsoft.com/office/officeart/2005/8/layout/arrow4"/>
    <dgm:cxn modelId="{9922F025-D05A-469F-8A64-C43F3A412CDD}" type="presParOf" srcId="{6E610BDA-A6A5-4F19-9448-A8443C191347}" destId="{89CA0E09-3190-41A1-9A40-709959729D79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43CD8C55-DC02-4835-B524-490FB7068919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CC55287E-5D43-4BCE-85AD-62CBAFE58428}">
      <dgm:prSet/>
      <dgm:spPr>
        <a:solidFill>
          <a:srgbClr val="00B050"/>
        </a:solidFill>
      </dgm:spPr>
      <dgm:t>
        <a:bodyPr/>
        <a:lstStyle/>
        <a:p>
          <a:pPr rtl="0"/>
          <a:r>
            <a:rPr lang="pt-BR" b="1" smtClean="0"/>
            <a:t>Operador ternário “?:”</a:t>
          </a:r>
          <a:r>
            <a:rPr lang="pt-BR" smtClean="0"/>
            <a:t> </a:t>
          </a:r>
          <a:endParaRPr lang="pt-BR"/>
        </a:p>
      </dgm:t>
    </dgm:pt>
    <dgm:pt modelId="{E785CD69-85DA-4027-9D74-15BFF3258014}" type="parTrans" cxnId="{F0827C7A-D63C-43E2-BBED-0A3F7D8E2A2A}">
      <dgm:prSet/>
      <dgm:spPr/>
      <dgm:t>
        <a:bodyPr/>
        <a:lstStyle/>
        <a:p>
          <a:endParaRPr lang="pt-BR"/>
        </a:p>
      </dgm:t>
    </dgm:pt>
    <dgm:pt modelId="{0D8B5784-864D-49FB-9A85-AED1249840BC}" type="sibTrans" cxnId="{F0827C7A-D63C-43E2-BBED-0A3F7D8E2A2A}">
      <dgm:prSet/>
      <dgm:spPr/>
      <dgm:t>
        <a:bodyPr/>
        <a:lstStyle/>
        <a:p>
          <a:endParaRPr lang="pt-BR"/>
        </a:p>
      </dgm:t>
    </dgm:pt>
    <dgm:pt modelId="{DE8DD0A5-6E72-435D-A14D-2F05C16230FE}">
      <dgm:prSet/>
      <dgm:spPr/>
      <dgm:t>
        <a:bodyPr/>
        <a:lstStyle/>
        <a:p>
          <a:pPr rtl="0"/>
          <a:r>
            <a:rPr lang="pt-BR" dirty="0" smtClean="0"/>
            <a:t>O programa deve exibir a mensagem “aprovado” se nota de um aluno for maior ou igual a 0.5 e “reprovado” se a nota for menor do que 0.5. Esse problema pode ser resolvido com o operador ternário do C#.</a:t>
          </a:r>
          <a:endParaRPr lang="pt-BR" dirty="0"/>
        </a:p>
      </dgm:t>
    </dgm:pt>
    <dgm:pt modelId="{4171EA8D-94AF-4077-A0B3-56B5537B2580}" type="parTrans" cxnId="{7BF5F562-C233-465C-89AC-0F5260FA3192}">
      <dgm:prSet/>
      <dgm:spPr/>
      <dgm:t>
        <a:bodyPr/>
        <a:lstStyle/>
        <a:p>
          <a:endParaRPr lang="pt-BR"/>
        </a:p>
      </dgm:t>
    </dgm:pt>
    <dgm:pt modelId="{ADDF9321-64D4-4961-BC3E-DBBE8DFC8180}" type="sibTrans" cxnId="{7BF5F562-C233-465C-89AC-0F5260FA3192}">
      <dgm:prSet/>
      <dgm:spPr/>
      <dgm:t>
        <a:bodyPr/>
        <a:lstStyle/>
        <a:p>
          <a:endParaRPr lang="pt-BR"/>
        </a:p>
      </dgm:t>
    </dgm:pt>
    <dgm:pt modelId="{02BF7570-127B-41FC-9C05-BA1EC4A9B4DE}" type="pres">
      <dgm:prSet presAssocID="{43CD8C55-DC02-4835-B524-490FB706891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97623A7-E93F-4689-9203-649B3A950FFC}" type="pres">
      <dgm:prSet presAssocID="{CC55287E-5D43-4BCE-85AD-62CBAFE5842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988470-27B6-4D0B-9AB4-F45EA8D29DB2}" type="pres">
      <dgm:prSet presAssocID="{CC55287E-5D43-4BCE-85AD-62CBAFE5842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BF5F562-C233-465C-89AC-0F5260FA3192}" srcId="{CC55287E-5D43-4BCE-85AD-62CBAFE58428}" destId="{DE8DD0A5-6E72-435D-A14D-2F05C16230FE}" srcOrd="0" destOrd="0" parTransId="{4171EA8D-94AF-4077-A0B3-56B5537B2580}" sibTransId="{ADDF9321-64D4-4961-BC3E-DBBE8DFC8180}"/>
    <dgm:cxn modelId="{F5E7BD6D-0622-47C7-859F-D8D69A7CF30F}" type="presOf" srcId="{43CD8C55-DC02-4835-B524-490FB7068919}" destId="{02BF7570-127B-41FC-9C05-BA1EC4A9B4DE}" srcOrd="0" destOrd="0" presId="urn:microsoft.com/office/officeart/2005/8/layout/vList2"/>
    <dgm:cxn modelId="{F0827C7A-D63C-43E2-BBED-0A3F7D8E2A2A}" srcId="{43CD8C55-DC02-4835-B524-490FB7068919}" destId="{CC55287E-5D43-4BCE-85AD-62CBAFE58428}" srcOrd="0" destOrd="0" parTransId="{E785CD69-85DA-4027-9D74-15BFF3258014}" sibTransId="{0D8B5784-864D-49FB-9A85-AED1249840BC}"/>
    <dgm:cxn modelId="{56A58CE2-DB65-4DA9-AEB9-E64522832837}" type="presOf" srcId="{CC55287E-5D43-4BCE-85AD-62CBAFE58428}" destId="{297623A7-E93F-4689-9203-649B3A950FFC}" srcOrd="0" destOrd="0" presId="urn:microsoft.com/office/officeart/2005/8/layout/vList2"/>
    <dgm:cxn modelId="{EBF144AC-CEB9-4126-ABA3-B5270555315A}" type="presOf" srcId="{DE8DD0A5-6E72-435D-A14D-2F05C16230FE}" destId="{46988470-27B6-4D0B-9AB4-F45EA8D29DB2}" srcOrd="0" destOrd="0" presId="urn:microsoft.com/office/officeart/2005/8/layout/vList2"/>
    <dgm:cxn modelId="{3E5049B7-4783-49F6-B6C2-DFDE9880D677}" type="presParOf" srcId="{02BF7570-127B-41FC-9C05-BA1EC4A9B4DE}" destId="{297623A7-E93F-4689-9203-649B3A950FFC}" srcOrd="0" destOrd="0" presId="urn:microsoft.com/office/officeart/2005/8/layout/vList2"/>
    <dgm:cxn modelId="{B03C1937-D42F-487A-9C38-41224CD6E139}" type="presParOf" srcId="{02BF7570-127B-41FC-9C05-BA1EC4A9B4DE}" destId="{46988470-27B6-4D0B-9AB4-F45EA8D29DB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CD95E12-E8E4-48A0-8443-B38A5927B94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908C3B0-CAA2-422A-98AC-26A1EF648DD3}">
      <dgm:prSet/>
      <dgm:spPr>
        <a:solidFill>
          <a:schemeClr val="bg2">
            <a:lumMod val="50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rtl="0"/>
          <a:r>
            <a:rPr lang="pt-BR" b="1" smtClean="0"/>
            <a:t>Operador ternário “?:”</a:t>
          </a:r>
          <a:r>
            <a:rPr lang="pt-BR" smtClean="0"/>
            <a:t> </a:t>
          </a:r>
          <a:endParaRPr lang="pt-BR"/>
        </a:p>
      </dgm:t>
    </dgm:pt>
    <dgm:pt modelId="{99550363-125E-441D-A886-C535A1FCEAEF}" type="parTrans" cxnId="{3863AEC2-59F1-4307-820E-CE18BF52FE4F}">
      <dgm:prSet/>
      <dgm:spPr/>
      <dgm:t>
        <a:bodyPr/>
        <a:lstStyle/>
        <a:p>
          <a:endParaRPr lang="pt-BR"/>
        </a:p>
      </dgm:t>
    </dgm:pt>
    <dgm:pt modelId="{E72BE536-8F6C-49A7-B1C0-579DF6291E0F}" type="sibTrans" cxnId="{3863AEC2-59F1-4307-820E-CE18BF52FE4F}">
      <dgm:prSet/>
      <dgm:spPr/>
      <dgm:t>
        <a:bodyPr/>
        <a:lstStyle/>
        <a:p>
          <a:endParaRPr lang="pt-BR"/>
        </a:p>
      </dgm:t>
    </dgm:pt>
    <dgm:pt modelId="{8D1581E9-B1F7-431E-B04E-2EE13EE638B4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Quando a </a:t>
          </a:r>
          <a:r>
            <a:rPr lang="pt-BR" b="1" dirty="0" smtClean="0"/>
            <a:t>condição</a:t>
          </a:r>
          <a:r>
            <a:rPr lang="pt-BR" dirty="0" smtClean="0"/>
            <a:t>(</a:t>
          </a:r>
          <a:r>
            <a:rPr lang="pt-BR" b="1" dirty="0" smtClean="0"/>
            <a:t>nota &gt;= 0.5</a:t>
          </a:r>
          <a:r>
            <a:rPr lang="pt-BR" dirty="0" smtClean="0"/>
            <a:t>) é verdadeira, o operador ternário devolve o </a:t>
          </a:r>
          <a:r>
            <a:rPr lang="pt-BR" b="1" dirty="0" smtClean="0"/>
            <a:t>primeiro resultado </a:t>
          </a:r>
          <a:r>
            <a:rPr lang="pt-BR" dirty="0" smtClean="0"/>
            <a:t>(</a:t>
          </a:r>
          <a:r>
            <a:rPr lang="pt-BR" b="1" dirty="0" smtClean="0"/>
            <a:t>“aprovado”</a:t>
          </a:r>
          <a:r>
            <a:rPr lang="pt-BR" dirty="0" smtClean="0"/>
            <a:t>). Caso contrário, devolve o </a:t>
          </a:r>
          <a:r>
            <a:rPr lang="pt-BR" b="1" dirty="0" smtClean="0"/>
            <a:t>segundo resultado</a:t>
          </a:r>
          <a:r>
            <a:rPr lang="pt-BR" dirty="0" smtClean="0"/>
            <a:t>(</a:t>
          </a:r>
          <a:r>
            <a:rPr lang="pt-BR" b="1" dirty="0" smtClean="0"/>
            <a:t>“reprovado”</a:t>
          </a:r>
          <a:r>
            <a:rPr lang="pt-BR" dirty="0" smtClean="0"/>
            <a:t>).</a:t>
          </a:r>
          <a:endParaRPr lang="pt-BR" dirty="0"/>
        </a:p>
      </dgm:t>
    </dgm:pt>
    <dgm:pt modelId="{1DEC7E73-C669-460A-B470-BADF24EFBADA}" type="parTrans" cxnId="{D3F17F41-643A-4EF8-929A-F28E1962A096}">
      <dgm:prSet/>
      <dgm:spPr/>
      <dgm:t>
        <a:bodyPr/>
        <a:lstStyle/>
        <a:p>
          <a:endParaRPr lang="pt-BR"/>
        </a:p>
      </dgm:t>
    </dgm:pt>
    <dgm:pt modelId="{D8F03B85-0B99-4D62-9055-4D433E33FF77}" type="sibTrans" cxnId="{D3F17F41-643A-4EF8-929A-F28E1962A096}">
      <dgm:prSet/>
      <dgm:spPr/>
      <dgm:t>
        <a:bodyPr/>
        <a:lstStyle/>
        <a:p>
          <a:endParaRPr lang="pt-BR"/>
        </a:p>
      </dgm:t>
    </dgm:pt>
    <dgm:pt modelId="{5E54F87A-48AF-4179-9ED3-B6F14875D1BB}" type="pres">
      <dgm:prSet presAssocID="{FCD95E12-E8E4-48A0-8443-B38A5927B9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AF4CDC-84FD-4385-876A-840B850FAD68}" type="pres">
      <dgm:prSet presAssocID="{8908C3B0-CAA2-422A-98AC-26A1EF648DD3}" presName="composite" presStyleCnt="0"/>
      <dgm:spPr/>
    </dgm:pt>
    <dgm:pt modelId="{73B75145-D5FC-498B-AA26-A85AAB62D3C0}" type="pres">
      <dgm:prSet presAssocID="{8908C3B0-CAA2-422A-98AC-26A1EF648DD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07D673-6FCB-4243-A705-7E9CDAC3DD07}" type="pres">
      <dgm:prSet presAssocID="{8908C3B0-CAA2-422A-98AC-26A1EF648DD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E23F9EC-3C3A-42F6-B448-4EBC86725B07}" type="presOf" srcId="{8D1581E9-B1F7-431E-B04E-2EE13EE638B4}" destId="{B107D673-6FCB-4243-A705-7E9CDAC3DD07}" srcOrd="0" destOrd="0" presId="urn:microsoft.com/office/officeart/2005/8/layout/hList1"/>
    <dgm:cxn modelId="{3863AEC2-59F1-4307-820E-CE18BF52FE4F}" srcId="{FCD95E12-E8E4-48A0-8443-B38A5927B94F}" destId="{8908C3B0-CAA2-422A-98AC-26A1EF648DD3}" srcOrd="0" destOrd="0" parTransId="{99550363-125E-441D-A886-C535A1FCEAEF}" sibTransId="{E72BE536-8F6C-49A7-B1C0-579DF6291E0F}"/>
    <dgm:cxn modelId="{D3F17F41-643A-4EF8-929A-F28E1962A096}" srcId="{8908C3B0-CAA2-422A-98AC-26A1EF648DD3}" destId="{8D1581E9-B1F7-431E-B04E-2EE13EE638B4}" srcOrd="0" destOrd="0" parTransId="{1DEC7E73-C669-460A-B470-BADF24EFBADA}" sibTransId="{D8F03B85-0B99-4D62-9055-4D433E33FF77}"/>
    <dgm:cxn modelId="{E7F79276-8BF5-4420-A49E-C98DA65507B0}" type="presOf" srcId="{FCD95E12-E8E4-48A0-8443-B38A5927B94F}" destId="{5E54F87A-48AF-4179-9ED3-B6F14875D1BB}" srcOrd="0" destOrd="0" presId="urn:microsoft.com/office/officeart/2005/8/layout/hList1"/>
    <dgm:cxn modelId="{6D2CE450-5BD2-4480-9DC5-2000AA79721E}" type="presOf" srcId="{8908C3B0-CAA2-422A-98AC-26A1EF648DD3}" destId="{73B75145-D5FC-498B-AA26-A85AAB62D3C0}" srcOrd="0" destOrd="0" presId="urn:microsoft.com/office/officeart/2005/8/layout/hList1"/>
    <dgm:cxn modelId="{C2300CCB-EF67-4427-8CA5-A049B4C67631}" type="presParOf" srcId="{5E54F87A-48AF-4179-9ED3-B6F14875D1BB}" destId="{C1AF4CDC-84FD-4385-876A-840B850FAD68}" srcOrd="0" destOrd="0" presId="urn:microsoft.com/office/officeart/2005/8/layout/hList1"/>
    <dgm:cxn modelId="{1758A7E2-8627-4F72-BA9D-DA416FDC2D9D}" type="presParOf" srcId="{C1AF4CDC-84FD-4385-876A-840B850FAD68}" destId="{73B75145-D5FC-498B-AA26-A85AAB62D3C0}" srcOrd="0" destOrd="0" presId="urn:microsoft.com/office/officeart/2005/8/layout/hList1"/>
    <dgm:cxn modelId="{868D3E61-68B9-41E6-8D5E-F5DBC0B454D3}" type="presParOf" srcId="{C1AF4CDC-84FD-4385-876A-840B850FAD68}" destId="{B107D673-6FCB-4243-A705-7E9CDAC3DD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CD95E12-E8E4-48A0-8443-B38A5927B94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908C3B0-CAA2-422A-98AC-26A1EF648DD3}">
      <dgm:prSet/>
      <dgm:spPr>
        <a:solidFill>
          <a:schemeClr val="bg1">
            <a:lumMod val="50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rtl="0"/>
          <a:r>
            <a:rPr lang="pt-BR" b="1" dirty="0" smtClean="0"/>
            <a:t>Operador ternário “?:”</a:t>
          </a:r>
          <a:r>
            <a:rPr lang="pt-BR" dirty="0" smtClean="0"/>
            <a:t> </a:t>
          </a:r>
          <a:endParaRPr lang="pt-BR" dirty="0"/>
        </a:p>
      </dgm:t>
    </dgm:pt>
    <dgm:pt modelId="{99550363-125E-441D-A886-C535A1FCEAEF}" type="parTrans" cxnId="{3863AEC2-59F1-4307-820E-CE18BF52FE4F}">
      <dgm:prSet/>
      <dgm:spPr/>
      <dgm:t>
        <a:bodyPr/>
        <a:lstStyle/>
        <a:p>
          <a:endParaRPr lang="pt-BR"/>
        </a:p>
      </dgm:t>
    </dgm:pt>
    <dgm:pt modelId="{E72BE536-8F6C-49A7-B1C0-579DF6291E0F}" type="sibTrans" cxnId="{3863AEC2-59F1-4307-820E-CE18BF52FE4F}">
      <dgm:prSet/>
      <dgm:spPr/>
      <dgm:t>
        <a:bodyPr/>
        <a:lstStyle/>
        <a:p>
          <a:endParaRPr lang="pt-BR"/>
        </a:p>
      </dgm:t>
    </dgm:pt>
    <dgm:pt modelId="{8D1581E9-B1F7-431E-B04E-2EE13EE638B4}">
      <dgm:prSet/>
      <dgm:spPr>
        <a:solidFill>
          <a:schemeClr val="accent6">
            <a:lumMod val="20000"/>
            <a:lumOff val="80000"/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pPr rtl="0"/>
          <a:r>
            <a:rPr lang="pt-BR" dirty="0" smtClean="0"/>
            <a:t>Nos exemplos anteriores, o operador ternário foi utilizado com valores do tipo </a:t>
          </a:r>
          <a:r>
            <a:rPr lang="pt-BR" b="1" dirty="0" err="1" smtClean="0"/>
            <a:t>string</a:t>
          </a:r>
          <a:r>
            <a:rPr lang="pt-BR" dirty="0" smtClean="0"/>
            <a:t>. Contudo, podemos utilizá-lo com qualquer tipo de valor. Veja o exemplo a seguir.</a:t>
          </a:r>
          <a:endParaRPr lang="pt-BR" dirty="0"/>
        </a:p>
      </dgm:t>
    </dgm:pt>
    <dgm:pt modelId="{1DEC7E73-C669-460A-B470-BADF24EFBADA}" type="parTrans" cxnId="{D3F17F41-643A-4EF8-929A-F28E1962A096}">
      <dgm:prSet/>
      <dgm:spPr/>
      <dgm:t>
        <a:bodyPr/>
        <a:lstStyle/>
        <a:p>
          <a:endParaRPr lang="pt-BR"/>
        </a:p>
      </dgm:t>
    </dgm:pt>
    <dgm:pt modelId="{D8F03B85-0B99-4D62-9055-4D433E33FF77}" type="sibTrans" cxnId="{D3F17F41-643A-4EF8-929A-F28E1962A096}">
      <dgm:prSet/>
      <dgm:spPr/>
      <dgm:t>
        <a:bodyPr/>
        <a:lstStyle/>
        <a:p>
          <a:endParaRPr lang="pt-BR"/>
        </a:p>
      </dgm:t>
    </dgm:pt>
    <dgm:pt modelId="{5E54F87A-48AF-4179-9ED3-B6F14875D1BB}" type="pres">
      <dgm:prSet presAssocID="{FCD95E12-E8E4-48A0-8443-B38A5927B9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AF4CDC-84FD-4385-876A-840B850FAD68}" type="pres">
      <dgm:prSet presAssocID="{8908C3B0-CAA2-422A-98AC-26A1EF648DD3}" presName="composite" presStyleCnt="0"/>
      <dgm:spPr/>
    </dgm:pt>
    <dgm:pt modelId="{73B75145-D5FC-498B-AA26-A85AAB62D3C0}" type="pres">
      <dgm:prSet presAssocID="{8908C3B0-CAA2-422A-98AC-26A1EF648DD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07D673-6FCB-4243-A705-7E9CDAC3DD07}" type="pres">
      <dgm:prSet presAssocID="{8908C3B0-CAA2-422A-98AC-26A1EF648DD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2673327-215B-40B9-AD8E-46BF3CC29D53}" type="presOf" srcId="{FCD95E12-E8E4-48A0-8443-B38A5927B94F}" destId="{5E54F87A-48AF-4179-9ED3-B6F14875D1BB}" srcOrd="0" destOrd="0" presId="urn:microsoft.com/office/officeart/2005/8/layout/hList1"/>
    <dgm:cxn modelId="{C7604508-32B0-430B-88D1-C57ECB7516E9}" type="presOf" srcId="{8D1581E9-B1F7-431E-B04E-2EE13EE638B4}" destId="{B107D673-6FCB-4243-A705-7E9CDAC3DD07}" srcOrd="0" destOrd="0" presId="urn:microsoft.com/office/officeart/2005/8/layout/hList1"/>
    <dgm:cxn modelId="{3863AEC2-59F1-4307-820E-CE18BF52FE4F}" srcId="{FCD95E12-E8E4-48A0-8443-B38A5927B94F}" destId="{8908C3B0-CAA2-422A-98AC-26A1EF648DD3}" srcOrd="0" destOrd="0" parTransId="{99550363-125E-441D-A886-C535A1FCEAEF}" sibTransId="{E72BE536-8F6C-49A7-B1C0-579DF6291E0F}"/>
    <dgm:cxn modelId="{D5F15248-E885-4947-BDA6-B240A101973F}" type="presOf" srcId="{8908C3B0-CAA2-422A-98AC-26A1EF648DD3}" destId="{73B75145-D5FC-498B-AA26-A85AAB62D3C0}" srcOrd="0" destOrd="0" presId="urn:microsoft.com/office/officeart/2005/8/layout/hList1"/>
    <dgm:cxn modelId="{D3F17F41-643A-4EF8-929A-F28E1962A096}" srcId="{8908C3B0-CAA2-422A-98AC-26A1EF648DD3}" destId="{8D1581E9-B1F7-431E-B04E-2EE13EE638B4}" srcOrd="0" destOrd="0" parTransId="{1DEC7E73-C669-460A-B470-BADF24EFBADA}" sibTransId="{D8F03B85-0B99-4D62-9055-4D433E33FF77}"/>
    <dgm:cxn modelId="{5267C84A-D4C8-425A-BA8B-553920B0DF73}" type="presParOf" srcId="{5E54F87A-48AF-4179-9ED3-B6F14875D1BB}" destId="{C1AF4CDC-84FD-4385-876A-840B850FAD68}" srcOrd="0" destOrd="0" presId="urn:microsoft.com/office/officeart/2005/8/layout/hList1"/>
    <dgm:cxn modelId="{4339E082-59C9-4A06-829E-13CF382429C3}" type="presParOf" srcId="{C1AF4CDC-84FD-4385-876A-840B850FAD68}" destId="{73B75145-D5FC-498B-AA26-A85AAB62D3C0}" srcOrd="0" destOrd="0" presId="urn:microsoft.com/office/officeart/2005/8/layout/hList1"/>
    <dgm:cxn modelId="{2928E373-4A5A-4E2B-9DEE-3A85DBD50FBF}" type="presParOf" srcId="{C1AF4CDC-84FD-4385-876A-840B850FAD68}" destId="{B107D673-6FCB-4243-A705-7E9CDAC3DD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83DA0195-7BD3-4641-B8D2-367896706163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686CD10A-947A-4856-80AB-E04BE34A4AD9}">
      <dgm:prSet custT="1"/>
      <dgm:spPr>
        <a:solidFill>
          <a:srgbClr val="C00000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sz="4000" b="1" dirty="0" smtClean="0"/>
            <a:t>Operador “!”</a:t>
          </a:r>
          <a:endParaRPr lang="pt-BR" sz="4000" dirty="0"/>
        </a:p>
      </dgm:t>
    </dgm:pt>
    <dgm:pt modelId="{BEB8432E-85EF-4CD0-81F8-D13DCC851419}" type="parTrans" cxnId="{26666270-E5C6-4A69-AF5F-8DD9EFAE07BA}">
      <dgm:prSet/>
      <dgm:spPr/>
      <dgm:t>
        <a:bodyPr/>
        <a:lstStyle/>
        <a:p>
          <a:endParaRPr lang="pt-BR"/>
        </a:p>
      </dgm:t>
    </dgm:pt>
    <dgm:pt modelId="{3F4F6E17-99C8-4904-ABAD-A256DFA385FB}" type="sibTrans" cxnId="{26666270-E5C6-4A69-AF5F-8DD9EFAE07BA}">
      <dgm:prSet/>
      <dgm:spPr/>
      <dgm:t>
        <a:bodyPr/>
        <a:lstStyle/>
        <a:p>
          <a:endParaRPr lang="pt-BR"/>
        </a:p>
      </dgm:t>
    </dgm:pt>
    <dgm:pt modelId="{557D58A1-6036-4183-8C1E-0ECEF42C5483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smtClean="0"/>
            <a:t>Valores booleanos podem ser invertidos com o operador de “</a:t>
          </a:r>
          <a:r>
            <a:rPr lang="pt-BR" b="1" smtClean="0"/>
            <a:t>!</a:t>
          </a:r>
          <a:r>
            <a:rPr lang="pt-BR" smtClean="0"/>
            <a:t>” (negação). Por exemplo, podemos verificar se uma variável do tipo </a:t>
          </a:r>
          <a:r>
            <a:rPr lang="pt-BR" b="1" smtClean="0"/>
            <a:t>double </a:t>
          </a:r>
          <a:r>
            <a:rPr lang="pt-BR" smtClean="0"/>
            <a:t>armazena um valor maior do que 0.5 de duas formas diferentes.</a:t>
          </a:r>
          <a:endParaRPr lang="pt-BR"/>
        </a:p>
      </dgm:t>
    </dgm:pt>
    <dgm:pt modelId="{6CBA4015-9FAE-45D1-B05F-0CD1A3BCE7DC}" type="parTrans" cxnId="{52EC95F6-694F-435E-B302-623F768141F1}">
      <dgm:prSet/>
      <dgm:spPr/>
      <dgm:t>
        <a:bodyPr/>
        <a:lstStyle/>
        <a:p>
          <a:endParaRPr lang="pt-BR"/>
        </a:p>
      </dgm:t>
    </dgm:pt>
    <dgm:pt modelId="{A78B123D-6F26-442C-A297-9B408FB2F6A8}" type="sibTrans" cxnId="{52EC95F6-694F-435E-B302-623F768141F1}">
      <dgm:prSet/>
      <dgm:spPr/>
      <dgm:t>
        <a:bodyPr/>
        <a:lstStyle/>
        <a:p>
          <a:endParaRPr lang="pt-BR"/>
        </a:p>
      </dgm:t>
    </dgm:pt>
    <dgm:pt modelId="{C4DFF418-C1CF-4015-B3BF-D5EED3B229D0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d &gt; 0.5</a:t>
          </a:r>
          <a:endParaRPr lang="pt-BR" dirty="0"/>
        </a:p>
      </dgm:t>
    </dgm:pt>
    <dgm:pt modelId="{97C87F70-5E42-4116-8B14-3323CDB13E35}" type="parTrans" cxnId="{29296D53-A99B-49CB-B4F3-4A102E6B8F50}">
      <dgm:prSet/>
      <dgm:spPr/>
      <dgm:t>
        <a:bodyPr/>
        <a:lstStyle/>
        <a:p>
          <a:endParaRPr lang="pt-BR"/>
        </a:p>
      </dgm:t>
    </dgm:pt>
    <dgm:pt modelId="{9ED73FE3-D248-4E35-A121-8F9FB511729D}" type="sibTrans" cxnId="{29296D53-A99B-49CB-B4F3-4A102E6B8F50}">
      <dgm:prSet/>
      <dgm:spPr/>
      <dgm:t>
        <a:bodyPr/>
        <a:lstStyle/>
        <a:p>
          <a:endParaRPr lang="pt-BR"/>
        </a:p>
      </dgm:t>
    </dgm:pt>
    <dgm:pt modelId="{F437611D-A7CE-4E6F-BC59-54700A829B9A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smtClean="0"/>
            <a:t>!d &gt; 0.5</a:t>
          </a:r>
          <a:endParaRPr lang="pt-BR"/>
        </a:p>
      </dgm:t>
    </dgm:pt>
    <dgm:pt modelId="{A51746D8-E8A8-4EE4-9599-A99411C58432}" type="parTrans" cxnId="{3659F616-407C-4A8B-A0DA-C2296E7D0481}">
      <dgm:prSet/>
      <dgm:spPr/>
      <dgm:t>
        <a:bodyPr/>
        <a:lstStyle/>
        <a:p>
          <a:endParaRPr lang="pt-BR"/>
        </a:p>
      </dgm:t>
    </dgm:pt>
    <dgm:pt modelId="{F53F1646-91C8-48A6-A955-001E6892138B}" type="sibTrans" cxnId="{3659F616-407C-4A8B-A0DA-C2296E7D0481}">
      <dgm:prSet/>
      <dgm:spPr/>
      <dgm:t>
        <a:bodyPr/>
        <a:lstStyle/>
        <a:p>
          <a:endParaRPr lang="pt-BR"/>
        </a:p>
      </dgm:t>
    </dgm:pt>
    <dgm:pt modelId="{26971887-FC15-4467-9186-974414A43D44}" type="pres">
      <dgm:prSet presAssocID="{83DA0195-7BD3-4641-B8D2-3678967061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14A7800-E879-4805-9A83-A3DC96EAC020}" type="pres">
      <dgm:prSet presAssocID="{686CD10A-947A-4856-80AB-E04BE34A4AD9}" presName="linNode" presStyleCnt="0"/>
      <dgm:spPr/>
    </dgm:pt>
    <dgm:pt modelId="{24F96836-9DF9-4FC9-9860-21F0F23B5195}" type="pres">
      <dgm:prSet presAssocID="{686CD10A-947A-4856-80AB-E04BE34A4AD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4A0E9FF-DA84-482A-B31A-EEEF66E451B1}" type="pres">
      <dgm:prSet presAssocID="{686CD10A-947A-4856-80AB-E04BE34A4AD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18F5BD3-9978-49FB-975D-20F1D253F4DA}" type="presOf" srcId="{F437611D-A7CE-4E6F-BC59-54700A829B9A}" destId="{44A0E9FF-DA84-482A-B31A-EEEF66E451B1}" srcOrd="0" destOrd="2" presId="urn:microsoft.com/office/officeart/2005/8/layout/vList5"/>
    <dgm:cxn modelId="{52EC95F6-694F-435E-B302-623F768141F1}" srcId="{686CD10A-947A-4856-80AB-E04BE34A4AD9}" destId="{557D58A1-6036-4183-8C1E-0ECEF42C5483}" srcOrd="0" destOrd="0" parTransId="{6CBA4015-9FAE-45D1-B05F-0CD1A3BCE7DC}" sibTransId="{A78B123D-6F26-442C-A297-9B408FB2F6A8}"/>
    <dgm:cxn modelId="{26666270-E5C6-4A69-AF5F-8DD9EFAE07BA}" srcId="{83DA0195-7BD3-4641-B8D2-367896706163}" destId="{686CD10A-947A-4856-80AB-E04BE34A4AD9}" srcOrd="0" destOrd="0" parTransId="{BEB8432E-85EF-4CD0-81F8-D13DCC851419}" sibTransId="{3F4F6E17-99C8-4904-ABAD-A256DFA385FB}"/>
    <dgm:cxn modelId="{29296D53-A99B-49CB-B4F3-4A102E6B8F50}" srcId="{557D58A1-6036-4183-8C1E-0ECEF42C5483}" destId="{C4DFF418-C1CF-4015-B3BF-D5EED3B229D0}" srcOrd="0" destOrd="0" parTransId="{97C87F70-5E42-4116-8B14-3323CDB13E35}" sibTransId="{9ED73FE3-D248-4E35-A121-8F9FB511729D}"/>
    <dgm:cxn modelId="{E7FF966A-80FE-4109-85CC-CC5ABC8E91D3}" type="presOf" srcId="{83DA0195-7BD3-4641-B8D2-367896706163}" destId="{26971887-FC15-4467-9186-974414A43D44}" srcOrd="0" destOrd="0" presId="urn:microsoft.com/office/officeart/2005/8/layout/vList5"/>
    <dgm:cxn modelId="{DD1ABC09-C4A7-4F1A-B12A-9C382918F685}" type="presOf" srcId="{557D58A1-6036-4183-8C1E-0ECEF42C5483}" destId="{44A0E9FF-DA84-482A-B31A-EEEF66E451B1}" srcOrd="0" destOrd="0" presId="urn:microsoft.com/office/officeart/2005/8/layout/vList5"/>
    <dgm:cxn modelId="{3659F616-407C-4A8B-A0DA-C2296E7D0481}" srcId="{557D58A1-6036-4183-8C1E-0ECEF42C5483}" destId="{F437611D-A7CE-4E6F-BC59-54700A829B9A}" srcOrd="1" destOrd="0" parTransId="{A51746D8-E8A8-4EE4-9599-A99411C58432}" sibTransId="{F53F1646-91C8-48A6-A955-001E6892138B}"/>
    <dgm:cxn modelId="{676682DE-D788-44BB-BC2D-B3A4039F5FB3}" type="presOf" srcId="{C4DFF418-C1CF-4015-B3BF-D5EED3B229D0}" destId="{44A0E9FF-DA84-482A-B31A-EEEF66E451B1}" srcOrd="0" destOrd="1" presId="urn:microsoft.com/office/officeart/2005/8/layout/vList5"/>
    <dgm:cxn modelId="{B5E2B83A-BF5F-4FAA-A484-F25E55F5758B}" type="presOf" srcId="{686CD10A-947A-4856-80AB-E04BE34A4AD9}" destId="{24F96836-9DF9-4FC9-9860-21F0F23B5195}" srcOrd="0" destOrd="0" presId="urn:microsoft.com/office/officeart/2005/8/layout/vList5"/>
    <dgm:cxn modelId="{759DB222-8876-44F1-98E0-195AF1B192BD}" type="presParOf" srcId="{26971887-FC15-4467-9186-974414A43D44}" destId="{E14A7800-E879-4805-9A83-A3DC96EAC020}" srcOrd="0" destOrd="0" presId="urn:microsoft.com/office/officeart/2005/8/layout/vList5"/>
    <dgm:cxn modelId="{9E95C182-7C5F-427F-A0EB-2C1C0B956C14}" type="presParOf" srcId="{E14A7800-E879-4805-9A83-A3DC96EAC020}" destId="{24F96836-9DF9-4FC9-9860-21F0F23B5195}" srcOrd="0" destOrd="0" presId="urn:microsoft.com/office/officeart/2005/8/layout/vList5"/>
    <dgm:cxn modelId="{AF8C7446-3E9B-4F72-B68A-8C5B8C7DCB94}" type="presParOf" srcId="{E14A7800-E879-4805-9A83-A3DC96EAC020}" destId="{44A0E9FF-DA84-482A-B31A-EEEF66E451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CD95E12-E8E4-48A0-8443-B38A5927B94F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8908C3B0-CAA2-422A-98AC-26A1EF648DD3}">
      <dgm:prSet/>
      <dgm:spPr/>
      <dgm:t>
        <a:bodyPr/>
        <a:lstStyle/>
        <a:p>
          <a:pPr rtl="0"/>
          <a:r>
            <a:rPr lang="pt-BR" b="1" dirty="0" err="1" smtClean="0"/>
            <a:t>Pré</a:t>
          </a:r>
          <a:r>
            <a:rPr lang="pt-BR" b="1" dirty="0" smtClean="0"/>
            <a:t> e Pós Incremento ou </a:t>
          </a:r>
          <a:r>
            <a:rPr lang="pt-BR" b="1" dirty="0" err="1" smtClean="0"/>
            <a:t>Pré</a:t>
          </a:r>
          <a:r>
            <a:rPr lang="pt-BR" b="1" dirty="0" smtClean="0"/>
            <a:t> e Pós Decremento</a:t>
          </a:r>
          <a:endParaRPr lang="pt-BR" dirty="0"/>
        </a:p>
      </dgm:t>
    </dgm:pt>
    <dgm:pt modelId="{99550363-125E-441D-A886-C535A1FCEAEF}" type="parTrans" cxnId="{3863AEC2-59F1-4307-820E-CE18BF52FE4F}">
      <dgm:prSet/>
      <dgm:spPr/>
      <dgm:t>
        <a:bodyPr/>
        <a:lstStyle/>
        <a:p>
          <a:endParaRPr lang="pt-BR"/>
        </a:p>
      </dgm:t>
    </dgm:pt>
    <dgm:pt modelId="{E72BE536-8F6C-49A7-B1C0-579DF6291E0F}" type="sibTrans" cxnId="{3863AEC2-59F1-4307-820E-CE18BF52FE4F}">
      <dgm:prSet/>
      <dgm:spPr/>
      <dgm:t>
        <a:bodyPr/>
        <a:lstStyle/>
        <a:p>
          <a:endParaRPr lang="pt-BR"/>
        </a:p>
      </dgm:t>
    </dgm:pt>
    <dgm:pt modelId="{8D1581E9-B1F7-431E-B04E-2EE13EE638B4}">
      <dgm:prSet/>
      <dgm:spPr/>
      <dgm:t>
        <a:bodyPr/>
        <a:lstStyle/>
        <a:p>
          <a:pPr rtl="0"/>
          <a:r>
            <a:rPr lang="pt-BR" dirty="0" smtClean="0"/>
            <a:t>Os operadores “++” e “--” podem ser utilizados de duas formas diferentes, antes ou depois de uma variável numérica.</a:t>
          </a:r>
          <a:endParaRPr lang="pt-BR" dirty="0"/>
        </a:p>
      </dgm:t>
    </dgm:pt>
    <dgm:pt modelId="{1DEC7E73-C669-460A-B470-BADF24EFBADA}" type="parTrans" cxnId="{D3F17F41-643A-4EF8-929A-F28E1962A096}">
      <dgm:prSet/>
      <dgm:spPr/>
      <dgm:t>
        <a:bodyPr/>
        <a:lstStyle/>
        <a:p>
          <a:endParaRPr lang="pt-BR"/>
        </a:p>
      </dgm:t>
    </dgm:pt>
    <dgm:pt modelId="{D8F03B85-0B99-4D62-9055-4D433E33FF77}" type="sibTrans" cxnId="{D3F17F41-643A-4EF8-929A-F28E1962A096}">
      <dgm:prSet/>
      <dgm:spPr/>
      <dgm:t>
        <a:bodyPr/>
        <a:lstStyle/>
        <a:p>
          <a:endParaRPr lang="pt-BR"/>
        </a:p>
      </dgm:t>
    </dgm:pt>
    <dgm:pt modelId="{5E54F87A-48AF-4179-9ED3-B6F14875D1BB}" type="pres">
      <dgm:prSet presAssocID="{FCD95E12-E8E4-48A0-8443-B38A5927B9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AF4CDC-84FD-4385-876A-840B850FAD68}" type="pres">
      <dgm:prSet presAssocID="{8908C3B0-CAA2-422A-98AC-26A1EF648DD3}" presName="composite" presStyleCnt="0"/>
      <dgm:spPr/>
    </dgm:pt>
    <dgm:pt modelId="{73B75145-D5FC-498B-AA26-A85AAB62D3C0}" type="pres">
      <dgm:prSet presAssocID="{8908C3B0-CAA2-422A-98AC-26A1EF648DD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07D673-6FCB-4243-A705-7E9CDAC3DD07}" type="pres">
      <dgm:prSet presAssocID="{8908C3B0-CAA2-422A-98AC-26A1EF648DD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03769A2-B708-472D-9105-E8DBCF7EEDA3}" type="presOf" srcId="{8D1581E9-B1F7-431E-B04E-2EE13EE638B4}" destId="{B107D673-6FCB-4243-A705-7E9CDAC3DD07}" srcOrd="0" destOrd="0" presId="urn:microsoft.com/office/officeart/2005/8/layout/hList1"/>
    <dgm:cxn modelId="{3863AEC2-59F1-4307-820E-CE18BF52FE4F}" srcId="{FCD95E12-E8E4-48A0-8443-B38A5927B94F}" destId="{8908C3B0-CAA2-422A-98AC-26A1EF648DD3}" srcOrd="0" destOrd="0" parTransId="{99550363-125E-441D-A886-C535A1FCEAEF}" sibTransId="{E72BE536-8F6C-49A7-B1C0-579DF6291E0F}"/>
    <dgm:cxn modelId="{97D37178-21CD-4AB2-9C19-021669985CC4}" type="presOf" srcId="{FCD95E12-E8E4-48A0-8443-B38A5927B94F}" destId="{5E54F87A-48AF-4179-9ED3-B6F14875D1BB}" srcOrd="0" destOrd="0" presId="urn:microsoft.com/office/officeart/2005/8/layout/hList1"/>
    <dgm:cxn modelId="{AB02B54F-8AE0-4620-92D0-C8866D8C5676}" type="presOf" srcId="{8908C3B0-CAA2-422A-98AC-26A1EF648DD3}" destId="{73B75145-D5FC-498B-AA26-A85AAB62D3C0}" srcOrd="0" destOrd="0" presId="urn:microsoft.com/office/officeart/2005/8/layout/hList1"/>
    <dgm:cxn modelId="{D3F17F41-643A-4EF8-929A-F28E1962A096}" srcId="{8908C3B0-CAA2-422A-98AC-26A1EF648DD3}" destId="{8D1581E9-B1F7-431E-B04E-2EE13EE638B4}" srcOrd="0" destOrd="0" parTransId="{1DEC7E73-C669-460A-B470-BADF24EFBADA}" sibTransId="{D8F03B85-0B99-4D62-9055-4D433E33FF77}"/>
    <dgm:cxn modelId="{1A6D990D-146A-4DE8-AF9C-2768E71F31A5}" type="presParOf" srcId="{5E54F87A-48AF-4179-9ED3-B6F14875D1BB}" destId="{C1AF4CDC-84FD-4385-876A-840B850FAD68}" srcOrd="0" destOrd="0" presId="urn:microsoft.com/office/officeart/2005/8/layout/hList1"/>
    <dgm:cxn modelId="{91366A26-4703-4BE0-A510-F598016AE23E}" type="presParOf" srcId="{C1AF4CDC-84FD-4385-876A-840B850FAD68}" destId="{73B75145-D5FC-498B-AA26-A85AAB62D3C0}" srcOrd="0" destOrd="0" presId="urn:microsoft.com/office/officeart/2005/8/layout/hList1"/>
    <dgm:cxn modelId="{2A8F5673-EC9E-4817-AED0-88B1091E8D62}" type="presParOf" srcId="{C1AF4CDC-84FD-4385-876A-840B850FAD68}" destId="{B107D673-6FCB-4243-A705-7E9CDAC3DD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CD95E12-E8E4-48A0-8443-B38A5927B94F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8908C3B0-CAA2-422A-98AC-26A1EF648DD3}">
      <dgm:prSet/>
      <dgm:spPr/>
      <dgm:t>
        <a:bodyPr/>
        <a:lstStyle/>
        <a:p>
          <a:pPr rtl="0"/>
          <a:r>
            <a:rPr lang="pt-BR" b="1" dirty="0" err="1" smtClean="0"/>
            <a:t>Pré</a:t>
          </a:r>
          <a:r>
            <a:rPr lang="pt-BR" b="1" dirty="0" smtClean="0"/>
            <a:t> e Pós Incremento ou </a:t>
          </a:r>
          <a:r>
            <a:rPr lang="pt-BR" b="1" dirty="0" err="1" smtClean="0"/>
            <a:t>Pré</a:t>
          </a:r>
          <a:r>
            <a:rPr lang="pt-BR" b="1" dirty="0" smtClean="0"/>
            <a:t> e Pós Decremento</a:t>
          </a:r>
          <a:endParaRPr lang="pt-BR" dirty="0"/>
        </a:p>
      </dgm:t>
    </dgm:pt>
    <dgm:pt modelId="{99550363-125E-441D-A886-C535A1FCEAEF}" type="parTrans" cxnId="{3863AEC2-59F1-4307-820E-CE18BF52FE4F}">
      <dgm:prSet/>
      <dgm:spPr/>
      <dgm:t>
        <a:bodyPr/>
        <a:lstStyle/>
        <a:p>
          <a:endParaRPr lang="pt-BR"/>
        </a:p>
      </dgm:t>
    </dgm:pt>
    <dgm:pt modelId="{E72BE536-8F6C-49A7-B1C0-579DF6291E0F}" type="sibTrans" cxnId="{3863AEC2-59F1-4307-820E-CE18BF52FE4F}">
      <dgm:prSet/>
      <dgm:spPr/>
      <dgm:t>
        <a:bodyPr/>
        <a:lstStyle/>
        <a:p>
          <a:endParaRPr lang="pt-BR"/>
        </a:p>
      </dgm:t>
    </dgm:pt>
    <dgm:pt modelId="{8D1581E9-B1F7-431E-B04E-2EE13EE638B4}">
      <dgm:prSet/>
      <dgm:spPr/>
      <dgm:t>
        <a:bodyPr/>
        <a:lstStyle/>
        <a:p>
          <a:pPr rtl="0"/>
          <a:r>
            <a:rPr lang="pt-BR" dirty="0" smtClean="0"/>
            <a:t>Mas, qual é a diferença entre </a:t>
          </a:r>
          <a:r>
            <a:rPr lang="pt-BR" b="1" dirty="0" err="1" smtClean="0"/>
            <a:t>pré</a:t>
          </a:r>
          <a:r>
            <a:rPr lang="pt-BR" b="1" dirty="0" smtClean="0"/>
            <a:t> incremento </a:t>
          </a:r>
          <a:r>
            <a:rPr lang="pt-BR" dirty="0" smtClean="0"/>
            <a:t>e </a:t>
          </a:r>
          <a:r>
            <a:rPr lang="pt-BR" b="1" dirty="0" smtClean="0"/>
            <a:t>pós incremento </a:t>
          </a:r>
          <a:r>
            <a:rPr lang="pt-BR" dirty="0" smtClean="0"/>
            <a:t>ou entre </a:t>
          </a:r>
          <a:r>
            <a:rPr lang="pt-BR" b="1" dirty="0" err="1" smtClean="0"/>
            <a:t>pré</a:t>
          </a:r>
          <a:r>
            <a:rPr lang="pt-BR" b="1" dirty="0" smtClean="0"/>
            <a:t> decremento </a:t>
          </a:r>
          <a:r>
            <a:rPr lang="pt-BR" dirty="0" smtClean="0"/>
            <a:t>e </a:t>
          </a:r>
          <a:r>
            <a:rPr lang="pt-BR" b="1" dirty="0" smtClean="0"/>
            <a:t>pós decremento</a:t>
          </a:r>
          <a:r>
            <a:rPr lang="pt-BR" dirty="0" smtClean="0"/>
            <a:t>? Vamos apresentar a diferença com alguns exemplos.</a:t>
          </a:r>
          <a:endParaRPr lang="pt-BR" dirty="0"/>
        </a:p>
      </dgm:t>
    </dgm:pt>
    <dgm:pt modelId="{1DEC7E73-C669-460A-B470-BADF24EFBADA}" type="parTrans" cxnId="{D3F17F41-643A-4EF8-929A-F28E1962A096}">
      <dgm:prSet/>
      <dgm:spPr/>
      <dgm:t>
        <a:bodyPr/>
        <a:lstStyle/>
        <a:p>
          <a:endParaRPr lang="pt-BR"/>
        </a:p>
      </dgm:t>
    </dgm:pt>
    <dgm:pt modelId="{D8F03B85-0B99-4D62-9055-4D433E33FF77}" type="sibTrans" cxnId="{D3F17F41-643A-4EF8-929A-F28E1962A096}">
      <dgm:prSet/>
      <dgm:spPr/>
      <dgm:t>
        <a:bodyPr/>
        <a:lstStyle/>
        <a:p>
          <a:endParaRPr lang="pt-BR"/>
        </a:p>
      </dgm:t>
    </dgm:pt>
    <dgm:pt modelId="{5E54F87A-48AF-4179-9ED3-B6F14875D1BB}" type="pres">
      <dgm:prSet presAssocID="{FCD95E12-E8E4-48A0-8443-B38A5927B9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AF4CDC-84FD-4385-876A-840B850FAD68}" type="pres">
      <dgm:prSet presAssocID="{8908C3B0-CAA2-422A-98AC-26A1EF648DD3}" presName="composite" presStyleCnt="0"/>
      <dgm:spPr/>
    </dgm:pt>
    <dgm:pt modelId="{73B75145-D5FC-498B-AA26-A85AAB62D3C0}" type="pres">
      <dgm:prSet presAssocID="{8908C3B0-CAA2-422A-98AC-26A1EF648DD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07D673-6FCB-4243-A705-7E9CDAC3DD07}" type="pres">
      <dgm:prSet presAssocID="{8908C3B0-CAA2-422A-98AC-26A1EF648DD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BFC8729-4341-457A-AC0C-6E1E85E4AA82}" type="presOf" srcId="{8908C3B0-CAA2-422A-98AC-26A1EF648DD3}" destId="{73B75145-D5FC-498B-AA26-A85AAB62D3C0}" srcOrd="0" destOrd="0" presId="urn:microsoft.com/office/officeart/2005/8/layout/hList1"/>
    <dgm:cxn modelId="{85125468-7AF3-4511-9BCF-0208D8014440}" type="presOf" srcId="{FCD95E12-E8E4-48A0-8443-B38A5927B94F}" destId="{5E54F87A-48AF-4179-9ED3-B6F14875D1BB}" srcOrd="0" destOrd="0" presId="urn:microsoft.com/office/officeart/2005/8/layout/hList1"/>
    <dgm:cxn modelId="{3863AEC2-59F1-4307-820E-CE18BF52FE4F}" srcId="{FCD95E12-E8E4-48A0-8443-B38A5927B94F}" destId="{8908C3B0-CAA2-422A-98AC-26A1EF648DD3}" srcOrd="0" destOrd="0" parTransId="{99550363-125E-441D-A886-C535A1FCEAEF}" sibTransId="{E72BE536-8F6C-49A7-B1C0-579DF6291E0F}"/>
    <dgm:cxn modelId="{D3F17F41-643A-4EF8-929A-F28E1962A096}" srcId="{8908C3B0-CAA2-422A-98AC-26A1EF648DD3}" destId="{8D1581E9-B1F7-431E-B04E-2EE13EE638B4}" srcOrd="0" destOrd="0" parTransId="{1DEC7E73-C669-460A-B470-BADF24EFBADA}" sibTransId="{D8F03B85-0B99-4D62-9055-4D433E33FF77}"/>
    <dgm:cxn modelId="{F2F18BAF-205C-430D-8644-6698AD8B7864}" type="presOf" srcId="{8D1581E9-B1F7-431E-B04E-2EE13EE638B4}" destId="{B107D673-6FCB-4243-A705-7E9CDAC3DD07}" srcOrd="0" destOrd="0" presId="urn:microsoft.com/office/officeart/2005/8/layout/hList1"/>
    <dgm:cxn modelId="{18A9B00A-704D-42AA-A955-F380CBBE2FAE}" type="presParOf" srcId="{5E54F87A-48AF-4179-9ED3-B6F14875D1BB}" destId="{C1AF4CDC-84FD-4385-876A-840B850FAD68}" srcOrd="0" destOrd="0" presId="urn:microsoft.com/office/officeart/2005/8/layout/hList1"/>
    <dgm:cxn modelId="{A00AEB01-60D4-41A1-B757-2EA4FDEF9792}" type="presParOf" srcId="{C1AF4CDC-84FD-4385-876A-840B850FAD68}" destId="{73B75145-D5FC-498B-AA26-A85AAB62D3C0}" srcOrd="0" destOrd="0" presId="urn:microsoft.com/office/officeart/2005/8/layout/hList1"/>
    <dgm:cxn modelId="{CA5EE1A8-9CC2-40A1-98F9-5D78E2306AF0}" type="presParOf" srcId="{C1AF4CDC-84FD-4385-876A-840B850FAD68}" destId="{B107D673-6FCB-4243-A705-7E9CDAC3DD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CD95E12-E8E4-48A0-8443-B38A5927B94F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8908C3B0-CAA2-422A-98AC-26A1EF648DD3}">
      <dgm:prSet/>
      <dgm:spPr/>
      <dgm:t>
        <a:bodyPr/>
        <a:lstStyle/>
        <a:p>
          <a:pPr rtl="0"/>
          <a:r>
            <a:rPr lang="pt-BR" b="1" dirty="0" err="1" smtClean="0"/>
            <a:t>Pré</a:t>
          </a:r>
          <a:r>
            <a:rPr lang="pt-BR" b="1" dirty="0" smtClean="0"/>
            <a:t> e Pós Incremento ou </a:t>
          </a:r>
          <a:r>
            <a:rPr lang="pt-BR" b="1" dirty="0" err="1" smtClean="0"/>
            <a:t>Pré</a:t>
          </a:r>
          <a:r>
            <a:rPr lang="pt-BR" b="1" dirty="0" smtClean="0"/>
            <a:t> e Pós Decremento</a:t>
          </a:r>
          <a:endParaRPr lang="pt-BR" dirty="0"/>
        </a:p>
      </dgm:t>
    </dgm:pt>
    <dgm:pt modelId="{99550363-125E-441D-A886-C535A1FCEAEF}" type="parTrans" cxnId="{3863AEC2-59F1-4307-820E-CE18BF52FE4F}">
      <dgm:prSet/>
      <dgm:spPr/>
      <dgm:t>
        <a:bodyPr/>
        <a:lstStyle/>
        <a:p>
          <a:endParaRPr lang="pt-BR"/>
        </a:p>
      </dgm:t>
    </dgm:pt>
    <dgm:pt modelId="{E72BE536-8F6C-49A7-B1C0-579DF6291E0F}" type="sibTrans" cxnId="{3863AEC2-59F1-4307-820E-CE18BF52FE4F}">
      <dgm:prSet/>
      <dgm:spPr/>
      <dgm:t>
        <a:bodyPr/>
        <a:lstStyle/>
        <a:p>
          <a:endParaRPr lang="pt-BR"/>
        </a:p>
      </dgm:t>
    </dgm:pt>
    <dgm:pt modelId="{8D1581E9-B1F7-431E-B04E-2EE13EE638B4}">
      <dgm:prSet/>
      <dgm:spPr/>
      <dgm:t>
        <a:bodyPr/>
        <a:lstStyle/>
        <a:p>
          <a:pPr rtl="0"/>
          <a:r>
            <a:rPr lang="pt-BR" dirty="0" smtClean="0"/>
            <a:t>No exemplo abaixo,  como o operador “++” foi utilizado na forma de </a:t>
          </a:r>
          <a:r>
            <a:rPr lang="pt-BR" b="1" dirty="0" smtClean="0"/>
            <a:t>pós incremento</a:t>
          </a:r>
          <a:r>
            <a:rPr lang="pt-BR" dirty="0" smtClean="0"/>
            <a:t>, a comparação ocorrerá antes do incremento. Analogamente, a comparação ocorreria antes do decremento se o operador “--” fosse utilizado na forma de pós decremento.</a:t>
          </a:r>
          <a:endParaRPr lang="pt-BR" dirty="0"/>
        </a:p>
      </dgm:t>
    </dgm:pt>
    <dgm:pt modelId="{1DEC7E73-C669-460A-B470-BADF24EFBADA}" type="parTrans" cxnId="{D3F17F41-643A-4EF8-929A-F28E1962A096}">
      <dgm:prSet/>
      <dgm:spPr/>
      <dgm:t>
        <a:bodyPr/>
        <a:lstStyle/>
        <a:p>
          <a:endParaRPr lang="pt-BR"/>
        </a:p>
      </dgm:t>
    </dgm:pt>
    <dgm:pt modelId="{D8F03B85-0B99-4D62-9055-4D433E33FF77}" type="sibTrans" cxnId="{D3F17F41-643A-4EF8-929A-F28E1962A096}">
      <dgm:prSet/>
      <dgm:spPr/>
      <dgm:t>
        <a:bodyPr/>
        <a:lstStyle/>
        <a:p>
          <a:endParaRPr lang="pt-BR"/>
        </a:p>
      </dgm:t>
    </dgm:pt>
    <dgm:pt modelId="{5E54F87A-48AF-4179-9ED3-B6F14875D1BB}" type="pres">
      <dgm:prSet presAssocID="{FCD95E12-E8E4-48A0-8443-B38A5927B9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AF4CDC-84FD-4385-876A-840B850FAD68}" type="pres">
      <dgm:prSet presAssocID="{8908C3B0-CAA2-422A-98AC-26A1EF648DD3}" presName="composite" presStyleCnt="0"/>
      <dgm:spPr/>
    </dgm:pt>
    <dgm:pt modelId="{73B75145-D5FC-498B-AA26-A85AAB62D3C0}" type="pres">
      <dgm:prSet presAssocID="{8908C3B0-CAA2-422A-98AC-26A1EF648DD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07D673-6FCB-4243-A705-7E9CDAC3DD07}" type="pres">
      <dgm:prSet presAssocID="{8908C3B0-CAA2-422A-98AC-26A1EF648DD3}" presName="desTx" presStyleLbl="alignAccFollowNode1" presStyleIdx="0" presStyleCnt="1" custLinFactNeighborX="-1005" custLinFactNeighborY="185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10F09CB-4F55-4D05-A87F-6377390D5A9F}" type="presOf" srcId="{8908C3B0-CAA2-422A-98AC-26A1EF648DD3}" destId="{73B75145-D5FC-498B-AA26-A85AAB62D3C0}" srcOrd="0" destOrd="0" presId="urn:microsoft.com/office/officeart/2005/8/layout/hList1"/>
    <dgm:cxn modelId="{748A0A27-8D12-457B-8E31-00B94A60F437}" type="presOf" srcId="{FCD95E12-E8E4-48A0-8443-B38A5927B94F}" destId="{5E54F87A-48AF-4179-9ED3-B6F14875D1BB}" srcOrd="0" destOrd="0" presId="urn:microsoft.com/office/officeart/2005/8/layout/hList1"/>
    <dgm:cxn modelId="{3863AEC2-59F1-4307-820E-CE18BF52FE4F}" srcId="{FCD95E12-E8E4-48A0-8443-B38A5927B94F}" destId="{8908C3B0-CAA2-422A-98AC-26A1EF648DD3}" srcOrd="0" destOrd="0" parTransId="{99550363-125E-441D-A886-C535A1FCEAEF}" sibTransId="{E72BE536-8F6C-49A7-B1C0-579DF6291E0F}"/>
    <dgm:cxn modelId="{25819D6E-3349-4608-94A8-C5F256949B02}" type="presOf" srcId="{8D1581E9-B1F7-431E-B04E-2EE13EE638B4}" destId="{B107D673-6FCB-4243-A705-7E9CDAC3DD07}" srcOrd="0" destOrd="0" presId="urn:microsoft.com/office/officeart/2005/8/layout/hList1"/>
    <dgm:cxn modelId="{D3F17F41-643A-4EF8-929A-F28E1962A096}" srcId="{8908C3B0-CAA2-422A-98AC-26A1EF648DD3}" destId="{8D1581E9-B1F7-431E-B04E-2EE13EE638B4}" srcOrd="0" destOrd="0" parTransId="{1DEC7E73-C669-460A-B470-BADF24EFBADA}" sibTransId="{D8F03B85-0B99-4D62-9055-4D433E33FF77}"/>
    <dgm:cxn modelId="{4BC4F931-7736-4D72-BC2A-04E0D441D4F7}" type="presParOf" srcId="{5E54F87A-48AF-4179-9ED3-B6F14875D1BB}" destId="{C1AF4CDC-84FD-4385-876A-840B850FAD68}" srcOrd="0" destOrd="0" presId="urn:microsoft.com/office/officeart/2005/8/layout/hList1"/>
    <dgm:cxn modelId="{F86359C4-C016-4F15-9B48-066BB338A708}" type="presParOf" srcId="{C1AF4CDC-84FD-4385-876A-840B850FAD68}" destId="{73B75145-D5FC-498B-AA26-A85AAB62D3C0}" srcOrd="0" destOrd="0" presId="urn:microsoft.com/office/officeart/2005/8/layout/hList1"/>
    <dgm:cxn modelId="{6F2ECF3D-1DEF-4C46-BED6-DA4228F0218E}" type="presParOf" srcId="{C1AF4CDC-84FD-4385-876A-840B850FAD68}" destId="{B107D673-6FCB-4243-A705-7E9CDAC3DD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CD95E12-E8E4-48A0-8443-B38A5927B94F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8908C3B0-CAA2-422A-98AC-26A1EF648DD3}">
      <dgm:prSet/>
      <dgm:spPr/>
      <dgm:t>
        <a:bodyPr/>
        <a:lstStyle/>
        <a:p>
          <a:pPr rtl="0"/>
          <a:r>
            <a:rPr lang="pt-BR" b="1" dirty="0" err="1" smtClean="0"/>
            <a:t>Pré</a:t>
          </a:r>
          <a:r>
            <a:rPr lang="pt-BR" b="1" dirty="0" smtClean="0"/>
            <a:t> e Pós Incremento ou </a:t>
          </a:r>
          <a:r>
            <a:rPr lang="pt-BR" b="1" dirty="0" err="1" smtClean="0"/>
            <a:t>Pré</a:t>
          </a:r>
          <a:r>
            <a:rPr lang="pt-BR" b="1" dirty="0" smtClean="0"/>
            <a:t> e Pós Decremento</a:t>
          </a:r>
          <a:endParaRPr lang="pt-BR" dirty="0"/>
        </a:p>
      </dgm:t>
    </dgm:pt>
    <dgm:pt modelId="{99550363-125E-441D-A886-C535A1FCEAEF}" type="parTrans" cxnId="{3863AEC2-59F1-4307-820E-CE18BF52FE4F}">
      <dgm:prSet/>
      <dgm:spPr/>
      <dgm:t>
        <a:bodyPr/>
        <a:lstStyle/>
        <a:p>
          <a:endParaRPr lang="pt-BR"/>
        </a:p>
      </dgm:t>
    </dgm:pt>
    <dgm:pt modelId="{E72BE536-8F6C-49A7-B1C0-579DF6291E0F}" type="sibTrans" cxnId="{3863AEC2-59F1-4307-820E-CE18BF52FE4F}">
      <dgm:prSet/>
      <dgm:spPr/>
      <dgm:t>
        <a:bodyPr/>
        <a:lstStyle/>
        <a:p>
          <a:endParaRPr lang="pt-BR"/>
        </a:p>
      </dgm:t>
    </dgm:pt>
    <dgm:pt modelId="{8D1581E9-B1F7-431E-B04E-2EE13EE638B4}">
      <dgm:prSet/>
      <dgm:spPr/>
      <dgm:t>
        <a:bodyPr/>
        <a:lstStyle/>
        <a:p>
          <a:pPr rtl="0"/>
          <a:r>
            <a:rPr lang="pt-BR" dirty="0" smtClean="0"/>
            <a:t>Agora, considere a utilização do operador “++” na forma de </a:t>
          </a:r>
          <a:r>
            <a:rPr lang="pt-BR" b="1" dirty="0" err="1" smtClean="0"/>
            <a:t>pré</a:t>
          </a:r>
          <a:r>
            <a:rPr lang="pt-BR" b="1" dirty="0" smtClean="0"/>
            <a:t> incremento</a:t>
          </a:r>
          <a:r>
            <a:rPr lang="pt-BR" dirty="0" smtClean="0"/>
            <a:t>.</a:t>
          </a:r>
          <a:endParaRPr lang="pt-BR" dirty="0"/>
        </a:p>
      </dgm:t>
    </dgm:pt>
    <dgm:pt modelId="{1DEC7E73-C669-460A-B470-BADF24EFBADA}" type="parTrans" cxnId="{D3F17F41-643A-4EF8-929A-F28E1962A096}">
      <dgm:prSet/>
      <dgm:spPr/>
      <dgm:t>
        <a:bodyPr/>
        <a:lstStyle/>
        <a:p>
          <a:endParaRPr lang="pt-BR"/>
        </a:p>
      </dgm:t>
    </dgm:pt>
    <dgm:pt modelId="{D8F03B85-0B99-4D62-9055-4D433E33FF77}" type="sibTrans" cxnId="{D3F17F41-643A-4EF8-929A-F28E1962A096}">
      <dgm:prSet/>
      <dgm:spPr/>
      <dgm:t>
        <a:bodyPr/>
        <a:lstStyle/>
        <a:p>
          <a:endParaRPr lang="pt-BR"/>
        </a:p>
      </dgm:t>
    </dgm:pt>
    <dgm:pt modelId="{5E54F87A-48AF-4179-9ED3-B6F14875D1BB}" type="pres">
      <dgm:prSet presAssocID="{FCD95E12-E8E4-48A0-8443-B38A5927B9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AF4CDC-84FD-4385-876A-840B850FAD68}" type="pres">
      <dgm:prSet presAssocID="{8908C3B0-CAA2-422A-98AC-26A1EF648DD3}" presName="composite" presStyleCnt="0"/>
      <dgm:spPr/>
    </dgm:pt>
    <dgm:pt modelId="{73B75145-D5FC-498B-AA26-A85AAB62D3C0}" type="pres">
      <dgm:prSet presAssocID="{8908C3B0-CAA2-422A-98AC-26A1EF648DD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07D673-6FCB-4243-A705-7E9CDAC3DD07}" type="pres">
      <dgm:prSet presAssocID="{8908C3B0-CAA2-422A-98AC-26A1EF648DD3}" presName="desTx" presStyleLbl="alignAccFollowNode1" presStyleIdx="0" presStyleCnt="1" custLinFactNeighborX="-1005" custLinFactNeighborY="185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863AEC2-59F1-4307-820E-CE18BF52FE4F}" srcId="{FCD95E12-E8E4-48A0-8443-B38A5927B94F}" destId="{8908C3B0-CAA2-422A-98AC-26A1EF648DD3}" srcOrd="0" destOrd="0" parTransId="{99550363-125E-441D-A886-C535A1FCEAEF}" sibTransId="{E72BE536-8F6C-49A7-B1C0-579DF6291E0F}"/>
    <dgm:cxn modelId="{A7005A56-D888-49AE-AA60-E41F3BBFBEAA}" type="presOf" srcId="{8908C3B0-CAA2-422A-98AC-26A1EF648DD3}" destId="{73B75145-D5FC-498B-AA26-A85AAB62D3C0}" srcOrd="0" destOrd="0" presId="urn:microsoft.com/office/officeart/2005/8/layout/hList1"/>
    <dgm:cxn modelId="{B1A23656-CD32-485B-9098-CAE23EA7FB56}" type="presOf" srcId="{FCD95E12-E8E4-48A0-8443-B38A5927B94F}" destId="{5E54F87A-48AF-4179-9ED3-B6F14875D1BB}" srcOrd="0" destOrd="0" presId="urn:microsoft.com/office/officeart/2005/8/layout/hList1"/>
    <dgm:cxn modelId="{D3F17F41-643A-4EF8-929A-F28E1962A096}" srcId="{8908C3B0-CAA2-422A-98AC-26A1EF648DD3}" destId="{8D1581E9-B1F7-431E-B04E-2EE13EE638B4}" srcOrd="0" destOrd="0" parTransId="{1DEC7E73-C669-460A-B470-BADF24EFBADA}" sibTransId="{D8F03B85-0B99-4D62-9055-4D433E33FF77}"/>
    <dgm:cxn modelId="{52B347DC-F037-4FE1-823D-0A3A7ADEF0E7}" type="presOf" srcId="{8D1581E9-B1F7-431E-B04E-2EE13EE638B4}" destId="{B107D673-6FCB-4243-A705-7E9CDAC3DD07}" srcOrd="0" destOrd="0" presId="urn:microsoft.com/office/officeart/2005/8/layout/hList1"/>
    <dgm:cxn modelId="{0BC69C0F-6FF5-4109-A3BD-97FC60F8A5EC}" type="presParOf" srcId="{5E54F87A-48AF-4179-9ED3-B6F14875D1BB}" destId="{C1AF4CDC-84FD-4385-876A-840B850FAD68}" srcOrd="0" destOrd="0" presId="urn:microsoft.com/office/officeart/2005/8/layout/hList1"/>
    <dgm:cxn modelId="{52B2A571-9529-476C-B06C-1857B9B3446F}" type="presParOf" srcId="{C1AF4CDC-84FD-4385-876A-840B850FAD68}" destId="{73B75145-D5FC-498B-AA26-A85AAB62D3C0}" srcOrd="0" destOrd="0" presId="urn:microsoft.com/office/officeart/2005/8/layout/hList1"/>
    <dgm:cxn modelId="{7F104139-C240-415E-912E-D760D4A0455C}" type="presParOf" srcId="{C1AF4CDC-84FD-4385-876A-840B850FAD68}" destId="{B107D673-6FCB-4243-A705-7E9CDAC3DD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FCD95E12-E8E4-48A0-8443-B38A5927B94F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8908C3B0-CAA2-422A-98AC-26A1EF648DD3}">
      <dgm:prSet/>
      <dgm:spPr/>
      <dgm:t>
        <a:bodyPr/>
        <a:lstStyle/>
        <a:p>
          <a:pPr rtl="0"/>
          <a:r>
            <a:rPr lang="pt-BR" b="1" dirty="0" err="1" smtClean="0"/>
            <a:t>Pré</a:t>
          </a:r>
          <a:r>
            <a:rPr lang="pt-BR" b="1" dirty="0" smtClean="0"/>
            <a:t> e Pós Incremento ou </a:t>
          </a:r>
          <a:r>
            <a:rPr lang="pt-BR" b="1" dirty="0" err="1" smtClean="0"/>
            <a:t>Pré</a:t>
          </a:r>
          <a:r>
            <a:rPr lang="pt-BR" b="1" dirty="0" smtClean="0"/>
            <a:t> e Pós Decremento</a:t>
          </a:r>
          <a:endParaRPr lang="pt-BR" dirty="0"/>
        </a:p>
      </dgm:t>
    </dgm:pt>
    <dgm:pt modelId="{99550363-125E-441D-A886-C535A1FCEAEF}" type="parTrans" cxnId="{3863AEC2-59F1-4307-820E-CE18BF52FE4F}">
      <dgm:prSet/>
      <dgm:spPr/>
      <dgm:t>
        <a:bodyPr/>
        <a:lstStyle/>
        <a:p>
          <a:endParaRPr lang="pt-BR"/>
        </a:p>
      </dgm:t>
    </dgm:pt>
    <dgm:pt modelId="{E72BE536-8F6C-49A7-B1C0-579DF6291E0F}" type="sibTrans" cxnId="{3863AEC2-59F1-4307-820E-CE18BF52FE4F}">
      <dgm:prSet/>
      <dgm:spPr/>
      <dgm:t>
        <a:bodyPr/>
        <a:lstStyle/>
        <a:p>
          <a:endParaRPr lang="pt-BR"/>
        </a:p>
      </dgm:t>
    </dgm:pt>
    <dgm:pt modelId="{8D1581E9-B1F7-431E-B04E-2EE13EE638B4}">
      <dgm:prSet/>
      <dgm:spPr/>
      <dgm:t>
        <a:bodyPr/>
        <a:lstStyle/>
        <a:p>
          <a:pPr rtl="0"/>
          <a:r>
            <a:rPr lang="pt-BR" dirty="0" smtClean="0"/>
            <a:t>Nesse último exemplo, a comparação com o operador “==” é realizada depois do incremento do operador “++”. Analogamente, a comparação ocorreria depois do decremento se o operador “--” fosse utilizado na forma de </a:t>
          </a:r>
          <a:r>
            <a:rPr lang="pt-BR" b="1" dirty="0" err="1" smtClean="0"/>
            <a:t>pré</a:t>
          </a:r>
          <a:r>
            <a:rPr lang="pt-BR" b="1" dirty="0" smtClean="0"/>
            <a:t> decremento</a:t>
          </a:r>
          <a:r>
            <a:rPr lang="pt-BR" dirty="0" smtClean="0"/>
            <a:t>.</a:t>
          </a:r>
          <a:endParaRPr lang="pt-BR" dirty="0"/>
        </a:p>
      </dgm:t>
    </dgm:pt>
    <dgm:pt modelId="{1DEC7E73-C669-460A-B470-BADF24EFBADA}" type="parTrans" cxnId="{D3F17F41-643A-4EF8-929A-F28E1962A096}">
      <dgm:prSet/>
      <dgm:spPr/>
      <dgm:t>
        <a:bodyPr/>
        <a:lstStyle/>
        <a:p>
          <a:endParaRPr lang="pt-BR"/>
        </a:p>
      </dgm:t>
    </dgm:pt>
    <dgm:pt modelId="{D8F03B85-0B99-4D62-9055-4D433E33FF77}" type="sibTrans" cxnId="{D3F17F41-643A-4EF8-929A-F28E1962A096}">
      <dgm:prSet/>
      <dgm:spPr/>
      <dgm:t>
        <a:bodyPr/>
        <a:lstStyle/>
        <a:p>
          <a:endParaRPr lang="pt-BR"/>
        </a:p>
      </dgm:t>
    </dgm:pt>
    <dgm:pt modelId="{5E54F87A-48AF-4179-9ED3-B6F14875D1BB}" type="pres">
      <dgm:prSet presAssocID="{FCD95E12-E8E4-48A0-8443-B38A5927B9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1AF4CDC-84FD-4385-876A-840B850FAD68}" type="pres">
      <dgm:prSet presAssocID="{8908C3B0-CAA2-422A-98AC-26A1EF648DD3}" presName="composite" presStyleCnt="0"/>
      <dgm:spPr/>
    </dgm:pt>
    <dgm:pt modelId="{73B75145-D5FC-498B-AA26-A85AAB62D3C0}" type="pres">
      <dgm:prSet presAssocID="{8908C3B0-CAA2-422A-98AC-26A1EF648DD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07D673-6FCB-4243-A705-7E9CDAC3DD07}" type="pres">
      <dgm:prSet presAssocID="{8908C3B0-CAA2-422A-98AC-26A1EF648DD3}" presName="desTx" presStyleLbl="alignAccFollowNode1" presStyleIdx="0" presStyleCnt="1" custLinFactNeighborX="-1005" custLinFactNeighborY="185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8A04FA1-9D19-4F22-A0A3-87F9FD317208}" type="presOf" srcId="{8908C3B0-CAA2-422A-98AC-26A1EF648DD3}" destId="{73B75145-D5FC-498B-AA26-A85AAB62D3C0}" srcOrd="0" destOrd="0" presId="urn:microsoft.com/office/officeart/2005/8/layout/hList1"/>
    <dgm:cxn modelId="{DEF92FBA-21CE-4A7E-A6B1-B7D46EBC8B0D}" type="presOf" srcId="{FCD95E12-E8E4-48A0-8443-B38A5927B94F}" destId="{5E54F87A-48AF-4179-9ED3-B6F14875D1BB}" srcOrd="0" destOrd="0" presId="urn:microsoft.com/office/officeart/2005/8/layout/hList1"/>
    <dgm:cxn modelId="{3863AEC2-59F1-4307-820E-CE18BF52FE4F}" srcId="{FCD95E12-E8E4-48A0-8443-B38A5927B94F}" destId="{8908C3B0-CAA2-422A-98AC-26A1EF648DD3}" srcOrd="0" destOrd="0" parTransId="{99550363-125E-441D-A886-C535A1FCEAEF}" sibTransId="{E72BE536-8F6C-49A7-B1C0-579DF6291E0F}"/>
    <dgm:cxn modelId="{1031DF23-43F5-4546-A812-CC6CC318AA21}" type="presOf" srcId="{8D1581E9-B1F7-431E-B04E-2EE13EE638B4}" destId="{B107D673-6FCB-4243-A705-7E9CDAC3DD07}" srcOrd="0" destOrd="0" presId="urn:microsoft.com/office/officeart/2005/8/layout/hList1"/>
    <dgm:cxn modelId="{D3F17F41-643A-4EF8-929A-F28E1962A096}" srcId="{8908C3B0-CAA2-422A-98AC-26A1EF648DD3}" destId="{8D1581E9-B1F7-431E-B04E-2EE13EE638B4}" srcOrd="0" destOrd="0" parTransId="{1DEC7E73-C669-460A-B470-BADF24EFBADA}" sibTransId="{D8F03B85-0B99-4D62-9055-4D433E33FF77}"/>
    <dgm:cxn modelId="{E1C4F795-6D04-4512-84E9-D4C0A1D48E7D}" type="presParOf" srcId="{5E54F87A-48AF-4179-9ED3-B6F14875D1BB}" destId="{C1AF4CDC-84FD-4385-876A-840B850FAD68}" srcOrd="0" destOrd="0" presId="urn:microsoft.com/office/officeart/2005/8/layout/hList1"/>
    <dgm:cxn modelId="{C24B3FF6-69CA-46B7-94F1-41F61F12E25D}" type="presParOf" srcId="{C1AF4CDC-84FD-4385-876A-840B850FAD68}" destId="{73B75145-D5FC-498B-AA26-A85AAB62D3C0}" srcOrd="0" destOrd="0" presId="urn:microsoft.com/office/officeart/2005/8/layout/hList1"/>
    <dgm:cxn modelId="{07283646-DA53-4CD1-9B9E-72FACDD65087}" type="presParOf" srcId="{C1AF4CDC-84FD-4385-876A-840B850FAD68}" destId="{B107D673-6FCB-4243-A705-7E9CDAC3DD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4DDF9491-7B1B-42DB-82D2-8BD8C05AFA6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4DBE6CC-89FD-4BAA-809B-BF9261FC148D}">
      <dgm:prSet/>
      <dgm:spPr>
        <a:solidFill>
          <a:srgbClr val="6D297F"/>
        </a:solidFill>
        <a:ln>
          <a:solidFill>
            <a:srgbClr val="6D297F"/>
          </a:solidFill>
        </a:ln>
      </dgm:spPr>
      <dgm:t>
        <a:bodyPr/>
        <a:lstStyle/>
        <a:p>
          <a:pPr rtl="0"/>
          <a:r>
            <a:rPr lang="pt-BR" dirty="0" smtClean="0"/>
            <a:t>Matutando...</a:t>
          </a:r>
          <a:endParaRPr lang="pt-BR" dirty="0"/>
        </a:p>
      </dgm:t>
    </dgm:pt>
    <dgm:pt modelId="{F85BF7D6-D8C0-40ED-B128-4049D977F0AE}" type="parTrans" cxnId="{7EA7A9A9-09BF-407A-B299-5D43E8F6EA1A}">
      <dgm:prSet/>
      <dgm:spPr/>
      <dgm:t>
        <a:bodyPr/>
        <a:lstStyle/>
        <a:p>
          <a:endParaRPr lang="pt-BR"/>
        </a:p>
      </dgm:t>
    </dgm:pt>
    <dgm:pt modelId="{D6033976-D6BF-4AFE-96A3-432862E65C83}" type="sibTrans" cxnId="{7EA7A9A9-09BF-407A-B299-5D43E8F6EA1A}">
      <dgm:prSet/>
      <dgm:spPr/>
      <dgm:t>
        <a:bodyPr/>
        <a:lstStyle/>
        <a:p>
          <a:endParaRPr lang="pt-BR"/>
        </a:p>
      </dgm:t>
    </dgm:pt>
    <dgm:pt modelId="{0E538CB9-1EB9-4579-BF65-014FC19F6CCE}">
      <dgm:prSet/>
      <dgm:spPr/>
      <dgm:t>
        <a:bodyPr/>
        <a:lstStyle/>
        <a:p>
          <a:pPr algn="just" rtl="0"/>
          <a:r>
            <a:rPr lang="pt-BR" dirty="0" smtClean="0"/>
            <a:t>Considere o comportamento do </a:t>
          </a:r>
          <a:r>
            <a:rPr lang="pt-BR" b="1" dirty="0" err="1" smtClean="0"/>
            <a:t>pré</a:t>
          </a:r>
          <a:r>
            <a:rPr lang="pt-BR" b="1" dirty="0" smtClean="0"/>
            <a:t> incremento</a:t>
          </a:r>
          <a:r>
            <a:rPr lang="pt-BR" dirty="0" smtClean="0"/>
            <a:t>, </a:t>
          </a:r>
          <a:r>
            <a:rPr lang="pt-BR" b="1" dirty="0" smtClean="0"/>
            <a:t>pós incremento</a:t>
          </a:r>
          <a:r>
            <a:rPr lang="pt-BR" dirty="0" smtClean="0"/>
            <a:t>, </a:t>
          </a:r>
          <a:r>
            <a:rPr lang="pt-BR" b="1" dirty="0" err="1" smtClean="0"/>
            <a:t>pré</a:t>
          </a:r>
          <a:r>
            <a:rPr lang="pt-BR" b="1" dirty="0" smtClean="0"/>
            <a:t> decremento e pós decremento</a:t>
          </a:r>
          <a:r>
            <a:rPr lang="pt-BR" dirty="0" smtClean="0"/>
            <a:t>. O que seria exibido no exemplo abaixo?</a:t>
          </a:r>
          <a:endParaRPr lang="pt-BR" dirty="0"/>
        </a:p>
      </dgm:t>
    </dgm:pt>
    <dgm:pt modelId="{84519841-5DB9-405A-8FAA-624A94399F0C}" type="parTrans" cxnId="{6081F826-630F-48A2-8F60-A51E3AE9287F}">
      <dgm:prSet/>
      <dgm:spPr/>
      <dgm:t>
        <a:bodyPr/>
        <a:lstStyle/>
        <a:p>
          <a:endParaRPr lang="pt-BR"/>
        </a:p>
      </dgm:t>
    </dgm:pt>
    <dgm:pt modelId="{55736D2B-CBE6-4261-9B4F-79C984076AE7}" type="sibTrans" cxnId="{6081F826-630F-48A2-8F60-A51E3AE9287F}">
      <dgm:prSet/>
      <dgm:spPr/>
      <dgm:t>
        <a:bodyPr/>
        <a:lstStyle/>
        <a:p>
          <a:endParaRPr lang="pt-BR"/>
        </a:p>
      </dgm:t>
    </dgm:pt>
    <dgm:pt modelId="{A2FB77F7-5B1D-4ED2-91A1-D5365865DA23}" type="pres">
      <dgm:prSet presAssocID="{4DDF9491-7B1B-42DB-82D2-8BD8C05AFA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E50FA5-BD0B-4571-8988-6AF2327664FA}" type="pres">
      <dgm:prSet presAssocID="{14DBE6CC-89FD-4BAA-809B-BF9261FC148D}" presName="composite" presStyleCnt="0"/>
      <dgm:spPr/>
    </dgm:pt>
    <dgm:pt modelId="{112CBFF4-4080-45FD-AF3A-37612321DF4B}" type="pres">
      <dgm:prSet presAssocID="{14DBE6CC-89FD-4BAA-809B-BF9261FC148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9708178-415B-4D25-83F2-50B79A053715}" type="pres">
      <dgm:prSet presAssocID="{14DBE6CC-89FD-4BAA-809B-BF9261FC148D}" presName="desTx" presStyleLbl="alignAccFollowNode1" presStyleIdx="0" presStyleCnt="1" custLinFactNeighborX="-1124" custLinFactNeighborY="-72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886914A-315C-4FDE-90FD-CB0744BEA542}" type="presOf" srcId="{0E538CB9-1EB9-4579-BF65-014FC19F6CCE}" destId="{E9708178-415B-4D25-83F2-50B79A053715}" srcOrd="0" destOrd="0" presId="urn:microsoft.com/office/officeart/2005/8/layout/hList1"/>
    <dgm:cxn modelId="{A9B5BC92-2A52-47E5-8DCA-75CCF8D0E0DA}" type="presOf" srcId="{14DBE6CC-89FD-4BAA-809B-BF9261FC148D}" destId="{112CBFF4-4080-45FD-AF3A-37612321DF4B}" srcOrd="0" destOrd="0" presId="urn:microsoft.com/office/officeart/2005/8/layout/hList1"/>
    <dgm:cxn modelId="{7EA7A9A9-09BF-407A-B299-5D43E8F6EA1A}" srcId="{4DDF9491-7B1B-42DB-82D2-8BD8C05AFA69}" destId="{14DBE6CC-89FD-4BAA-809B-BF9261FC148D}" srcOrd="0" destOrd="0" parTransId="{F85BF7D6-D8C0-40ED-B128-4049D977F0AE}" sibTransId="{D6033976-D6BF-4AFE-96A3-432862E65C83}"/>
    <dgm:cxn modelId="{61D426E9-8EFE-4FF8-B8F7-E448E84491D6}" type="presOf" srcId="{4DDF9491-7B1B-42DB-82D2-8BD8C05AFA69}" destId="{A2FB77F7-5B1D-4ED2-91A1-D5365865DA23}" srcOrd="0" destOrd="0" presId="urn:microsoft.com/office/officeart/2005/8/layout/hList1"/>
    <dgm:cxn modelId="{6081F826-630F-48A2-8F60-A51E3AE9287F}" srcId="{14DBE6CC-89FD-4BAA-809B-BF9261FC148D}" destId="{0E538CB9-1EB9-4579-BF65-014FC19F6CCE}" srcOrd="0" destOrd="0" parTransId="{84519841-5DB9-405A-8FAA-624A94399F0C}" sibTransId="{55736D2B-CBE6-4261-9B4F-79C984076AE7}"/>
    <dgm:cxn modelId="{B64DBE73-9362-4438-BFB2-87C4B751B6C3}" type="presParOf" srcId="{A2FB77F7-5B1D-4ED2-91A1-D5365865DA23}" destId="{13E50FA5-BD0B-4571-8988-6AF2327664FA}" srcOrd="0" destOrd="0" presId="urn:microsoft.com/office/officeart/2005/8/layout/hList1"/>
    <dgm:cxn modelId="{5DADBB4B-8C6F-4B65-8D30-33D1A6D044B7}" type="presParOf" srcId="{13E50FA5-BD0B-4571-8988-6AF2327664FA}" destId="{112CBFF4-4080-45FD-AF3A-37612321DF4B}" srcOrd="0" destOrd="0" presId="urn:microsoft.com/office/officeart/2005/8/layout/hList1"/>
    <dgm:cxn modelId="{8353F9F8-1CBB-49C7-8289-30F456D3D2C9}" type="presParOf" srcId="{13E50FA5-BD0B-4571-8988-6AF2327664FA}" destId="{E9708178-415B-4D25-83F2-50B79A0537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2E169D-5B9D-4738-9FE3-03DC1986134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E76F0A91-3E0A-4A20-9020-75D280FE4574}">
      <dgm:prSet/>
      <dgm:spPr/>
      <dgm:t>
        <a:bodyPr/>
        <a:lstStyle/>
        <a:p>
          <a:pPr rtl="0"/>
          <a:r>
            <a:rPr lang="pt-BR" b="1" dirty="0" smtClean="0"/>
            <a:t>Operadores Aritméticos</a:t>
          </a:r>
          <a:endParaRPr lang="pt-BR" dirty="0"/>
        </a:p>
      </dgm:t>
    </dgm:pt>
    <dgm:pt modelId="{9068591A-E912-4C2C-9132-D0E2D7B24C0E}" type="parTrans" cxnId="{22812D08-D68E-48BC-9408-D51969807DA8}">
      <dgm:prSet/>
      <dgm:spPr/>
      <dgm:t>
        <a:bodyPr/>
        <a:lstStyle/>
        <a:p>
          <a:endParaRPr lang="pt-BR"/>
        </a:p>
      </dgm:t>
    </dgm:pt>
    <dgm:pt modelId="{63382D9B-37E0-47EB-97E6-5C9B0ABAD63D}" type="sibTrans" cxnId="{22812D08-D68E-48BC-9408-D51969807DA8}">
      <dgm:prSet/>
      <dgm:spPr/>
      <dgm:t>
        <a:bodyPr/>
        <a:lstStyle/>
        <a:p>
          <a:endParaRPr lang="pt-BR"/>
        </a:p>
      </dgm:t>
    </dgm:pt>
    <dgm:pt modelId="{EC7E20F4-7619-4DDB-9E08-DEBA16A825D4}">
      <dgm:prSet/>
      <dgm:spPr/>
      <dgm:t>
        <a:bodyPr/>
        <a:lstStyle/>
        <a:p>
          <a:pPr rtl="0"/>
          <a:r>
            <a:rPr lang="pt-BR" smtClean="0"/>
            <a:t>Os operadores aritméticos funcionam de forma muito semelhante aos operadores da matemática. Os operadores aritméticos são:	</a:t>
          </a:r>
          <a:endParaRPr lang="pt-BR"/>
        </a:p>
      </dgm:t>
    </dgm:pt>
    <dgm:pt modelId="{C336E911-95D1-4541-80A4-B3A0EC9F36FB}" type="parTrans" cxnId="{E04BF1CD-3779-433B-BDCE-FB3FE0F48282}">
      <dgm:prSet/>
      <dgm:spPr/>
      <dgm:t>
        <a:bodyPr/>
        <a:lstStyle/>
        <a:p>
          <a:endParaRPr lang="pt-BR"/>
        </a:p>
      </dgm:t>
    </dgm:pt>
    <dgm:pt modelId="{8804DD83-9D3C-47A3-82A2-DAA6F4A45D47}" type="sibTrans" cxnId="{E04BF1CD-3779-433B-BDCE-FB3FE0F48282}">
      <dgm:prSet/>
      <dgm:spPr/>
      <dgm:t>
        <a:bodyPr/>
        <a:lstStyle/>
        <a:p>
          <a:endParaRPr lang="pt-BR"/>
        </a:p>
      </dgm:t>
    </dgm:pt>
    <dgm:pt modelId="{42DA2EEF-B4E4-4D25-9138-7E931D2E9094}">
      <dgm:prSet/>
      <dgm:spPr/>
      <dgm:t>
        <a:bodyPr/>
        <a:lstStyle/>
        <a:p>
          <a:pPr rtl="0"/>
          <a:r>
            <a:rPr lang="pt-BR" smtClean="0"/>
            <a:t>Adição +</a:t>
          </a:r>
          <a:endParaRPr lang="pt-BR"/>
        </a:p>
      </dgm:t>
    </dgm:pt>
    <dgm:pt modelId="{5D14D4F6-1550-4614-A437-70BBF887E963}" type="parTrans" cxnId="{C1488DD6-AD25-429A-9530-E6DCCB2A467B}">
      <dgm:prSet/>
      <dgm:spPr/>
      <dgm:t>
        <a:bodyPr/>
        <a:lstStyle/>
        <a:p>
          <a:endParaRPr lang="pt-BR"/>
        </a:p>
      </dgm:t>
    </dgm:pt>
    <dgm:pt modelId="{7B218905-990D-434A-8128-8E9214B297FB}" type="sibTrans" cxnId="{C1488DD6-AD25-429A-9530-E6DCCB2A467B}">
      <dgm:prSet/>
      <dgm:spPr/>
      <dgm:t>
        <a:bodyPr/>
        <a:lstStyle/>
        <a:p>
          <a:endParaRPr lang="pt-BR"/>
        </a:p>
      </dgm:t>
    </dgm:pt>
    <dgm:pt modelId="{6BA3466D-C695-4F58-B4C5-E8E9499851EA}">
      <dgm:prSet/>
      <dgm:spPr/>
      <dgm:t>
        <a:bodyPr/>
        <a:lstStyle/>
        <a:p>
          <a:pPr rtl="0"/>
          <a:r>
            <a:rPr lang="pt-BR" smtClean="0"/>
            <a:t>Subtração -</a:t>
          </a:r>
          <a:endParaRPr lang="pt-BR"/>
        </a:p>
      </dgm:t>
    </dgm:pt>
    <dgm:pt modelId="{DFA5C6C1-40DD-4E7F-849D-DE7139B69DB1}" type="parTrans" cxnId="{7DEACE65-259E-4BFD-A633-7A8AEAD953D7}">
      <dgm:prSet/>
      <dgm:spPr/>
      <dgm:t>
        <a:bodyPr/>
        <a:lstStyle/>
        <a:p>
          <a:endParaRPr lang="pt-BR"/>
        </a:p>
      </dgm:t>
    </dgm:pt>
    <dgm:pt modelId="{C9BA0F58-7F60-4C63-9055-1607D2A023BC}" type="sibTrans" cxnId="{7DEACE65-259E-4BFD-A633-7A8AEAD953D7}">
      <dgm:prSet/>
      <dgm:spPr/>
      <dgm:t>
        <a:bodyPr/>
        <a:lstStyle/>
        <a:p>
          <a:endParaRPr lang="pt-BR"/>
        </a:p>
      </dgm:t>
    </dgm:pt>
    <dgm:pt modelId="{7B34A2DF-D985-4D8A-8F07-DC381DC2B3A3}">
      <dgm:prSet/>
      <dgm:spPr/>
      <dgm:t>
        <a:bodyPr/>
        <a:lstStyle/>
        <a:p>
          <a:pPr rtl="0"/>
          <a:r>
            <a:rPr lang="pt-BR" smtClean="0"/>
            <a:t>Multiplicação *	</a:t>
          </a:r>
          <a:endParaRPr lang="pt-BR"/>
        </a:p>
      </dgm:t>
    </dgm:pt>
    <dgm:pt modelId="{2E1DA8C1-C040-45ED-A488-A0FDF6819C71}" type="parTrans" cxnId="{F7753E21-2B85-4690-8FD8-D5832A331636}">
      <dgm:prSet/>
      <dgm:spPr/>
      <dgm:t>
        <a:bodyPr/>
        <a:lstStyle/>
        <a:p>
          <a:endParaRPr lang="pt-BR"/>
        </a:p>
      </dgm:t>
    </dgm:pt>
    <dgm:pt modelId="{76B775D4-890A-469A-B433-E57462ABBA4B}" type="sibTrans" cxnId="{F7753E21-2B85-4690-8FD8-D5832A331636}">
      <dgm:prSet/>
      <dgm:spPr/>
      <dgm:t>
        <a:bodyPr/>
        <a:lstStyle/>
        <a:p>
          <a:endParaRPr lang="pt-BR"/>
        </a:p>
      </dgm:t>
    </dgm:pt>
    <dgm:pt modelId="{5C47B0E8-1462-4F6A-BA24-3C1F38533183}">
      <dgm:prSet/>
      <dgm:spPr/>
      <dgm:t>
        <a:bodyPr/>
        <a:lstStyle/>
        <a:p>
          <a:pPr rtl="0"/>
          <a:r>
            <a:rPr lang="pt-BR" smtClean="0"/>
            <a:t>Divisão /</a:t>
          </a:r>
          <a:endParaRPr lang="pt-BR"/>
        </a:p>
      </dgm:t>
    </dgm:pt>
    <dgm:pt modelId="{D4655BD6-D28F-4DE2-A4CA-69F804FDFEE8}" type="parTrans" cxnId="{5D931AD4-C49A-4373-9520-F7DFD105A7A5}">
      <dgm:prSet/>
      <dgm:spPr/>
      <dgm:t>
        <a:bodyPr/>
        <a:lstStyle/>
        <a:p>
          <a:endParaRPr lang="pt-BR"/>
        </a:p>
      </dgm:t>
    </dgm:pt>
    <dgm:pt modelId="{CF3E4950-457E-441B-A554-596FF7F6E2CC}" type="sibTrans" cxnId="{5D931AD4-C49A-4373-9520-F7DFD105A7A5}">
      <dgm:prSet/>
      <dgm:spPr/>
      <dgm:t>
        <a:bodyPr/>
        <a:lstStyle/>
        <a:p>
          <a:endParaRPr lang="pt-BR"/>
        </a:p>
      </dgm:t>
    </dgm:pt>
    <dgm:pt modelId="{01618CDA-5AF8-485B-A9C8-4590A3C9BEEC}">
      <dgm:prSet/>
      <dgm:spPr/>
      <dgm:t>
        <a:bodyPr/>
        <a:lstStyle/>
        <a:p>
          <a:pPr rtl="0"/>
          <a:r>
            <a:rPr lang="pt-BR" dirty="0" smtClean="0"/>
            <a:t>Módulo %</a:t>
          </a:r>
          <a:endParaRPr lang="pt-BR" dirty="0"/>
        </a:p>
      </dgm:t>
    </dgm:pt>
    <dgm:pt modelId="{0BE40AF5-257B-4D51-8374-8A832C00B41E}" type="parTrans" cxnId="{2E15B612-DB39-41A9-AE73-C332C987F904}">
      <dgm:prSet/>
      <dgm:spPr/>
      <dgm:t>
        <a:bodyPr/>
        <a:lstStyle/>
        <a:p>
          <a:endParaRPr lang="pt-BR"/>
        </a:p>
      </dgm:t>
    </dgm:pt>
    <dgm:pt modelId="{6F9383A9-5981-4090-9E9B-F688CE4CC98C}" type="sibTrans" cxnId="{2E15B612-DB39-41A9-AE73-C332C987F904}">
      <dgm:prSet/>
      <dgm:spPr/>
      <dgm:t>
        <a:bodyPr/>
        <a:lstStyle/>
        <a:p>
          <a:endParaRPr lang="pt-BR"/>
        </a:p>
      </dgm:t>
    </dgm:pt>
    <dgm:pt modelId="{16D0CF88-E23C-4AFA-A1EA-A225A657A101}" type="pres">
      <dgm:prSet presAssocID="{DB2E169D-5B9D-4738-9FE3-03DC198613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A516E09-27CE-4400-BE2D-9128A146E6E5}" type="pres">
      <dgm:prSet presAssocID="{E76F0A91-3E0A-4A20-9020-75D280FE4574}" presName="composite" presStyleCnt="0"/>
      <dgm:spPr/>
    </dgm:pt>
    <dgm:pt modelId="{5FADA375-0B72-4C2D-8C9C-D5872454FA57}" type="pres">
      <dgm:prSet presAssocID="{E76F0A91-3E0A-4A20-9020-75D280FE457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68F445-D11F-47A1-8369-D4F2CDFAEA16}" type="pres">
      <dgm:prSet presAssocID="{E76F0A91-3E0A-4A20-9020-75D280FE4574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360C136-8198-4885-85F6-0B998ADAEF14}" type="presOf" srcId="{7B34A2DF-D985-4D8A-8F07-DC381DC2B3A3}" destId="{E268F445-D11F-47A1-8369-D4F2CDFAEA16}" srcOrd="0" destOrd="3" presId="urn:microsoft.com/office/officeart/2005/8/layout/hList1"/>
    <dgm:cxn modelId="{5D931AD4-C49A-4373-9520-F7DFD105A7A5}" srcId="{EC7E20F4-7619-4DDB-9E08-DEBA16A825D4}" destId="{5C47B0E8-1462-4F6A-BA24-3C1F38533183}" srcOrd="3" destOrd="0" parTransId="{D4655BD6-D28F-4DE2-A4CA-69F804FDFEE8}" sibTransId="{CF3E4950-457E-441B-A554-596FF7F6E2CC}"/>
    <dgm:cxn modelId="{C1488DD6-AD25-429A-9530-E6DCCB2A467B}" srcId="{EC7E20F4-7619-4DDB-9E08-DEBA16A825D4}" destId="{42DA2EEF-B4E4-4D25-9138-7E931D2E9094}" srcOrd="0" destOrd="0" parTransId="{5D14D4F6-1550-4614-A437-70BBF887E963}" sibTransId="{7B218905-990D-434A-8128-8E9214B297FB}"/>
    <dgm:cxn modelId="{DCC03273-FBB4-4D61-835C-D7F741122A6C}" type="presOf" srcId="{EC7E20F4-7619-4DDB-9E08-DEBA16A825D4}" destId="{E268F445-D11F-47A1-8369-D4F2CDFAEA16}" srcOrd="0" destOrd="0" presId="urn:microsoft.com/office/officeart/2005/8/layout/hList1"/>
    <dgm:cxn modelId="{7DEACE65-259E-4BFD-A633-7A8AEAD953D7}" srcId="{EC7E20F4-7619-4DDB-9E08-DEBA16A825D4}" destId="{6BA3466D-C695-4F58-B4C5-E8E9499851EA}" srcOrd="1" destOrd="0" parTransId="{DFA5C6C1-40DD-4E7F-849D-DE7139B69DB1}" sibTransId="{C9BA0F58-7F60-4C63-9055-1607D2A023BC}"/>
    <dgm:cxn modelId="{2E15B612-DB39-41A9-AE73-C332C987F904}" srcId="{EC7E20F4-7619-4DDB-9E08-DEBA16A825D4}" destId="{01618CDA-5AF8-485B-A9C8-4590A3C9BEEC}" srcOrd="4" destOrd="0" parTransId="{0BE40AF5-257B-4D51-8374-8A832C00B41E}" sibTransId="{6F9383A9-5981-4090-9E9B-F688CE4CC98C}"/>
    <dgm:cxn modelId="{FAE5C248-3824-4170-A08F-C3950F906875}" type="presOf" srcId="{DB2E169D-5B9D-4738-9FE3-03DC1986134A}" destId="{16D0CF88-E23C-4AFA-A1EA-A225A657A101}" srcOrd="0" destOrd="0" presId="urn:microsoft.com/office/officeart/2005/8/layout/hList1"/>
    <dgm:cxn modelId="{CA1D62FE-4259-4173-B508-E2350B050D02}" type="presOf" srcId="{5C47B0E8-1462-4F6A-BA24-3C1F38533183}" destId="{E268F445-D11F-47A1-8369-D4F2CDFAEA16}" srcOrd="0" destOrd="4" presId="urn:microsoft.com/office/officeart/2005/8/layout/hList1"/>
    <dgm:cxn modelId="{E67789C7-E070-4A68-89E3-408CC29BF049}" type="presOf" srcId="{E76F0A91-3E0A-4A20-9020-75D280FE4574}" destId="{5FADA375-0B72-4C2D-8C9C-D5872454FA57}" srcOrd="0" destOrd="0" presId="urn:microsoft.com/office/officeart/2005/8/layout/hList1"/>
    <dgm:cxn modelId="{0503604B-3D01-4445-84F6-09C8FEDCCF29}" type="presOf" srcId="{6BA3466D-C695-4F58-B4C5-E8E9499851EA}" destId="{E268F445-D11F-47A1-8369-D4F2CDFAEA16}" srcOrd="0" destOrd="2" presId="urn:microsoft.com/office/officeart/2005/8/layout/hList1"/>
    <dgm:cxn modelId="{35AD0194-6216-45D7-95B3-398DBA5CBE3E}" type="presOf" srcId="{42DA2EEF-B4E4-4D25-9138-7E931D2E9094}" destId="{E268F445-D11F-47A1-8369-D4F2CDFAEA16}" srcOrd="0" destOrd="1" presId="urn:microsoft.com/office/officeart/2005/8/layout/hList1"/>
    <dgm:cxn modelId="{B55811D5-56B3-49BD-A856-6F577A8059DD}" type="presOf" srcId="{01618CDA-5AF8-485B-A9C8-4590A3C9BEEC}" destId="{E268F445-D11F-47A1-8369-D4F2CDFAEA16}" srcOrd="0" destOrd="5" presId="urn:microsoft.com/office/officeart/2005/8/layout/hList1"/>
    <dgm:cxn modelId="{22812D08-D68E-48BC-9408-D51969807DA8}" srcId="{DB2E169D-5B9D-4738-9FE3-03DC1986134A}" destId="{E76F0A91-3E0A-4A20-9020-75D280FE4574}" srcOrd="0" destOrd="0" parTransId="{9068591A-E912-4C2C-9132-D0E2D7B24C0E}" sibTransId="{63382D9B-37E0-47EB-97E6-5C9B0ABAD63D}"/>
    <dgm:cxn modelId="{F7753E21-2B85-4690-8FD8-D5832A331636}" srcId="{EC7E20F4-7619-4DDB-9E08-DEBA16A825D4}" destId="{7B34A2DF-D985-4D8A-8F07-DC381DC2B3A3}" srcOrd="2" destOrd="0" parTransId="{2E1DA8C1-C040-45ED-A488-A0FDF6819C71}" sibTransId="{76B775D4-890A-469A-B433-E57462ABBA4B}"/>
    <dgm:cxn modelId="{E04BF1CD-3779-433B-BDCE-FB3FE0F48282}" srcId="{E76F0A91-3E0A-4A20-9020-75D280FE4574}" destId="{EC7E20F4-7619-4DDB-9E08-DEBA16A825D4}" srcOrd="0" destOrd="0" parTransId="{C336E911-95D1-4541-80A4-B3A0EC9F36FB}" sibTransId="{8804DD83-9D3C-47A3-82A2-DAA6F4A45D47}"/>
    <dgm:cxn modelId="{AE289C6A-4167-4916-958D-DBA57891F9E9}" type="presParOf" srcId="{16D0CF88-E23C-4AFA-A1EA-A225A657A101}" destId="{DA516E09-27CE-4400-BE2D-9128A146E6E5}" srcOrd="0" destOrd="0" presId="urn:microsoft.com/office/officeart/2005/8/layout/hList1"/>
    <dgm:cxn modelId="{EB65F07B-122C-4AF0-B442-67E8D541AE5B}" type="presParOf" srcId="{DA516E09-27CE-4400-BE2D-9128A146E6E5}" destId="{5FADA375-0B72-4C2D-8C9C-D5872454FA57}" srcOrd="0" destOrd="0" presId="urn:microsoft.com/office/officeart/2005/8/layout/hList1"/>
    <dgm:cxn modelId="{5DB2BBEE-FE9E-44CB-9458-43D7664346FB}" type="presParOf" srcId="{DA516E09-27CE-4400-BE2D-9128A146E6E5}" destId="{E268F445-D11F-47A1-8369-D4F2CDFAEA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/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smtClean="0"/>
            <a:t>8) </a:t>
          </a:r>
          <a:r>
            <a:rPr lang="pt-BR" dirty="0" smtClean="0"/>
            <a:t>Ainda na pasta Operadores no seu repositório no </a:t>
          </a:r>
          <a:r>
            <a:rPr lang="pt-BR" b="1" dirty="0" err="1" smtClean="0"/>
            <a:t>Github</a:t>
          </a:r>
          <a:r>
            <a:rPr lang="pt-BR" b="1" dirty="0" smtClean="0"/>
            <a:t>, </a:t>
          </a:r>
          <a:r>
            <a:rPr lang="pt-BR" b="0" dirty="0" smtClean="0"/>
            <a:t>Exercícios Slides, faça exemplos que utilize operadores ternários.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 custLinFactNeighborX="-3877" custLinFactNeighborY="59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3B7D4DC-1A62-4B89-9BF1-611E2CA5343A}" type="presOf" srcId="{351DE6A4-BD80-4BB3-9639-12233879A880}" destId="{A502436D-5CC4-4903-90CA-3DF85BB355EF}" srcOrd="0" destOrd="0" presId="urn:microsoft.com/office/officeart/2005/8/layout/vList2"/>
    <dgm:cxn modelId="{FE6BC37F-322A-4936-81B9-1C4ACEB66BC8}" type="presOf" srcId="{102C4E60-F80A-40E2-B0B2-C5047713F238}" destId="{6981431F-8FD3-42DB-AC07-E476D6E15CAC}" srcOrd="0" destOrd="0" presId="urn:microsoft.com/office/officeart/2005/8/layout/vList2"/>
    <dgm:cxn modelId="{9246C731-BE5A-4750-9698-8C9F88D20039}" type="presOf" srcId="{99B78C9F-9E04-4D74-8258-3F23430427D3}" destId="{49D2FB81-62C2-4668-9001-053A55EA99A8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461041D9-3D45-4968-98AB-145F0D0D0F0D}" type="presParOf" srcId="{A502436D-5CC4-4903-90CA-3DF85BB355EF}" destId="{49D2FB81-62C2-4668-9001-053A55EA99A8}" srcOrd="0" destOrd="0" presId="urn:microsoft.com/office/officeart/2005/8/layout/vList2"/>
    <dgm:cxn modelId="{1A0690F9-A458-4490-9B2A-6C4C36910580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>
        <a:solidFill>
          <a:srgbClr val="00B0F0"/>
        </a:solidFill>
      </dgm:spPr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dirty="0" smtClean="0"/>
            <a:t>9) Ainda na pasta Operadores no seu repositório no </a:t>
          </a:r>
          <a:r>
            <a:rPr lang="pt-BR" b="1" dirty="0" err="1" smtClean="0"/>
            <a:t>Github</a:t>
          </a:r>
          <a:r>
            <a:rPr lang="pt-BR" b="1" dirty="0" smtClean="0"/>
            <a:t>, </a:t>
          </a:r>
          <a:r>
            <a:rPr lang="pt-BR" b="0" dirty="0" smtClean="0"/>
            <a:t>Exercícios Slides, faça exemplos do operador de negação.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 custLinFactNeighborX="-3877" custLinFactNeighborY="59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6B0E19C-85E2-49CC-958B-C8AD02071F28}" type="presOf" srcId="{99B78C9F-9E04-4D74-8258-3F23430427D3}" destId="{49D2FB81-62C2-4668-9001-053A55EA99A8}" srcOrd="0" destOrd="0" presId="urn:microsoft.com/office/officeart/2005/8/layout/vList2"/>
    <dgm:cxn modelId="{D7C9BC8A-4B09-4ED0-B236-38A167A4493B}" type="presOf" srcId="{102C4E60-F80A-40E2-B0B2-C5047713F238}" destId="{6981431F-8FD3-42DB-AC07-E476D6E15CAC}" srcOrd="0" destOrd="0" presId="urn:microsoft.com/office/officeart/2005/8/layout/vList2"/>
    <dgm:cxn modelId="{CE3601A1-DFB0-4165-967F-7AFCF83BA7E7}" type="presOf" srcId="{351DE6A4-BD80-4BB3-9639-12233879A880}" destId="{A502436D-5CC4-4903-90CA-3DF85BB355EF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5F1DB12F-FF42-44B3-BE64-4E6CDC54BF8F}" type="presParOf" srcId="{A502436D-5CC4-4903-90CA-3DF85BB355EF}" destId="{49D2FB81-62C2-4668-9001-053A55EA99A8}" srcOrd="0" destOrd="0" presId="urn:microsoft.com/office/officeart/2005/8/layout/vList2"/>
    <dgm:cxn modelId="{DF1E88E0-4B88-4633-A627-AB4B9C5833B6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351DE6A4-BD80-4BB3-9639-12233879A8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B78C9F-9E04-4D74-8258-3F23430427D3}">
      <dgm:prSet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pPr rtl="0"/>
          <a:r>
            <a:rPr lang="pt-BR" dirty="0" smtClean="0"/>
            <a:t>Exercícios de Fixação</a:t>
          </a:r>
          <a:endParaRPr lang="pt-BR" dirty="0"/>
        </a:p>
      </dgm:t>
    </dgm:pt>
    <dgm:pt modelId="{F96F4E32-2126-42CD-9CEA-304B72D8059E}" type="parTrans" cxnId="{7D5BE023-0BC8-4D39-90D6-DE106C2A22B5}">
      <dgm:prSet/>
      <dgm:spPr/>
      <dgm:t>
        <a:bodyPr/>
        <a:lstStyle/>
        <a:p>
          <a:endParaRPr lang="pt-BR"/>
        </a:p>
      </dgm:t>
    </dgm:pt>
    <dgm:pt modelId="{8830040E-07F1-408E-AE1A-79EF67021D4B}" type="sibTrans" cxnId="{7D5BE023-0BC8-4D39-90D6-DE106C2A22B5}">
      <dgm:prSet/>
      <dgm:spPr/>
      <dgm:t>
        <a:bodyPr/>
        <a:lstStyle/>
        <a:p>
          <a:endParaRPr lang="pt-BR"/>
        </a:p>
      </dgm:t>
    </dgm:pt>
    <dgm:pt modelId="{102C4E60-F80A-40E2-B0B2-C5047713F238}">
      <dgm:prSet/>
      <dgm:spPr/>
      <dgm:t>
        <a:bodyPr/>
        <a:lstStyle/>
        <a:p>
          <a:pPr rtl="0"/>
          <a:r>
            <a:rPr lang="pt-BR" dirty="0" smtClean="0"/>
            <a:t>10) Ainda na pasta Operadores no seu repositório no </a:t>
          </a:r>
          <a:r>
            <a:rPr lang="pt-BR" b="1" dirty="0" err="1" smtClean="0"/>
            <a:t>Github</a:t>
          </a:r>
          <a:r>
            <a:rPr lang="pt-BR" b="1" dirty="0" smtClean="0"/>
            <a:t>, </a:t>
          </a:r>
          <a:r>
            <a:rPr lang="pt-BR" b="0" dirty="0" smtClean="0"/>
            <a:t>Exercícios Slides, faça exemplo utilize o operador “++” na forma de </a:t>
          </a:r>
          <a:r>
            <a:rPr lang="pt-BR" b="0" dirty="0" err="1" smtClean="0"/>
            <a:t>pré</a:t>
          </a:r>
          <a:r>
            <a:rPr lang="pt-BR" b="0" dirty="0" smtClean="0"/>
            <a:t> e pós incremento. Analogamente, utilize o “--” na forma de </a:t>
          </a:r>
          <a:r>
            <a:rPr lang="pt-BR" b="0" dirty="0" err="1" smtClean="0"/>
            <a:t>pré</a:t>
          </a:r>
          <a:r>
            <a:rPr lang="pt-BR" b="0" dirty="0" smtClean="0"/>
            <a:t> e pós decremento.</a:t>
          </a:r>
          <a:endParaRPr lang="pt-BR" dirty="0"/>
        </a:p>
      </dgm:t>
    </dgm:pt>
    <dgm:pt modelId="{11D86290-BF76-4E95-983A-B2FA5BEF9775}" type="parTrans" cxnId="{BC98FC2E-D37E-4689-BBE7-1D71D4F511E5}">
      <dgm:prSet/>
      <dgm:spPr/>
      <dgm:t>
        <a:bodyPr/>
        <a:lstStyle/>
        <a:p>
          <a:endParaRPr lang="pt-BR"/>
        </a:p>
      </dgm:t>
    </dgm:pt>
    <dgm:pt modelId="{C8B34F55-5022-4D8A-BDAC-CDB523C4D5E7}" type="sibTrans" cxnId="{BC98FC2E-D37E-4689-BBE7-1D71D4F511E5}">
      <dgm:prSet/>
      <dgm:spPr/>
      <dgm:t>
        <a:bodyPr/>
        <a:lstStyle/>
        <a:p>
          <a:endParaRPr lang="pt-BR"/>
        </a:p>
      </dgm:t>
    </dgm:pt>
    <dgm:pt modelId="{A502436D-5CC4-4903-90CA-3DF85BB355EF}" type="pres">
      <dgm:prSet presAssocID="{351DE6A4-BD80-4BB3-9639-12233879A8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D2FB81-62C2-4668-9001-053A55EA99A8}" type="pres">
      <dgm:prSet presAssocID="{99B78C9F-9E04-4D74-8258-3F23430427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981431F-8FD3-42DB-AC07-E476D6E15CAC}" type="pres">
      <dgm:prSet presAssocID="{99B78C9F-9E04-4D74-8258-3F23430427D3}" presName="childText" presStyleLbl="revTx" presStyleIdx="0" presStyleCnt="1" custLinFactNeighborX="-3877" custLinFactNeighborY="595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84AF6AD-2AD0-4B40-91BB-CB03929D8FAD}" type="presOf" srcId="{351DE6A4-BD80-4BB3-9639-12233879A880}" destId="{A502436D-5CC4-4903-90CA-3DF85BB355EF}" srcOrd="0" destOrd="0" presId="urn:microsoft.com/office/officeart/2005/8/layout/vList2"/>
    <dgm:cxn modelId="{0E9928CA-8EEB-498F-B5C1-2B72308AC80D}" type="presOf" srcId="{102C4E60-F80A-40E2-B0B2-C5047713F238}" destId="{6981431F-8FD3-42DB-AC07-E476D6E15CAC}" srcOrd="0" destOrd="0" presId="urn:microsoft.com/office/officeart/2005/8/layout/vList2"/>
    <dgm:cxn modelId="{5027FAAA-AD9A-478E-9C65-A79F61AA7351}" type="presOf" srcId="{99B78C9F-9E04-4D74-8258-3F23430427D3}" destId="{49D2FB81-62C2-4668-9001-053A55EA99A8}" srcOrd="0" destOrd="0" presId="urn:microsoft.com/office/officeart/2005/8/layout/vList2"/>
    <dgm:cxn modelId="{7D5BE023-0BC8-4D39-90D6-DE106C2A22B5}" srcId="{351DE6A4-BD80-4BB3-9639-12233879A880}" destId="{99B78C9F-9E04-4D74-8258-3F23430427D3}" srcOrd="0" destOrd="0" parTransId="{F96F4E32-2126-42CD-9CEA-304B72D8059E}" sibTransId="{8830040E-07F1-408E-AE1A-79EF67021D4B}"/>
    <dgm:cxn modelId="{BC98FC2E-D37E-4689-BBE7-1D71D4F511E5}" srcId="{99B78C9F-9E04-4D74-8258-3F23430427D3}" destId="{102C4E60-F80A-40E2-B0B2-C5047713F238}" srcOrd="0" destOrd="0" parTransId="{11D86290-BF76-4E95-983A-B2FA5BEF9775}" sibTransId="{C8B34F55-5022-4D8A-BDAC-CDB523C4D5E7}"/>
    <dgm:cxn modelId="{9F2C6DA9-84C5-4BF6-B29E-A0038ECE70F9}" type="presParOf" srcId="{A502436D-5CC4-4903-90CA-3DF85BB355EF}" destId="{49D2FB81-62C2-4668-9001-053A55EA99A8}" srcOrd="0" destOrd="0" presId="urn:microsoft.com/office/officeart/2005/8/layout/vList2"/>
    <dgm:cxn modelId="{1B73DB1D-E491-40C0-986B-C716D8161003}" type="presParOf" srcId="{A502436D-5CC4-4903-90CA-3DF85BB355EF}" destId="{6981431F-8FD3-42DB-AC07-E476D6E15C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9694B474-E7E8-4B33-B292-AE3E500CCB2E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pt-BR"/>
        </a:p>
      </dgm:t>
    </dgm:pt>
    <dgm:pt modelId="{615B091D-5DA3-42F3-8411-4C2847A664C3}">
      <dgm:prSet/>
      <dgm:spPr/>
      <dgm:t>
        <a:bodyPr/>
        <a:lstStyle/>
        <a:p>
          <a:pPr rtl="0"/>
          <a:r>
            <a:rPr lang="pt-BR" smtClean="0"/>
            <a:t>Operações com Strings</a:t>
          </a:r>
          <a:endParaRPr lang="pt-BR"/>
        </a:p>
      </dgm:t>
    </dgm:pt>
    <dgm:pt modelId="{CF858DF1-AE06-42D4-A4DE-612130D0AF15}" type="parTrans" cxnId="{5988D5A1-84EB-4DFE-8D97-BDB0FEBAF372}">
      <dgm:prSet/>
      <dgm:spPr/>
      <dgm:t>
        <a:bodyPr/>
        <a:lstStyle/>
        <a:p>
          <a:endParaRPr lang="pt-BR"/>
        </a:p>
      </dgm:t>
    </dgm:pt>
    <dgm:pt modelId="{BD628133-60C9-4D99-8826-FC49CEE1ABF4}" type="sibTrans" cxnId="{5988D5A1-84EB-4DFE-8D97-BDB0FEBAF372}">
      <dgm:prSet/>
      <dgm:spPr/>
      <dgm:t>
        <a:bodyPr/>
        <a:lstStyle/>
        <a:p>
          <a:endParaRPr lang="pt-BR"/>
        </a:p>
      </dgm:t>
    </dgm:pt>
    <dgm:pt modelId="{89C267F4-B525-4FFF-8434-3D4BC55FBACF}">
      <dgm:prSet/>
      <dgm:spPr/>
      <dgm:t>
        <a:bodyPr/>
        <a:lstStyle/>
        <a:p>
          <a:pPr rtl="0"/>
          <a:r>
            <a:rPr lang="pt-BR" dirty="0" smtClean="0"/>
            <a:t>Algumas operações são específicas para valores do tipo </a:t>
          </a:r>
          <a:r>
            <a:rPr lang="pt-BR" b="1" dirty="0" err="1" smtClean="0"/>
            <a:t>string</a:t>
          </a:r>
          <a:r>
            <a:rPr lang="pt-BR" dirty="0" smtClean="0"/>
            <a:t>. A seguir, apresentaremos algumas dessas operações.</a:t>
          </a:r>
          <a:endParaRPr lang="pt-BR" dirty="0"/>
        </a:p>
      </dgm:t>
    </dgm:pt>
    <dgm:pt modelId="{71CD5E5E-3F4B-48D5-A6A8-B28BBE5DDB8A}" type="parTrans" cxnId="{5DDCB62C-0826-4C35-8A2A-DC6915DE8294}">
      <dgm:prSet/>
      <dgm:spPr/>
      <dgm:t>
        <a:bodyPr/>
        <a:lstStyle/>
        <a:p>
          <a:endParaRPr lang="pt-BR"/>
        </a:p>
      </dgm:t>
    </dgm:pt>
    <dgm:pt modelId="{5753119F-3D90-47C4-B3D1-7FA45CD81EE5}" type="sibTrans" cxnId="{5DDCB62C-0826-4C35-8A2A-DC6915DE8294}">
      <dgm:prSet/>
      <dgm:spPr/>
      <dgm:t>
        <a:bodyPr/>
        <a:lstStyle/>
        <a:p>
          <a:endParaRPr lang="pt-BR"/>
        </a:p>
      </dgm:t>
    </dgm:pt>
    <dgm:pt modelId="{64DBEFEB-9D1F-409D-AA63-85875EB2DD6A}" type="pres">
      <dgm:prSet presAssocID="{9694B474-E7E8-4B33-B292-AE3E500CCB2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8E215C2-FF38-4F43-ACC4-16A1B347F4FC}" type="pres">
      <dgm:prSet presAssocID="{615B091D-5DA3-42F3-8411-4C2847A664C3}" presName="composite" presStyleCnt="0"/>
      <dgm:spPr/>
    </dgm:pt>
    <dgm:pt modelId="{C24811F8-61A5-4643-998A-7D96044FB546}" type="pres">
      <dgm:prSet presAssocID="{615B091D-5DA3-42F3-8411-4C2847A664C3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9A0415-E510-474A-86D1-28B6DC8068C7}" type="pres">
      <dgm:prSet presAssocID="{615B091D-5DA3-42F3-8411-4C2847A664C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988D5A1-84EB-4DFE-8D97-BDB0FEBAF372}" srcId="{9694B474-E7E8-4B33-B292-AE3E500CCB2E}" destId="{615B091D-5DA3-42F3-8411-4C2847A664C3}" srcOrd="0" destOrd="0" parTransId="{CF858DF1-AE06-42D4-A4DE-612130D0AF15}" sibTransId="{BD628133-60C9-4D99-8826-FC49CEE1ABF4}"/>
    <dgm:cxn modelId="{5DDCB62C-0826-4C35-8A2A-DC6915DE8294}" srcId="{615B091D-5DA3-42F3-8411-4C2847A664C3}" destId="{89C267F4-B525-4FFF-8434-3D4BC55FBACF}" srcOrd="0" destOrd="0" parTransId="{71CD5E5E-3F4B-48D5-A6A8-B28BBE5DDB8A}" sibTransId="{5753119F-3D90-47C4-B3D1-7FA45CD81EE5}"/>
    <dgm:cxn modelId="{733F37AE-64E3-42E8-9A80-D038E95FCC6A}" type="presOf" srcId="{89C267F4-B525-4FFF-8434-3D4BC55FBACF}" destId="{8C9A0415-E510-474A-86D1-28B6DC8068C7}" srcOrd="0" destOrd="0" presId="urn:microsoft.com/office/officeart/2005/8/layout/hList1"/>
    <dgm:cxn modelId="{2285331B-65B6-406A-B692-29830D2525B8}" type="presOf" srcId="{9694B474-E7E8-4B33-B292-AE3E500CCB2E}" destId="{64DBEFEB-9D1F-409D-AA63-85875EB2DD6A}" srcOrd="0" destOrd="0" presId="urn:microsoft.com/office/officeart/2005/8/layout/hList1"/>
    <dgm:cxn modelId="{73BB4750-B49E-4E4B-9379-8A2C83D7BA69}" type="presOf" srcId="{615B091D-5DA3-42F3-8411-4C2847A664C3}" destId="{C24811F8-61A5-4643-998A-7D96044FB546}" srcOrd="0" destOrd="0" presId="urn:microsoft.com/office/officeart/2005/8/layout/hList1"/>
    <dgm:cxn modelId="{AB3C2D3B-FFC5-4921-9D9D-C1802D45D8EB}" type="presParOf" srcId="{64DBEFEB-9D1F-409D-AA63-85875EB2DD6A}" destId="{28E215C2-FF38-4F43-ACC4-16A1B347F4FC}" srcOrd="0" destOrd="0" presId="urn:microsoft.com/office/officeart/2005/8/layout/hList1"/>
    <dgm:cxn modelId="{BCFAE138-D1FE-4227-8BBC-D6C20FA8C92A}" type="presParOf" srcId="{28E215C2-FF38-4F43-ACC4-16A1B347F4FC}" destId="{C24811F8-61A5-4643-998A-7D96044FB546}" srcOrd="0" destOrd="0" presId="urn:microsoft.com/office/officeart/2005/8/layout/hList1"/>
    <dgm:cxn modelId="{E08E8271-85D5-4AC4-8372-1A0EC9E0D10D}" type="presParOf" srcId="{28E215C2-FF38-4F43-ACC4-16A1B347F4FC}" destId="{8C9A0415-E510-474A-86D1-28B6DC8068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9694B474-E7E8-4B33-B292-AE3E500CCB2E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615B091D-5DA3-42F3-8411-4C2847A664C3}">
      <dgm:prSet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pPr rtl="0"/>
          <a:r>
            <a:rPr lang="pt-BR" dirty="0" smtClean="0"/>
            <a:t>Operações com Data e Hora</a:t>
          </a:r>
          <a:endParaRPr lang="pt-BR" dirty="0"/>
        </a:p>
      </dgm:t>
    </dgm:pt>
    <dgm:pt modelId="{CF858DF1-AE06-42D4-A4DE-612130D0AF15}" type="parTrans" cxnId="{5988D5A1-84EB-4DFE-8D97-BDB0FEBAF372}">
      <dgm:prSet/>
      <dgm:spPr/>
      <dgm:t>
        <a:bodyPr/>
        <a:lstStyle/>
        <a:p>
          <a:endParaRPr lang="pt-BR"/>
        </a:p>
      </dgm:t>
    </dgm:pt>
    <dgm:pt modelId="{BD628133-60C9-4D99-8826-FC49CEE1ABF4}" type="sibTrans" cxnId="{5988D5A1-84EB-4DFE-8D97-BDB0FEBAF372}">
      <dgm:prSet/>
      <dgm:spPr/>
      <dgm:t>
        <a:bodyPr/>
        <a:lstStyle/>
        <a:p>
          <a:endParaRPr lang="pt-BR"/>
        </a:p>
      </dgm:t>
    </dgm:pt>
    <dgm:pt modelId="{89C267F4-B525-4FFF-8434-3D4BC55FBACF}">
      <dgm:prSet/>
      <dgm:spPr/>
      <dgm:t>
        <a:bodyPr/>
        <a:lstStyle/>
        <a:p>
          <a:pPr rtl="0"/>
          <a:r>
            <a:rPr lang="pt-BR" dirty="0" smtClean="0"/>
            <a:t>Algumas operações são específicas para valores do tipo </a:t>
          </a:r>
          <a:r>
            <a:rPr lang="pt-BR" b="1" dirty="0" err="1" smtClean="0"/>
            <a:t>string</a:t>
          </a:r>
          <a:r>
            <a:rPr lang="pt-BR" dirty="0" smtClean="0"/>
            <a:t>. A seguir, apresentaremos algumas dessas operações.</a:t>
          </a:r>
          <a:endParaRPr lang="pt-BR" dirty="0"/>
        </a:p>
      </dgm:t>
    </dgm:pt>
    <dgm:pt modelId="{71CD5E5E-3F4B-48D5-A6A8-B28BBE5DDB8A}" type="parTrans" cxnId="{5DDCB62C-0826-4C35-8A2A-DC6915DE8294}">
      <dgm:prSet/>
      <dgm:spPr/>
      <dgm:t>
        <a:bodyPr/>
        <a:lstStyle/>
        <a:p>
          <a:endParaRPr lang="pt-BR"/>
        </a:p>
      </dgm:t>
    </dgm:pt>
    <dgm:pt modelId="{5753119F-3D90-47C4-B3D1-7FA45CD81EE5}" type="sibTrans" cxnId="{5DDCB62C-0826-4C35-8A2A-DC6915DE8294}">
      <dgm:prSet/>
      <dgm:spPr/>
      <dgm:t>
        <a:bodyPr/>
        <a:lstStyle/>
        <a:p>
          <a:endParaRPr lang="pt-BR"/>
        </a:p>
      </dgm:t>
    </dgm:pt>
    <dgm:pt modelId="{64DBEFEB-9D1F-409D-AA63-85875EB2DD6A}" type="pres">
      <dgm:prSet presAssocID="{9694B474-E7E8-4B33-B292-AE3E500CCB2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8E215C2-FF38-4F43-ACC4-16A1B347F4FC}" type="pres">
      <dgm:prSet presAssocID="{615B091D-5DA3-42F3-8411-4C2847A664C3}" presName="composite" presStyleCnt="0"/>
      <dgm:spPr/>
    </dgm:pt>
    <dgm:pt modelId="{C24811F8-61A5-4643-998A-7D96044FB546}" type="pres">
      <dgm:prSet presAssocID="{615B091D-5DA3-42F3-8411-4C2847A664C3}" presName="parTx" presStyleLbl="alignNode1" presStyleIdx="0" presStyleCnt="1" custLinFactNeighborX="668" custLinFactNeighborY="-72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C9A0415-E510-474A-86D1-28B6DC8068C7}" type="pres">
      <dgm:prSet presAssocID="{615B091D-5DA3-42F3-8411-4C2847A664C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988D5A1-84EB-4DFE-8D97-BDB0FEBAF372}" srcId="{9694B474-E7E8-4B33-B292-AE3E500CCB2E}" destId="{615B091D-5DA3-42F3-8411-4C2847A664C3}" srcOrd="0" destOrd="0" parTransId="{CF858DF1-AE06-42D4-A4DE-612130D0AF15}" sibTransId="{BD628133-60C9-4D99-8826-FC49CEE1ABF4}"/>
    <dgm:cxn modelId="{5DDCB62C-0826-4C35-8A2A-DC6915DE8294}" srcId="{615B091D-5DA3-42F3-8411-4C2847A664C3}" destId="{89C267F4-B525-4FFF-8434-3D4BC55FBACF}" srcOrd="0" destOrd="0" parTransId="{71CD5E5E-3F4B-48D5-A6A8-B28BBE5DDB8A}" sibTransId="{5753119F-3D90-47C4-B3D1-7FA45CD81EE5}"/>
    <dgm:cxn modelId="{2DE4EEBC-B303-4202-9BBA-2D728B2A0D21}" type="presOf" srcId="{9694B474-E7E8-4B33-B292-AE3E500CCB2E}" destId="{64DBEFEB-9D1F-409D-AA63-85875EB2DD6A}" srcOrd="0" destOrd="0" presId="urn:microsoft.com/office/officeart/2005/8/layout/hList1"/>
    <dgm:cxn modelId="{7560B25A-A48E-47DA-AA36-3A495D5EF55F}" type="presOf" srcId="{89C267F4-B525-4FFF-8434-3D4BC55FBACF}" destId="{8C9A0415-E510-474A-86D1-28B6DC8068C7}" srcOrd="0" destOrd="0" presId="urn:microsoft.com/office/officeart/2005/8/layout/hList1"/>
    <dgm:cxn modelId="{4B70B24F-3179-44FC-968C-3ABCCE0265AC}" type="presOf" srcId="{615B091D-5DA3-42F3-8411-4C2847A664C3}" destId="{C24811F8-61A5-4643-998A-7D96044FB546}" srcOrd="0" destOrd="0" presId="urn:microsoft.com/office/officeart/2005/8/layout/hList1"/>
    <dgm:cxn modelId="{EAB7050A-B23C-4D3C-A982-2009237482D6}" type="presParOf" srcId="{64DBEFEB-9D1F-409D-AA63-85875EB2DD6A}" destId="{28E215C2-FF38-4F43-ACC4-16A1B347F4FC}" srcOrd="0" destOrd="0" presId="urn:microsoft.com/office/officeart/2005/8/layout/hList1"/>
    <dgm:cxn modelId="{0DF548E5-603E-4FEB-9C78-CE98ED1709B5}" type="presParOf" srcId="{28E215C2-FF38-4F43-ACC4-16A1B347F4FC}" destId="{C24811F8-61A5-4643-998A-7D96044FB546}" srcOrd="0" destOrd="0" presId="urn:microsoft.com/office/officeart/2005/8/layout/hList1"/>
    <dgm:cxn modelId="{83DE7B07-FAE0-4DCA-95E1-7EF68E20ECA0}" type="presParOf" srcId="{28E215C2-FF38-4F43-ACC4-16A1B347F4FC}" destId="{8C9A0415-E510-474A-86D1-28B6DC8068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6CBCA1-BDEB-47F3-9061-3D241F369B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BAEDDF8-5447-40CC-97FF-9DC74CFE5E01}">
      <dgm:prSet/>
      <dgm:spPr>
        <a:solidFill>
          <a:srgbClr val="FF0000"/>
        </a:solidFill>
      </dgm:spPr>
      <dgm:t>
        <a:bodyPr/>
        <a:lstStyle/>
        <a:p>
          <a:pPr rtl="0"/>
          <a:r>
            <a:rPr lang="pt-BR" smtClean="0"/>
            <a:t>Importante</a:t>
          </a:r>
          <a:endParaRPr lang="pt-BR"/>
        </a:p>
      </dgm:t>
    </dgm:pt>
    <dgm:pt modelId="{994126CA-EC9C-4CD2-9923-D9C1D38AAF80}" type="parTrans" cxnId="{D37D169C-DB35-4802-8145-85EEBC9FF82A}">
      <dgm:prSet/>
      <dgm:spPr/>
      <dgm:t>
        <a:bodyPr/>
        <a:lstStyle/>
        <a:p>
          <a:endParaRPr lang="pt-BR"/>
        </a:p>
      </dgm:t>
    </dgm:pt>
    <dgm:pt modelId="{111B1931-6A7C-4EFF-8991-E7D481FD6E10}" type="sibTrans" cxnId="{D37D169C-DB35-4802-8145-85EEBC9FF82A}">
      <dgm:prSet/>
      <dgm:spPr/>
      <dgm:t>
        <a:bodyPr/>
        <a:lstStyle/>
        <a:p>
          <a:endParaRPr lang="pt-BR"/>
        </a:p>
      </dgm:t>
    </dgm:pt>
    <dgm:pt modelId="{85D82647-D9D2-4099-BB76-3A84C6EAD422}">
      <dgm:prSet/>
      <dgm:spPr/>
      <dgm:t>
        <a:bodyPr/>
        <a:lstStyle/>
        <a:p>
          <a:pPr rtl="0"/>
          <a:r>
            <a:rPr lang="pt-BR" dirty="0" smtClean="0"/>
            <a:t>As operações aritméticas em C# obedecem as mesmas regras da matemática com relação à precedência dos operadores e parênteses. Portanto, o cálculo começa com as operações definidas nos parênteses mais internos até os mais externos. As operações de multiplicação, divisão e módulo são resolvidas antes das operações de subtração e adição.</a:t>
          </a:r>
          <a:endParaRPr lang="pt-BR" dirty="0"/>
        </a:p>
      </dgm:t>
    </dgm:pt>
    <dgm:pt modelId="{46E8F31C-23E9-41BC-B48A-6FCBEBEB9AEF}" type="parTrans" cxnId="{9FB778F0-2A43-466A-B941-A3811399873B}">
      <dgm:prSet/>
      <dgm:spPr/>
      <dgm:t>
        <a:bodyPr/>
        <a:lstStyle/>
        <a:p>
          <a:endParaRPr lang="pt-BR"/>
        </a:p>
      </dgm:t>
    </dgm:pt>
    <dgm:pt modelId="{253D8335-1138-4C74-9621-0082ACFD0BE0}" type="sibTrans" cxnId="{9FB778F0-2A43-466A-B941-A3811399873B}">
      <dgm:prSet/>
      <dgm:spPr/>
      <dgm:t>
        <a:bodyPr/>
        <a:lstStyle/>
        <a:p>
          <a:endParaRPr lang="pt-BR"/>
        </a:p>
      </dgm:t>
    </dgm:pt>
    <dgm:pt modelId="{DA235763-B830-4076-9F84-01E7A8AA485B}" type="pres">
      <dgm:prSet presAssocID="{7F6CBCA1-BDEB-47F3-9061-3D241F369B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CCD7C89-244A-4237-A9B7-C20F459B5681}" type="pres">
      <dgm:prSet presAssocID="{7BAEDDF8-5447-40CC-97FF-9DC74CFE5E0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830A0CF-3CB9-4AC2-9A23-C3F49FECD28F}" type="pres">
      <dgm:prSet presAssocID="{7BAEDDF8-5447-40CC-97FF-9DC74CFE5E0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EAD6FED-9C46-417E-87A5-C4EF343A563A}" type="presOf" srcId="{7BAEDDF8-5447-40CC-97FF-9DC74CFE5E01}" destId="{6CCD7C89-244A-4237-A9B7-C20F459B5681}" srcOrd="0" destOrd="0" presId="urn:microsoft.com/office/officeart/2005/8/layout/vList2"/>
    <dgm:cxn modelId="{87FAF6BD-7342-46E9-8704-0B11987AB6E5}" type="presOf" srcId="{7F6CBCA1-BDEB-47F3-9061-3D241F369BBA}" destId="{DA235763-B830-4076-9F84-01E7A8AA485B}" srcOrd="0" destOrd="0" presId="urn:microsoft.com/office/officeart/2005/8/layout/vList2"/>
    <dgm:cxn modelId="{09293166-C67F-44FA-972A-30FCA1AEF0FC}" type="presOf" srcId="{85D82647-D9D2-4099-BB76-3A84C6EAD422}" destId="{E830A0CF-3CB9-4AC2-9A23-C3F49FECD28F}" srcOrd="0" destOrd="0" presId="urn:microsoft.com/office/officeart/2005/8/layout/vList2"/>
    <dgm:cxn modelId="{D37D169C-DB35-4802-8145-85EEBC9FF82A}" srcId="{7F6CBCA1-BDEB-47F3-9061-3D241F369BBA}" destId="{7BAEDDF8-5447-40CC-97FF-9DC74CFE5E01}" srcOrd="0" destOrd="0" parTransId="{994126CA-EC9C-4CD2-9923-D9C1D38AAF80}" sibTransId="{111B1931-6A7C-4EFF-8991-E7D481FD6E10}"/>
    <dgm:cxn modelId="{9FB778F0-2A43-466A-B941-A3811399873B}" srcId="{7BAEDDF8-5447-40CC-97FF-9DC74CFE5E01}" destId="{85D82647-D9D2-4099-BB76-3A84C6EAD422}" srcOrd="0" destOrd="0" parTransId="{46E8F31C-23E9-41BC-B48A-6FCBEBEB9AEF}" sibTransId="{253D8335-1138-4C74-9621-0082ACFD0BE0}"/>
    <dgm:cxn modelId="{368E36DD-827D-4654-89A5-7C50CE5103B5}" type="presParOf" srcId="{DA235763-B830-4076-9F84-01E7A8AA485B}" destId="{6CCD7C89-244A-4237-A9B7-C20F459B5681}" srcOrd="0" destOrd="0" presId="urn:microsoft.com/office/officeart/2005/8/layout/vList2"/>
    <dgm:cxn modelId="{E56651A9-ED56-4C4A-B6DE-2DDE14A98FA1}" type="presParOf" srcId="{DA235763-B830-4076-9F84-01E7A8AA485B}" destId="{E830A0CF-3CB9-4AC2-9A23-C3F49FECD28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F37C17-C3F2-4FBC-8BAC-F2ED4794BFED}" type="doc">
      <dgm:prSet loTypeId="urn:microsoft.com/office/officeart/2005/8/layout/vList6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pt-BR"/>
        </a:p>
      </dgm:t>
    </dgm:pt>
    <dgm:pt modelId="{69285FB9-EB2E-412E-A1A3-FFB86D19E112}">
      <dgm:prSet/>
      <dgm:spPr/>
      <dgm:t>
        <a:bodyPr/>
        <a:lstStyle/>
        <a:p>
          <a:pPr rtl="0"/>
          <a:r>
            <a:rPr lang="pt-BR" dirty="0" smtClean="0"/>
            <a:t>Classe </a:t>
          </a:r>
          <a:r>
            <a:rPr lang="pt-BR" dirty="0" err="1" smtClean="0"/>
            <a:t>Math</a:t>
          </a:r>
          <a:endParaRPr lang="pt-BR" dirty="0"/>
        </a:p>
      </dgm:t>
    </dgm:pt>
    <dgm:pt modelId="{D75CAC09-5FD8-46D1-A47A-657ABF0200D7}" type="parTrans" cxnId="{84AA086D-D81E-4A8C-A026-ED516A671035}">
      <dgm:prSet/>
      <dgm:spPr/>
      <dgm:t>
        <a:bodyPr/>
        <a:lstStyle/>
        <a:p>
          <a:endParaRPr lang="pt-BR"/>
        </a:p>
      </dgm:t>
    </dgm:pt>
    <dgm:pt modelId="{258B82E5-0E57-419D-8052-B730E06BDF19}" type="sibTrans" cxnId="{84AA086D-D81E-4A8C-A026-ED516A671035}">
      <dgm:prSet/>
      <dgm:spPr/>
      <dgm:t>
        <a:bodyPr/>
        <a:lstStyle/>
        <a:p>
          <a:endParaRPr lang="pt-BR"/>
        </a:p>
      </dgm:t>
    </dgm:pt>
    <dgm:pt modelId="{DE3FEB1F-C495-4267-B9A7-988BE66E26AB}">
      <dgm:prSet/>
      <dgm:spPr/>
      <dgm:t>
        <a:bodyPr/>
        <a:lstStyle/>
        <a:p>
          <a:pPr rtl="0"/>
          <a:r>
            <a:rPr lang="pt-BR" dirty="0" smtClean="0"/>
            <a:t>As operações de potenciação e raiz quadrada podem ser realizadas através dos métodos </a:t>
          </a:r>
          <a:r>
            <a:rPr lang="pt-BR" dirty="0" err="1" smtClean="0"/>
            <a:t>Math.Pow</a:t>
          </a:r>
          <a:r>
            <a:rPr lang="pt-BR" dirty="0" smtClean="0"/>
            <a:t> e </a:t>
          </a:r>
          <a:r>
            <a:rPr lang="pt-BR" dirty="0" err="1" smtClean="0"/>
            <a:t>Math.Sqrt</a:t>
          </a:r>
          <a:r>
            <a:rPr lang="pt-BR" dirty="0" smtClean="0"/>
            <a:t> em C#. Veja alguns exemplos.</a:t>
          </a:r>
          <a:endParaRPr lang="pt-BR" dirty="0"/>
        </a:p>
      </dgm:t>
    </dgm:pt>
    <dgm:pt modelId="{E5377C4A-B9EA-4521-B7F2-4D97ADC7A2F1}" type="parTrans" cxnId="{221B4C8E-4933-4117-8E3A-23258B0B58FB}">
      <dgm:prSet/>
      <dgm:spPr/>
      <dgm:t>
        <a:bodyPr/>
        <a:lstStyle/>
        <a:p>
          <a:endParaRPr lang="pt-BR"/>
        </a:p>
      </dgm:t>
    </dgm:pt>
    <dgm:pt modelId="{C092C240-70B2-44CD-B30D-92CC0B5C5AB2}" type="sibTrans" cxnId="{221B4C8E-4933-4117-8E3A-23258B0B58FB}">
      <dgm:prSet/>
      <dgm:spPr/>
      <dgm:t>
        <a:bodyPr/>
        <a:lstStyle/>
        <a:p>
          <a:endParaRPr lang="pt-BR"/>
        </a:p>
      </dgm:t>
    </dgm:pt>
    <dgm:pt modelId="{71B688E8-0A24-4314-A3F2-E9BD13A06BAD}">
      <dgm:prSet/>
      <dgm:spPr/>
      <dgm:t>
        <a:bodyPr/>
        <a:lstStyle/>
        <a:p>
          <a:endParaRPr lang="pt-BR" dirty="0"/>
        </a:p>
      </dgm:t>
    </dgm:pt>
    <dgm:pt modelId="{1F202223-92AE-4D1B-8EEC-87E8E3A48CE1}" type="parTrans" cxnId="{05285176-51C8-40B6-B75C-DF255EAC11A7}">
      <dgm:prSet/>
      <dgm:spPr/>
      <dgm:t>
        <a:bodyPr/>
        <a:lstStyle/>
        <a:p>
          <a:endParaRPr lang="pt-BR"/>
        </a:p>
      </dgm:t>
    </dgm:pt>
    <dgm:pt modelId="{0F361AFC-ECC8-4623-B2C6-0097C16D48CB}" type="sibTrans" cxnId="{05285176-51C8-40B6-B75C-DF255EAC11A7}">
      <dgm:prSet/>
      <dgm:spPr/>
      <dgm:t>
        <a:bodyPr/>
        <a:lstStyle/>
        <a:p>
          <a:endParaRPr lang="pt-BR"/>
        </a:p>
      </dgm:t>
    </dgm:pt>
    <dgm:pt modelId="{E0F41E36-8DCA-4E71-9762-9EDB36D50B50}" type="pres">
      <dgm:prSet presAssocID="{B5F37C17-C3F2-4FBC-8BAC-F2ED4794BFE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4C6C710-05BA-45AE-B116-BF5557E4AC1A}" type="pres">
      <dgm:prSet presAssocID="{69285FB9-EB2E-412E-A1A3-FFB86D19E112}" presName="linNode" presStyleCnt="0"/>
      <dgm:spPr/>
      <dgm:t>
        <a:bodyPr/>
        <a:lstStyle/>
        <a:p>
          <a:endParaRPr lang="pt-BR"/>
        </a:p>
      </dgm:t>
    </dgm:pt>
    <dgm:pt modelId="{120B2915-B4E2-47BB-917C-4CA534BED25C}" type="pres">
      <dgm:prSet presAssocID="{69285FB9-EB2E-412E-A1A3-FFB86D19E112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DA43399-19B9-4245-89E9-4F5982C28BF9}" type="pres">
      <dgm:prSet presAssocID="{69285FB9-EB2E-412E-A1A3-FFB86D19E112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5285176-51C8-40B6-B75C-DF255EAC11A7}" srcId="{69285FB9-EB2E-412E-A1A3-FFB86D19E112}" destId="{71B688E8-0A24-4314-A3F2-E9BD13A06BAD}" srcOrd="1" destOrd="0" parTransId="{1F202223-92AE-4D1B-8EEC-87E8E3A48CE1}" sibTransId="{0F361AFC-ECC8-4623-B2C6-0097C16D48CB}"/>
    <dgm:cxn modelId="{C38C96C4-5826-4D68-9F0F-33FC31A593E7}" type="presOf" srcId="{DE3FEB1F-C495-4267-B9A7-988BE66E26AB}" destId="{ADA43399-19B9-4245-89E9-4F5982C28BF9}" srcOrd="0" destOrd="0" presId="urn:microsoft.com/office/officeart/2005/8/layout/vList6"/>
    <dgm:cxn modelId="{1409B5C4-1566-45D3-9970-19E923D210AF}" type="presOf" srcId="{71B688E8-0A24-4314-A3F2-E9BD13A06BAD}" destId="{ADA43399-19B9-4245-89E9-4F5982C28BF9}" srcOrd="0" destOrd="1" presId="urn:microsoft.com/office/officeart/2005/8/layout/vList6"/>
    <dgm:cxn modelId="{221B4C8E-4933-4117-8E3A-23258B0B58FB}" srcId="{69285FB9-EB2E-412E-A1A3-FFB86D19E112}" destId="{DE3FEB1F-C495-4267-B9A7-988BE66E26AB}" srcOrd="0" destOrd="0" parTransId="{E5377C4A-B9EA-4521-B7F2-4D97ADC7A2F1}" sibTransId="{C092C240-70B2-44CD-B30D-92CC0B5C5AB2}"/>
    <dgm:cxn modelId="{4CE81DEF-9F51-4C9C-BBE5-D6931ED6F9B1}" type="presOf" srcId="{B5F37C17-C3F2-4FBC-8BAC-F2ED4794BFED}" destId="{E0F41E36-8DCA-4E71-9762-9EDB36D50B50}" srcOrd="0" destOrd="0" presId="urn:microsoft.com/office/officeart/2005/8/layout/vList6"/>
    <dgm:cxn modelId="{D0EC7287-3EB2-4AB3-AE0D-61C361380EB4}" type="presOf" srcId="{69285FB9-EB2E-412E-A1A3-FFB86D19E112}" destId="{120B2915-B4E2-47BB-917C-4CA534BED25C}" srcOrd="0" destOrd="0" presId="urn:microsoft.com/office/officeart/2005/8/layout/vList6"/>
    <dgm:cxn modelId="{84AA086D-D81E-4A8C-A026-ED516A671035}" srcId="{B5F37C17-C3F2-4FBC-8BAC-F2ED4794BFED}" destId="{69285FB9-EB2E-412E-A1A3-FFB86D19E112}" srcOrd="0" destOrd="0" parTransId="{D75CAC09-5FD8-46D1-A47A-657ABF0200D7}" sibTransId="{258B82E5-0E57-419D-8052-B730E06BDF19}"/>
    <dgm:cxn modelId="{10B6E17A-D5F0-4D44-9E8A-C5D434F97AC6}" type="presParOf" srcId="{E0F41E36-8DCA-4E71-9762-9EDB36D50B50}" destId="{44C6C710-05BA-45AE-B116-BF5557E4AC1A}" srcOrd="0" destOrd="0" presId="urn:microsoft.com/office/officeart/2005/8/layout/vList6"/>
    <dgm:cxn modelId="{5A6BA392-F7E6-462C-9C67-265C348F6D41}" type="presParOf" srcId="{44C6C710-05BA-45AE-B116-BF5557E4AC1A}" destId="{120B2915-B4E2-47BB-917C-4CA534BED25C}" srcOrd="0" destOrd="0" presId="urn:microsoft.com/office/officeart/2005/8/layout/vList6"/>
    <dgm:cxn modelId="{1674DAD5-A042-4CBD-B6A7-ADA191ECADF6}" type="presParOf" srcId="{44C6C710-05BA-45AE-B116-BF5557E4AC1A}" destId="{ADA43399-19B9-4245-89E9-4F5982C28BF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75232B-7455-4F10-AE58-E47136142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282E7AB-E22C-4B00-970C-52DB919CAB9D}">
      <dgm:prSet/>
      <dgm:spPr>
        <a:solidFill>
          <a:schemeClr val="bg2">
            <a:lumMod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dirty="0" smtClean="0"/>
            <a:t>Divisão Inteira</a:t>
          </a:r>
          <a:endParaRPr lang="pt-BR" dirty="0"/>
        </a:p>
      </dgm:t>
    </dgm:pt>
    <dgm:pt modelId="{17C899D0-7D09-4434-A965-C192586858E4}" type="parTrans" cxnId="{FD020A16-7490-4AC0-9EC5-AFA43191628E}">
      <dgm:prSet/>
      <dgm:spPr/>
      <dgm:t>
        <a:bodyPr/>
        <a:lstStyle/>
        <a:p>
          <a:endParaRPr lang="pt-BR"/>
        </a:p>
      </dgm:t>
    </dgm:pt>
    <dgm:pt modelId="{DC70EE79-FE05-4699-B18B-6D4064F0097B}" type="sibTrans" cxnId="{FD020A16-7490-4AC0-9EC5-AFA43191628E}">
      <dgm:prSet/>
      <dgm:spPr/>
      <dgm:t>
        <a:bodyPr/>
        <a:lstStyle/>
        <a:p>
          <a:endParaRPr lang="pt-BR"/>
        </a:p>
      </dgm:t>
    </dgm:pt>
    <dgm:pt modelId="{32290756-A711-43BC-A08D-916DED16EFC9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Considere uma operação de divisão entre valores inteiros. Por exemplo, uma divisão entre valores do tipo básico </a:t>
          </a:r>
          <a:r>
            <a:rPr lang="pt-BR" b="1" dirty="0" smtClean="0"/>
            <a:t>int</a:t>
          </a:r>
          <a:r>
            <a:rPr lang="pt-BR" dirty="0" smtClean="0"/>
            <a:t>.</a:t>
          </a:r>
          <a:endParaRPr lang="pt-BR" dirty="0"/>
        </a:p>
      </dgm:t>
    </dgm:pt>
    <dgm:pt modelId="{4BD52F4E-1EDD-4269-B54C-D9C9B6B12256}" type="parTrans" cxnId="{D7EC7BB6-9B70-4B02-BC10-EA8C452A4858}">
      <dgm:prSet/>
      <dgm:spPr/>
      <dgm:t>
        <a:bodyPr/>
        <a:lstStyle/>
        <a:p>
          <a:endParaRPr lang="pt-BR"/>
        </a:p>
      </dgm:t>
    </dgm:pt>
    <dgm:pt modelId="{4C8693FA-0F43-4335-B31C-05DF33179CA7}" type="sibTrans" cxnId="{D7EC7BB6-9B70-4B02-BC10-EA8C452A4858}">
      <dgm:prSet/>
      <dgm:spPr/>
      <dgm:t>
        <a:bodyPr/>
        <a:lstStyle/>
        <a:p>
          <a:endParaRPr lang="pt-BR"/>
        </a:p>
      </dgm:t>
    </dgm:pt>
    <dgm:pt modelId="{52D496A4-AA7C-4AB3-815D-B840E77E4A34}" type="pres">
      <dgm:prSet presAssocID="{4275232B-7455-4F10-AE58-E47136142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43B4BDD-B1A3-4D32-8000-A56D54FBB1A1}" type="pres">
      <dgm:prSet presAssocID="{2282E7AB-E22C-4B00-970C-52DB919CAB9D}" presName="composite" presStyleCnt="0"/>
      <dgm:spPr/>
    </dgm:pt>
    <dgm:pt modelId="{512A7BB3-C3C1-428C-BF99-F2A7DF689F83}" type="pres">
      <dgm:prSet presAssocID="{2282E7AB-E22C-4B00-970C-52DB919CAB9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BC2652-20EB-40D6-AB17-404138CDA6D0}" type="pres">
      <dgm:prSet presAssocID="{2282E7AB-E22C-4B00-970C-52DB919CAB9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69543F0-2BAE-4723-89BA-2FBCAAA73353}" type="presOf" srcId="{4275232B-7455-4F10-AE58-E47136142790}" destId="{52D496A4-AA7C-4AB3-815D-B840E77E4A34}" srcOrd="0" destOrd="0" presId="urn:microsoft.com/office/officeart/2005/8/layout/hList1"/>
    <dgm:cxn modelId="{D7EC7BB6-9B70-4B02-BC10-EA8C452A4858}" srcId="{2282E7AB-E22C-4B00-970C-52DB919CAB9D}" destId="{32290756-A711-43BC-A08D-916DED16EFC9}" srcOrd="0" destOrd="0" parTransId="{4BD52F4E-1EDD-4269-B54C-D9C9B6B12256}" sibTransId="{4C8693FA-0F43-4335-B31C-05DF33179CA7}"/>
    <dgm:cxn modelId="{FD020A16-7490-4AC0-9EC5-AFA43191628E}" srcId="{4275232B-7455-4F10-AE58-E47136142790}" destId="{2282E7AB-E22C-4B00-970C-52DB919CAB9D}" srcOrd="0" destOrd="0" parTransId="{17C899D0-7D09-4434-A965-C192586858E4}" sibTransId="{DC70EE79-FE05-4699-B18B-6D4064F0097B}"/>
    <dgm:cxn modelId="{222CCDB0-E24A-43E6-BA4D-36ABB8B57CD4}" type="presOf" srcId="{2282E7AB-E22C-4B00-970C-52DB919CAB9D}" destId="{512A7BB3-C3C1-428C-BF99-F2A7DF689F83}" srcOrd="0" destOrd="0" presId="urn:microsoft.com/office/officeart/2005/8/layout/hList1"/>
    <dgm:cxn modelId="{2E195D53-84D6-4C21-8FF6-A2CDEA635CCB}" type="presOf" srcId="{32290756-A711-43BC-A08D-916DED16EFC9}" destId="{6EBC2652-20EB-40D6-AB17-404138CDA6D0}" srcOrd="0" destOrd="0" presId="urn:microsoft.com/office/officeart/2005/8/layout/hList1"/>
    <dgm:cxn modelId="{4F73DF14-C94B-4421-BADD-4E2EFC4FB6E8}" type="presParOf" srcId="{52D496A4-AA7C-4AB3-815D-B840E77E4A34}" destId="{843B4BDD-B1A3-4D32-8000-A56D54FBB1A1}" srcOrd="0" destOrd="0" presId="urn:microsoft.com/office/officeart/2005/8/layout/hList1"/>
    <dgm:cxn modelId="{F877C506-2645-42C9-A368-D249D4AE54CB}" type="presParOf" srcId="{843B4BDD-B1A3-4D32-8000-A56D54FBB1A1}" destId="{512A7BB3-C3C1-428C-BF99-F2A7DF689F83}" srcOrd="0" destOrd="0" presId="urn:microsoft.com/office/officeart/2005/8/layout/hList1"/>
    <dgm:cxn modelId="{6F834F13-035C-47FB-8AA7-E0C8FBFB42CB}" type="presParOf" srcId="{843B4BDD-B1A3-4D32-8000-A56D54FBB1A1}" destId="{6EBC2652-20EB-40D6-AB17-404138CDA6D0}" srcOrd="1" destOrd="0" presId="urn:microsoft.com/office/officeart/2005/8/layout/hLis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75232B-7455-4F10-AE58-E47136142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282E7AB-E22C-4B00-970C-52DB919CAB9D}">
      <dgm:prSet/>
      <dgm:spPr>
        <a:solidFill>
          <a:srgbClr val="00B050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pt-BR" dirty="0" smtClean="0"/>
            <a:t>Divisão Inteira</a:t>
          </a:r>
          <a:endParaRPr lang="pt-BR" dirty="0"/>
        </a:p>
      </dgm:t>
    </dgm:pt>
    <dgm:pt modelId="{17C899D0-7D09-4434-A965-C192586858E4}" type="parTrans" cxnId="{FD020A16-7490-4AC0-9EC5-AFA43191628E}">
      <dgm:prSet/>
      <dgm:spPr/>
      <dgm:t>
        <a:bodyPr/>
        <a:lstStyle/>
        <a:p>
          <a:endParaRPr lang="pt-BR"/>
        </a:p>
      </dgm:t>
    </dgm:pt>
    <dgm:pt modelId="{DC70EE79-FE05-4699-B18B-6D4064F0097B}" type="sibTrans" cxnId="{FD020A16-7490-4AC0-9EC5-AFA43191628E}">
      <dgm:prSet/>
      <dgm:spPr/>
      <dgm:t>
        <a:bodyPr/>
        <a:lstStyle/>
        <a:p>
          <a:endParaRPr lang="pt-BR"/>
        </a:p>
      </dgm:t>
    </dgm:pt>
    <dgm:pt modelId="{32290756-A711-43BC-A08D-916DED16EFC9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pt-BR" dirty="0" smtClean="0"/>
            <a:t>Matematicamente, o resultado da operação “5 / 2” é “2.5”. Contudo, nos exemplos acima, o valor obtido na divisão “a / b” é </a:t>
          </a:r>
          <a:r>
            <a:rPr lang="pt-BR" b="1" dirty="0" smtClean="0"/>
            <a:t>2</a:t>
          </a:r>
          <a:r>
            <a:rPr lang="pt-BR" dirty="0" smtClean="0"/>
            <a:t>. Em C#, quando ocorre uma divisão entres dois valores inteiros, a parte fracionária é descartada. </a:t>
          </a:r>
          <a:endParaRPr lang="pt-BR" dirty="0"/>
        </a:p>
      </dgm:t>
    </dgm:pt>
    <dgm:pt modelId="{4BD52F4E-1EDD-4269-B54C-D9C9B6B12256}" type="parTrans" cxnId="{D7EC7BB6-9B70-4B02-BC10-EA8C452A4858}">
      <dgm:prSet/>
      <dgm:spPr/>
      <dgm:t>
        <a:bodyPr/>
        <a:lstStyle/>
        <a:p>
          <a:endParaRPr lang="pt-BR"/>
        </a:p>
      </dgm:t>
    </dgm:pt>
    <dgm:pt modelId="{4C8693FA-0F43-4335-B31C-05DF33179CA7}" type="sibTrans" cxnId="{D7EC7BB6-9B70-4B02-BC10-EA8C452A4858}">
      <dgm:prSet/>
      <dgm:spPr/>
      <dgm:t>
        <a:bodyPr/>
        <a:lstStyle/>
        <a:p>
          <a:endParaRPr lang="pt-BR"/>
        </a:p>
      </dgm:t>
    </dgm:pt>
    <dgm:pt modelId="{7504FE66-4D50-427F-A127-861B72039D3C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endParaRPr lang="pt-BR" dirty="0"/>
        </a:p>
      </dgm:t>
    </dgm:pt>
    <dgm:pt modelId="{67CE6D72-2D66-4D8F-8FB3-AEAC96A7F4FB}" type="parTrans" cxnId="{77A0004F-A1BF-4481-ABCD-BCB9F99045A6}">
      <dgm:prSet/>
      <dgm:spPr/>
      <dgm:t>
        <a:bodyPr/>
        <a:lstStyle/>
        <a:p>
          <a:endParaRPr lang="pt-BR"/>
        </a:p>
      </dgm:t>
    </dgm:pt>
    <dgm:pt modelId="{792A8C05-68B0-451C-9AF5-9D01890BCCD1}" type="sibTrans" cxnId="{77A0004F-A1BF-4481-ABCD-BCB9F99045A6}">
      <dgm:prSet/>
      <dgm:spPr/>
      <dgm:t>
        <a:bodyPr/>
        <a:lstStyle/>
        <a:p>
          <a:endParaRPr lang="pt-BR"/>
        </a:p>
      </dgm:t>
    </dgm:pt>
    <dgm:pt modelId="{52D496A4-AA7C-4AB3-815D-B840E77E4A34}" type="pres">
      <dgm:prSet presAssocID="{4275232B-7455-4F10-AE58-E47136142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43B4BDD-B1A3-4D32-8000-A56D54FBB1A1}" type="pres">
      <dgm:prSet presAssocID="{2282E7AB-E22C-4B00-970C-52DB919CAB9D}" presName="composite" presStyleCnt="0"/>
      <dgm:spPr/>
    </dgm:pt>
    <dgm:pt modelId="{512A7BB3-C3C1-428C-BF99-F2A7DF689F83}" type="pres">
      <dgm:prSet presAssocID="{2282E7AB-E22C-4B00-970C-52DB919CAB9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BC2652-20EB-40D6-AB17-404138CDA6D0}" type="pres">
      <dgm:prSet presAssocID="{2282E7AB-E22C-4B00-970C-52DB919CAB9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D020A16-7490-4AC0-9EC5-AFA43191628E}" srcId="{4275232B-7455-4F10-AE58-E47136142790}" destId="{2282E7AB-E22C-4B00-970C-52DB919CAB9D}" srcOrd="0" destOrd="0" parTransId="{17C899D0-7D09-4434-A965-C192586858E4}" sibTransId="{DC70EE79-FE05-4699-B18B-6D4064F0097B}"/>
    <dgm:cxn modelId="{E56FDE42-57A8-4512-BF2D-81FAA2B8271C}" type="presOf" srcId="{7504FE66-4D50-427F-A127-861B72039D3C}" destId="{6EBC2652-20EB-40D6-AB17-404138CDA6D0}" srcOrd="0" destOrd="1" presId="urn:microsoft.com/office/officeart/2005/8/layout/hList1"/>
    <dgm:cxn modelId="{7376FD98-E709-4C86-9E7C-16FE3F788574}" type="presOf" srcId="{2282E7AB-E22C-4B00-970C-52DB919CAB9D}" destId="{512A7BB3-C3C1-428C-BF99-F2A7DF689F83}" srcOrd="0" destOrd="0" presId="urn:microsoft.com/office/officeart/2005/8/layout/hList1"/>
    <dgm:cxn modelId="{77A0004F-A1BF-4481-ABCD-BCB9F99045A6}" srcId="{2282E7AB-E22C-4B00-970C-52DB919CAB9D}" destId="{7504FE66-4D50-427F-A127-861B72039D3C}" srcOrd="1" destOrd="0" parTransId="{67CE6D72-2D66-4D8F-8FB3-AEAC96A7F4FB}" sibTransId="{792A8C05-68B0-451C-9AF5-9D01890BCCD1}"/>
    <dgm:cxn modelId="{B93BC081-36D8-4C49-A51E-A8CF247F5589}" type="presOf" srcId="{32290756-A711-43BC-A08D-916DED16EFC9}" destId="{6EBC2652-20EB-40D6-AB17-404138CDA6D0}" srcOrd="0" destOrd="0" presId="urn:microsoft.com/office/officeart/2005/8/layout/hList1"/>
    <dgm:cxn modelId="{D7EC7BB6-9B70-4B02-BC10-EA8C452A4858}" srcId="{2282E7AB-E22C-4B00-970C-52DB919CAB9D}" destId="{32290756-A711-43BC-A08D-916DED16EFC9}" srcOrd="0" destOrd="0" parTransId="{4BD52F4E-1EDD-4269-B54C-D9C9B6B12256}" sibTransId="{4C8693FA-0F43-4335-B31C-05DF33179CA7}"/>
    <dgm:cxn modelId="{A698C872-C132-42C5-9811-89947460FF4D}" type="presOf" srcId="{4275232B-7455-4F10-AE58-E47136142790}" destId="{52D496A4-AA7C-4AB3-815D-B840E77E4A34}" srcOrd="0" destOrd="0" presId="urn:microsoft.com/office/officeart/2005/8/layout/hList1"/>
    <dgm:cxn modelId="{9FAABA5E-BAC0-4837-8873-5274F71EC055}" type="presParOf" srcId="{52D496A4-AA7C-4AB3-815D-B840E77E4A34}" destId="{843B4BDD-B1A3-4D32-8000-A56D54FBB1A1}" srcOrd="0" destOrd="0" presId="urn:microsoft.com/office/officeart/2005/8/layout/hList1"/>
    <dgm:cxn modelId="{1C42D493-C4AA-4AC0-A15B-403B55EDD8A5}" type="presParOf" srcId="{843B4BDD-B1A3-4D32-8000-A56D54FBB1A1}" destId="{512A7BB3-C3C1-428C-BF99-F2A7DF689F83}" srcOrd="0" destOrd="0" presId="urn:microsoft.com/office/officeart/2005/8/layout/hList1"/>
    <dgm:cxn modelId="{E267D031-02C9-48A2-A721-D492A53BD4C7}" type="presParOf" srcId="{843B4BDD-B1A3-4D32-8000-A56D54FBB1A1}" destId="{6EBC2652-20EB-40D6-AB17-404138CDA6D0}" srcOrd="1" destOrd="0" presId="urn:microsoft.com/office/officeart/2005/8/layout/hLis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FF759-348E-4C95-B1EE-F4BB48832009}">
      <dsp:nvSpPr>
        <dsp:cNvPr id="0" name=""/>
        <dsp:cNvSpPr/>
      </dsp:nvSpPr>
      <dsp:spPr>
        <a:xfrm>
          <a:off x="0" y="192818"/>
          <a:ext cx="9185187" cy="2426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Curso preparatório Academia do programador</a:t>
          </a:r>
          <a:endParaRPr lang="pt-BR" sz="6100" kern="1200" dirty="0"/>
        </a:p>
      </dsp:txBody>
      <dsp:txXfrm>
        <a:off x="118456" y="311274"/>
        <a:ext cx="8948275" cy="21896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65454-A407-4A0C-AC06-1260CF1B0E35}">
      <dsp:nvSpPr>
        <dsp:cNvPr id="0" name=""/>
        <dsp:cNvSpPr/>
      </dsp:nvSpPr>
      <dsp:spPr>
        <a:xfrm>
          <a:off x="0" y="5595"/>
          <a:ext cx="6186616" cy="917280"/>
        </a:xfrm>
        <a:prstGeom prst="roundRect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 smtClean="0"/>
            <a:t>Instrutor: Thiago Ribeiro de Bona Sartor</a:t>
          </a:r>
          <a:endParaRPr lang="pt-BR" sz="2800" kern="1200" dirty="0"/>
        </a:p>
      </dsp:txBody>
      <dsp:txXfrm>
        <a:off x="44778" y="50373"/>
        <a:ext cx="6097060" cy="82772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2FB81-62C2-4668-9001-053A55EA99A8}">
      <dsp:nvSpPr>
        <dsp:cNvPr id="0" name=""/>
        <dsp:cNvSpPr/>
      </dsp:nvSpPr>
      <dsp:spPr>
        <a:xfrm>
          <a:off x="0" y="166351"/>
          <a:ext cx="9144615" cy="863460"/>
        </a:xfrm>
        <a:prstGeom prst="roundRect">
          <a:avLst/>
        </a:prstGeom>
        <a:solidFill>
          <a:srgbClr val="7030A0"/>
        </a:solidFill>
        <a:ln w="15875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Exercícios de Fixação</a:t>
          </a:r>
          <a:endParaRPr lang="pt-BR" sz="3600" kern="1200" dirty="0"/>
        </a:p>
      </dsp:txBody>
      <dsp:txXfrm>
        <a:off x="42151" y="208502"/>
        <a:ext cx="9060313" cy="779158"/>
      </dsp:txXfrm>
    </dsp:sp>
    <dsp:sp modelId="{6981431F-8FD3-42DB-AC07-E476D6E15CAC}">
      <dsp:nvSpPr>
        <dsp:cNvPr id="0" name=""/>
        <dsp:cNvSpPr/>
      </dsp:nvSpPr>
      <dsp:spPr>
        <a:xfrm>
          <a:off x="0" y="1081247"/>
          <a:ext cx="9144615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42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800" kern="1200" dirty="0" smtClean="0"/>
            <a:t>10) Ainda na pasta Operadores no seu repositório no </a:t>
          </a:r>
          <a:r>
            <a:rPr lang="pt-BR" sz="2800" b="1" kern="1200" dirty="0" err="1" smtClean="0"/>
            <a:t>Github</a:t>
          </a:r>
          <a:r>
            <a:rPr lang="pt-BR" sz="2800" b="1" kern="1200" dirty="0" smtClean="0"/>
            <a:t>, </a:t>
          </a:r>
          <a:r>
            <a:rPr lang="pt-BR" sz="2800" b="0" kern="1200" dirty="0" smtClean="0"/>
            <a:t>Exercícios Slides, faça exemplo utilize o operador “++” na forma de </a:t>
          </a:r>
          <a:r>
            <a:rPr lang="pt-BR" sz="2800" b="0" kern="1200" dirty="0" err="1" smtClean="0"/>
            <a:t>pré</a:t>
          </a:r>
          <a:r>
            <a:rPr lang="pt-BR" sz="2800" b="0" kern="1200" dirty="0" smtClean="0"/>
            <a:t> e pós incremento. Analogamente, utilize o “--” na forma de </a:t>
          </a:r>
          <a:r>
            <a:rPr lang="pt-BR" sz="2800" b="0" kern="1200" dirty="0" err="1" smtClean="0"/>
            <a:t>pré</a:t>
          </a:r>
          <a:r>
            <a:rPr lang="pt-BR" sz="2800" b="0" kern="1200" dirty="0" smtClean="0"/>
            <a:t> e pós decremento.</a:t>
          </a:r>
          <a:endParaRPr lang="pt-BR" sz="2800" kern="1200" dirty="0"/>
        </a:p>
      </dsp:txBody>
      <dsp:txXfrm>
        <a:off x="0" y="1081247"/>
        <a:ext cx="9144615" cy="1676700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811F8-61A5-4643-998A-7D96044FB546}">
      <dsp:nvSpPr>
        <dsp:cNvPr id="0" name=""/>
        <dsp:cNvSpPr/>
      </dsp:nvSpPr>
      <dsp:spPr>
        <a:xfrm>
          <a:off x="0" y="11753"/>
          <a:ext cx="9510375" cy="864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smtClean="0"/>
            <a:t>Operações com Strings</a:t>
          </a:r>
          <a:endParaRPr lang="pt-BR" sz="3000" kern="1200"/>
        </a:p>
      </dsp:txBody>
      <dsp:txXfrm>
        <a:off x="0" y="11753"/>
        <a:ext cx="9510375" cy="864000"/>
      </dsp:txXfrm>
    </dsp:sp>
    <dsp:sp modelId="{8C9A0415-E510-474A-86D1-28B6DC8068C7}">
      <dsp:nvSpPr>
        <dsp:cNvPr id="0" name=""/>
        <dsp:cNvSpPr/>
      </dsp:nvSpPr>
      <dsp:spPr>
        <a:xfrm>
          <a:off x="0" y="875753"/>
          <a:ext cx="9510375" cy="168817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000" kern="1200" dirty="0" smtClean="0"/>
            <a:t>Algumas operações são específicas para valores do tipo </a:t>
          </a:r>
          <a:r>
            <a:rPr lang="pt-BR" sz="3000" b="1" kern="1200" dirty="0" err="1" smtClean="0"/>
            <a:t>string</a:t>
          </a:r>
          <a:r>
            <a:rPr lang="pt-BR" sz="3000" kern="1200" dirty="0" smtClean="0"/>
            <a:t>. A seguir, apresentaremos algumas dessas operações.</a:t>
          </a:r>
          <a:endParaRPr lang="pt-BR" sz="3000" kern="1200" dirty="0"/>
        </a:p>
      </dsp:txBody>
      <dsp:txXfrm>
        <a:off x="0" y="875753"/>
        <a:ext cx="9510375" cy="1688175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811F8-61A5-4643-998A-7D96044FB546}">
      <dsp:nvSpPr>
        <dsp:cNvPr id="0" name=""/>
        <dsp:cNvSpPr/>
      </dsp:nvSpPr>
      <dsp:spPr>
        <a:xfrm>
          <a:off x="0" y="0"/>
          <a:ext cx="9510375" cy="864000"/>
        </a:xfrm>
        <a:prstGeom prst="rect">
          <a:avLst/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000" kern="1200" dirty="0" smtClean="0"/>
            <a:t>Operações com Data e Hora</a:t>
          </a:r>
          <a:endParaRPr lang="pt-BR" sz="3000" kern="1200" dirty="0"/>
        </a:p>
      </dsp:txBody>
      <dsp:txXfrm>
        <a:off x="0" y="0"/>
        <a:ext cx="9510375" cy="864000"/>
      </dsp:txXfrm>
    </dsp:sp>
    <dsp:sp modelId="{8C9A0415-E510-474A-86D1-28B6DC8068C7}">
      <dsp:nvSpPr>
        <dsp:cNvPr id="0" name=""/>
        <dsp:cNvSpPr/>
      </dsp:nvSpPr>
      <dsp:spPr>
        <a:xfrm>
          <a:off x="0" y="875753"/>
          <a:ext cx="9510375" cy="168817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000" kern="1200" dirty="0" smtClean="0"/>
            <a:t>Algumas operações são específicas para valores do tipo </a:t>
          </a:r>
          <a:r>
            <a:rPr lang="pt-BR" sz="3000" b="1" kern="1200" dirty="0" err="1" smtClean="0"/>
            <a:t>string</a:t>
          </a:r>
          <a:r>
            <a:rPr lang="pt-BR" sz="3000" kern="1200" dirty="0" smtClean="0"/>
            <a:t>. A seguir, apresentaremos algumas dessas operações.</a:t>
          </a:r>
          <a:endParaRPr lang="pt-BR" sz="3000" kern="1200" dirty="0"/>
        </a:p>
      </dsp:txBody>
      <dsp:txXfrm>
        <a:off x="0" y="875753"/>
        <a:ext cx="9510375" cy="16881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diagrams.loki3.com/BracketList+Icon">
  <dgm:title val="Lista de Colchetes Verticais"/>
  <dgm:desc val="Use para mostrar blocos de informações agrupadas. Funciona bem com grandes quantidades de texto do Nível 2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8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2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9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3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4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1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6.xml"/><Relationship Id="rId7" Type="http://schemas.microsoft.com/office/2007/relationships/diagramDrawing" Target="../diagrams/drawing3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6.xml"/><Relationship Id="rId5" Type="http://schemas.openxmlformats.org/officeDocument/2006/relationships/diagramQuickStyle" Target="../diagrams/quickStyle36.xml"/><Relationship Id="rId4" Type="http://schemas.openxmlformats.org/officeDocument/2006/relationships/diagramLayout" Target="../diagrams/layout3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8.xml"/><Relationship Id="rId7" Type="http://schemas.microsoft.com/office/2007/relationships/diagramDrawing" Target="../diagrams/drawing3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8.xml"/><Relationship Id="rId5" Type="http://schemas.openxmlformats.org/officeDocument/2006/relationships/diagramQuickStyle" Target="../diagrams/quickStyle38.xml"/><Relationship Id="rId4" Type="http://schemas.openxmlformats.org/officeDocument/2006/relationships/diagramLayout" Target="../diagrams/layout3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39.xml"/><Relationship Id="rId7" Type="http://schemas.microsoft.com/office/2007/relationships/diagramDrawing" Target="../diagrams/drawing3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9.xml"/><Relationship Id="rId5" Type="http://schemas.openxmlformats.org/officeDocument/2006/relationships/diagramQuickStyle" Target="../diagrams/quickStyle39.xml"/><Relationship Id="rId4" Type="http://schemas.openxmlformats.org/officeDocument/2006/relationships/diagramLayout" Target="../diagrams/layout3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40.xml"/><Relationship Id="rId7" Type="http://schemas.microsoft.com/office/2007/relationships/diagramDrawing" Target="../diagrams/drawing4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0.xml"/><Relationship Id="rId5" Type="http://schemas.openxmlformats.org/officeDocument/2006/relationships/diagramQuickStyle" Target="../diagrams/quickStyle40.xml"/><Relationship Id="rId4" Type="http://schemas.openxmlformats.org/officeDocument/2006/relationships/diagramLayout" Target="../diagrams/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41.xml"/><Relationship Id="rId7" Type="http://schemas.microsoft.com/office/2007/relationships/diagramDrawing" Target="../diagrams/drawing4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1.xml"/><Relationship Id="rId5" Type="http://schemas.openxmlformats.org/officeDocument/2006/relationships/diagramQuickStyle" Target="../diagrams/quickStyle41.xml"/><Relationship Id="rId4" Type="http://schemas.openxmlformats.org/officeDocument/2006/relationships/diagramLayout" Target="../diagrams/layout4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42.xml"/><Relationship Id="rId7" Type="http://schemas.microsoft.com/office/2007/relationships/diagramDrawing" Target="../diagrams/drawing4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2.xml"/><Relationship Id="rId5" Type="http://schemas.openxmlformats.org/officeDocument/2006/relationships/diagramQuickStyle" Target="../diagrams/quickStyle42.xml"/><Relationship Id="rId4" Type="http://schemas.openxmlformats.org/officeDocument/2006/relationships/diagramLayout" Target="../diagrams/layout4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3.xml"/><Relationship Id="rId7" Type="http://schemas.microsoft.com/office/2007/relationships/diagramDrawing" Target="../diagrams/drawing4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3.xml"/><Relationship Id="rId5" Type="http://schemas.openxmlformats.org/officeDocument/2006/relationships/diagramQuickStyle" Target="../diagrams/quickStyle43.xml"/><Relationship Id="rId4" Type="http://schemas.openxmlformats.org/officeDocument/2006/relationships/diagramLayout" Target="../diagrams/layout4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44.xml"/><Relationship Id="rId7" Type="http://schemas.microsoft.com/office/2007/relationships/diagramDrawing" Target="../diagrams/drawing4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4.xml"/><Relationship Id="rId5" Type="http://schemas.openxmlformats.org/officeDocument/2006/relationships/diagramQuickStyle" Target="../diagrams/quickStyle44.xml"/><Relationship Id="rId4" Type="http://schemas.openxmlformats.org/officeDocument/2006/relationships/diagramLayout" Target="../diagrams/layout44.xml"/><Relationship Id="rId9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5.xml"/><Relationship Id="rId7" Type="http://schemas.microsoft.com/office/2007/relationships/diagramDrawing" Target="../diagrams/drawing4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5.xml"/><Relationship Id="rId5" Type="http://schemas.openxmlformats.org/officeDocument/2006/relationships/diagramQuickStyle" Target="../diagrams/quickStyle45.xml"/><Relationship Id="rId4" Type="http://schemas.openxmlformats.org/officeDocument/2006/relationships/diagramLayout" Target="../diagrams/layout45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46.xml"/><Relationship Id="rId7" Type="http://schemas.microsoft.com/office/2007/relationships/diagramDrawing" Target="../diagrams/drawing4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6.xml"/><Relationship Id="rId5" Type="http://schemas.openxmlformats.org/officeDocument/2006/relationships/diagramQuickStyle" Target="../diagrams/quickStyle46.xml"/><Relationship Id="rId4" Type="http://schemas.openxmlformats.org/officeDocument/2006/relationships/diagramLayout" Target="../diagrams/layout4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7.xml"/><Relationship Id="rId7" Type="http://schemas.microsoft.com/office/2007/relationships/diagramDrawing" Target="../diagrams/drawing4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7.xml"/><Relationship Id="rId5" Type="http://schemas.openxmlformats.org/officeDocument/2006/relationships/diagramQuickStyle" Target="../diagrams/quickStyle47.xml"/><Relationship Id="rId4" Type="http://schemas.openxmlformats.org/officeDocument/2006/relationships/diagramLayout" Target="../diagrams/layout4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48.xml"/><Relationship Id="rId7" Type="http://schemas.microsoft.com/office/2007/relationships/diagramDrawing" Target="../diagrams/drawing4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8.xml"/><Relationship Id="rId5" Type="http://schemas.openxmlformats.org/officeDocument/2006/relationships/diagramQuickStyle" Target="../diagrams/quickStyle48.xml"/><Relationship Id="rId4" Type="http://schemas.openxmlformats.org/officeDocument/2006/relationships/diagramLayout" Target="../diagrams/layout4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9.xml"/><Relationship Id="rId7" Type="http://schemas.microsoft.com/office/2007/relationships/diagramDrawing" Target="../diagrams/drawing4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9.xml"/><Relationship Id="rId5" Type="http://schemas.openxmlformats.org/officeDocument/2006/relationships/diagramQuickStyle" Target="../diagrams/quickStyle49.xml"/><Relationship Id="rId4" Type="http://schemas.openxmlformats.org/officeDocument/2006/relationships/diagramLayout" Target="../diagrams/layout4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0.xml"/><Relationship Id="rId7" Type="http://schemas.microsoft.com/office/2007/relationships/diagramDrawing" Target="../diagrams/drawing5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0.xml"/><Relationship Id="rId5" Type="http://schemas.openxmlformats.org/officeDocument/2006/relationships/diagramQuickStyle" Target="../diagrams/quickStyle50.xml"/><Relationship Id="rId4" Type="http://schemas.openxmlformats.org/officeDocument/2006/relationships/diagramLayout" Target="../diagrams/layout5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1.xml"/><Relationship Id="rId7" Type="http://schemas.microsoft.com/office/2007/relationships/diagramDrawing" Target="../diagrams/drawing5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1.xml"/><Relationship Id="rId5" Type="http://schemas.openxmlformats.org/officeDocument/2006/relationships/diagramQuickStyle" Target="../diagrams/quickStyle51.xml"/><Relationship Id="rId4" Type="http://schemas.openxmlformats.org/officeDocument/2006/relationships/diagramLayout" Target="../diagrams/layout5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2.xml"/><Relationship Id="rId7" Type="http://schemas.microsoft.com/office/2007/relationships/diagramDrawing" Target="../diagrams/drawing5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2.xml"/><Relationship Id="rId5" Type="http://schemas.openxmlformats.org/officeDocument/2006/relationships/diagramQuickStyle" Target="../diagrams/quickStyle52.xml"/><Relationship Id="rId4" Type="http://schemas.openxmlformats.org/officeDocument/2006/relationships/diagramLayout" Target="../diagrams/layout5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3.xml"/><Relationship Id="rId7" Type="http://schemas.microsoft.com/office/2007/relationships/diagramDrawing" Target="../diagrams/drawing5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3.xml"/><Relationship Id="rId5" Type="http://schemas.openxmlformats.org/officeDocument/2006/relationships/diagramQuickStyle" Target="../diagrams/quickStyle53.xml"/><Relationship Id="rId4" Type="http://schemas.openxmlformats.org/officeDocument/2006/relationships/diagramLayout" Target="../diagrams/layout5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4.xml"/><Relationship Id="rId7" Type="http://schemas.microsoft.com/office/2007/relationships/diagramDrawing" Target="../diagrams/drawing5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4.xml"/><Relationship Id="rId5" Type="http://schemas.openxmlformats.org/officeDocument/2006/relationships/diagramQuickStyle" Target="../diagrams/quickStyle54.xml"/><Relationship Id="rId4" Type="http://schemas.openxmlformats.org/officeDocument/2006/relationships/diagramLayout" Target="../diagrams/layout5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085126341"/>
              </p:ext>
            </p:extLst>
          </p:nvPr>
        </p:nvGraphicFramePr>
        <p:xfrm>
          <a:off x="1474574" y="1565189"/>
          <a:ext cx="9185187" cy="261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100226964"/>
              </p:ext>
            </p:extLst>
          </p:nvPr>
        </p:nvGraphicFramePr>
        <p:xfrm>
          <a:off x="2866765" y="4876564"/>
          <a:ext cx="6186617" cy="92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Imagem 3"/>
          <p:cNvPicPr>
            <a:picLocks noChangeAspect="1"/>
          </p:cNvPicPr>
          <p:nvPr/>
        </p:nvPicPr>
        <p:blipFill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0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45788234"/>
              </p:ext>
            </p:extLst>
          </p:nvPr>
        </p:nvGraphicFramePr>
        <p:xfrm>
          <a:off x="1703724" y="1860762"/>
          <a:ext cx="9092612" cy="2550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8648" y="4459706"/>
            <a:ext cx="6102809" cy="150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8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911971849"/>
              </p:ext>
            </p:extLst>
          </p:nvPr>
        </p:nvGraphicFramePr>
        <p:xfrm>
          <a:off x="2008525" y="2133477"/>
          <a:ext cx="9028443" cy="2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546" y="5028753"/>
            <a:ext cx="5737891" cy="54216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546" y="5660858"/>
            <a:ext cx="4133992" cy="4969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9546" y="4521720"/>
            <a:ext cx="4611182" cy="4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261047256"/>
              </p:ext>
            </p:extLst>
          </p:nvPr>
        </p:nvGraphicFramePr>
        <p:xfrm>
          <a:off x="1805325" y="2213811"/>
          <a:ext cx="9026712" cy="2090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9690" y="4504821"/>
            <a:ext cx="3498162" cy="14992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6454" y="4720639"/>
            <a:ext cx="3645583" cy="12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6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361024986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057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726034314"/>
              </p:ext>
            </p:extLst>
          </p:nvPr>
        </p:nvGraphicFramePr>
        <p:xfrm>
          <a:off x="2008525" y="2133477"/>
          <a:ext cx="9028443" cy="2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7840" y="4572000"/>
            <a:ext cx="6384809" cy="31011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7840" y="5178297"/>
            <a:ext cx="6238875" cy="27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16268599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511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/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448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26563952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374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881444176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59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883931856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319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468275849"/>
              </p:ext>
            </p:extLst>
          </p:nvPr>
        </p:nvGraphicFramePr>
        <p:xfrm>
          <a:off x="1804841" y="1348195"/>
          <a:ext cx="8736555" cy="2716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8112" y="4530804"/>
            <a:ext cx="1383882" cy="13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279691341"/>
              </p:ext>
            </p:extLst>
          </p:nvPr>
        </p:nvGraphicFramePr>
        <p:xfrm>
          <a:off x="1805325" y="2362077"/>
          <a:ext cx="9142075" cy="3302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690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0419" y="2288857"/>
            <a:ext cx="5909577" cy="340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3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9187" y="2084070"/>
            <a:ext cx="7005266" cy="39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68757856"/>
              </p:ext>
            </p:extLst>
          </p:nvPr>
        </p:nvGraphicFramePr>
        <p:xfrm>
          <a:off x="1242060" y="2487950"/>
          <a:ext cx="9959340" cy="2586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79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06241536"/>
              </p:ext>
            </p:extLst>
          </p:nvPr>
        </p:nvGraphicFramePr>
        <p:xfrm>
          <a:off x="1439565" y="2476377"/>
          <a:ext cx="9556095" cy="259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46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859630296"/>
              </p:ext>
            </p:extLst>
          </p:nvPr>
        </p:nvGraphicFramePr>
        <p:xfrm>
          <a:off x="1439565" y="2476377"/>
          <a:ext cx="9556095" cy="259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29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979515677"/>
              </p:ext>
            </p:extLst>
          </p:nvPr>
        </p:nvGraphicFramePr>
        <p:xfrm>
          <a:off x="1439565" y="2476377"/>
          <a:ext cx="9556095" cy="259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316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6445" y="2500992"/>
            <a:ext cx="5548629" cy="28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7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348483466"/>
              </p:ext>
            </p:extLst>
          </p:nvPr>
        </p:nvGraphicFramePr>
        <p:xfrm>
          <a:off x="1439565" y="2476377"/>
          <a:ext cx="9556095" cy="259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02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533834882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62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242235822"/>
              </p:ext>
            </p:extLst>
          </p:nvPr>
        </p:nvGraphicFramePr>
        <p:xfrm>
          <a:off x="1740220" y="2182665"/>
          <a:ext cx="9088201" cy="3143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97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6514" y="2628900"/>
            <a:ext cx="6942201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5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908770050"/>
              </p:ext>
            </p:extLst>
          </p:nvPr>
        </p:nvGraphicFramePr>
        <p:xfrm>
          <a:off x="1805325" y="1943100"/>
          <a:ext cx="8664555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802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943005647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5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4140" y="2383154"/>
            <a:ext cx="7897528" cy="31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74211399"/>
              </p:ext>
            </p:extLst>
          </p:nvPr>
        </p:nvGraphicFramePr>
        <p:xfrm>
          <a:off x="1805325" y="1943100"/>
          <a:ext cx="8664555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569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009450401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443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9807" y="2301240"/>
            <a:ext cx="8454118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9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737222559"/>
              </p:ext>
            </p:extLst>
          </p:nvPr>
        </p:nvGraphicFramePr>
        <p:xfrm>
          <a:off x="1805325" y="1943100"/>
          <a:ext cx="8664555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65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832992833"/>
              </p:ext>
            </p:extLst>
          </p:nvPr>
        </p:nvGraphicFramePr>
        <p:xfrm>
          <a:off x="1402080" y="2030750"/>
          <a:ext cx="10058400" cy="361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435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517457"/>
            <a:ext cx="9134858" cy="28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7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68728525"/>
              </p:ext>
            </p:extLst>
          </p:nvPr>
        </p:nvGraphicFramePr>
        <p:xfrm>
          <a:off x="1307083" y="2182666"/>
          <a:ext cx="9441128" cy="3063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11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473917970"/>
              </p:ext>
            </p:extLst>
          </p:nvPr>
        </p:nvGraphicFramePr>
        <p:xfrm>
          <a:off x="1402080" y="2030750"/>
          <a:ext cx="10058400" cy="361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857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222" y="2406967"/>
            <a:ext cx="8831992" cy="28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6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625002960"/>
              </p:ext>
            </p:extLst>
          </p:nvPr>
        </p:nvGraphicFramePr>
        <p:xfrm>
          <a:off x="1557875" y="2368895"/>
          <a:ext cx="9591387" cy="3037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720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5862" y="2405062"/>
            <a:ext cx="10607573" cy="280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419086967"/>
              </p:ext>
            </p:extLst>
          </p:nvPr>
        </p:nvGraphicFramePr>
        <p:xfrm>
          <a:off x="1557875" y="2368895"/>
          <a:ext cx="9591387" cy="3037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11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922814376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773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925502581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248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447862764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75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956033382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5025" y="4621193"/>
            <a:ext cx="8868728" cy="83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1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878770323"/>
              </p:ext>
            </p:extLst>
          </p:nvPr>
        </p:nvGraphicFramePr>
        <p:xfrm>
          <a:off x="1645305" y="2171701"/>
          <a:ext cx="8845097" cy="1737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2095" y="4383073"/>
            <a:ext cx="8115915" cy="153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7940" y="2136357"/>
            <a:ext cx="9885197" cy="354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3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885997315"/>
              </p:ext>
            </p:extLst>
          </p:nvPr>
        </p:nvGraphicFramePr>
        <p:xfrm>
          <a:off x="1645305" y="2171700"/>
          <a:ext cx="9098895" cy="208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2689" y="4592370"/>
            <a:ext cx="9774728" cy="8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5096285"/>
              </p:ext>
            </p:extLst>
          </p:nvPr>
        </p:nvGraphicFramePr>
        <p:xfrm>
          <a:off x="1645305" y="2171700"/>
          <a:ext cx="9098895" cy="208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1717" y="4701540"/>
            <a:ext cx="6217730" cy="9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62787072"/>
              </p:ext>
            </p:extLst>
          </p:nvPr>
        </p:nvGraphicFramePr>
        <p:xfrm>
          <a:off x="1645305" y="2171700"/>
          <a:ext cx="9373215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8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745969255"/>
              </p:ext>
            </p:extLst>
          </p:nvPr>
        </p:nvGraphicFramePr>
        <p:xfrm>
          <a:off x="1645305" y="2171700"/>
          <a:ext cx="9098895" cy="208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2639" y="4657724"/>
            <a:ext cx="2047875" cy="108416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8529" y="4639412"/>
            <a:ext cx="1653721" cy="11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6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807599264"/>
              </p:ext>
            </p:extLst>
          </p:nvPr>
        </p:nvGraphicFramePr>
        <p:xfrm>
          <a:off x="1713885" y="2514600"/>
          <a:ext cx="9098895" cy="208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005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68063617"/>
              </p:ext>
            </p:extLst>
          </p:nvPr>
        </p:nvGraphicFramePr>
        <p:xfrm>
          <a:off x="1645305" y="2171700"/>
          <a:ext cx="9098895" cy="208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8930" y="4548187"/>
            <a:ext cx="6732270" cy="13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7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137736562"/>
              </p:ext>
            </p:extLst>
          </p:nvPr>
        </p:nvGraphicFramePr>
        <p:xfrm>
          <a:off x="1782465" y="2491740"/>
          <a:ext cx="9098895" cy="208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83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477544152"/>
              </p:ext>
            </p:extLst>
          </p:nvPr>
        </p:nvGraphicFramePr>
        <p:xfrm>
          <a:off x="1782465" y="2125980"/>
          <a:ext cx="9098895" cy="208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4711" y="4313872"/>
            <a:ext cx="7292250" cy="164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6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692915488"/>
              </p:ext>
            </p:extLst>
          </p:nvPr>
        </p:nvGraphicFramePr>
        <p:xfrm>
          <a:off x="1557875" y="2368895"/>
          <a:ext cx="9591387" cy="3037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593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5977" y="2164080"/>
            <a:ext cx="8379143" cy="35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9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453396884"/>
              </p:ext>
            </p:extLst>
          </p:nvPr>
        </p:nvGraphicFramePr>
        <p:xfrm>
          <a:off x="1854120" y="2193635"/>
          <a:ext cx="8910133" cy="268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761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117921664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793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286053806"/>
              </p:ext>
            </p:extLst>
          </p:nvPr>
        </p:nvGraphicFramePr>
        <p:xfrm>
          <a:off x="1805325" y="23620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74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31272984"/>
              </p:ext>
            </p:extLst>
          </p:nvPr>
        </p:nvGraphicFramePr>
        <p:xfrm>
          <a:off x="1805325" y="2362077"/>
          <a:ext cx="9144615" cy="2872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59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816311535"/>
              </p:ext>
            </p:extLst>
          </p:nvPr>
        </p:nvGraphicFramePr>
        <p:xfrm>
          <a:off x="1805325" y="2362077"/>
          <a:ext cx="9510375" cy="257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056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3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9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78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1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5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11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978396289"/>
              </p:ext>
            </p:extLst>
          </p:nvPr>
        </p:nvGraphicFramePr>
        <p:xfrm>
          <a:off x="1918288" y="2033214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3990" y="4385761"/>
            <a:ext cx="6576092" cy="102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5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0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7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51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1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7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8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97170313"/>
              </p:ext>
            </p:extLst>
          </p:nvPr>
        </p:nvGraphicFramePr>
        <p:xfrm>
          <a:off x="1805325" y="2362077"/>
          <a:ext cx="9510375" cy="2575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874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6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2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0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79683548"/>
              </p:ext>
            </p:extLst>
          </p:nvPr>
        </p:nvGraphicFramePr>
        <p:xfrm>
          <a:off x="2008525" y="2133477"/>
          <a:ext cx="8845097" cy="1942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7412" y="4436143"/>
            <a:ext cx="5542796" cy="132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4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sp>
        <p:nvSpPr>
          <p:cNvPr id="6" name="Título 7"/>
          <p:cNvSpPr txBox="1">
            <a:spLocks/>
          </p:cNvSpPr>
          <p:nvPr/>
        </p:nvSpPr>
        <p:spPr>
          <a:xfrm>
            <a:off x="2930703" y="1399029"/>
            <a:ext cx="5918697" cy="12807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 smtClean="0"/>
              <a:t>Exercícios de fixação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0852" y="2679827"/>
            <a:ext cx="24384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4717" y="0"/>
            <a:ext cx="3430673" cy="1093688"/>
          </a:xfrm>
          <a:prstGeom prst="rect">
            <a:avLst/>
          </a:prstGeom>
        </p:spPr>
      </p:pic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244885333"/>
              </p:ext>
            </p:extLst>
          </p:nvPr>
        </p:nvGraphicFramePr>
        <p:xfrm>
          <a:off x="1751851" y="2277856"/>
          <a:ext cx="9124696" cy="290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81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8178</TotalTime>
  <Words>1806</Words>
  <Application>Microsoft Office PowerPoint</Application>
  <PresentationFormat>Widescreen</PresentationFormat>
  <Paragraphs>131</Paragraphs>
  <Slides>81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81</vt:i4>
      </vt:variant>
    </vt:vector>
  </HeadingPairs>
  <TitlesOfParts>
    <vt:vector size="84" baseType="lpstr">
      <vt:lpstr>Calibri</vt:lpstr>
      <vt:lpstr>Calibri Light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preparatório Academia do programador</dc:title>
  <dc:creator>Thiago Ribeiro Bona Sartor</dc:creator>
  <cp:lastModifiedBy>Thiago Sartor</cp:lastModifiedBy>
  <cp:revision>334</cp:revision>
  <dcterms:created xsi:type="dcterms:W3CDTF">2014-02-21T18:19:48Z</dcterms:created>
  <dcterms:modified xsi:type="dcterms:W3CDTF">2014-05-13T09:31:28Z</dcterms:modified>
</cp:coreProperties>
</file>