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4" r:id="rId1"/>
  </p:sldMasterIdLst>
  <p:sldIdLst>
    <p:sldId id="256" r:id="rId2"/>
    <p:sldId id="285" r:id="rId3"/>
    <p:sldId id="334" r:id="rId4"/>
    <p:sldId id="444" r:id="rId5"/>
    <p:sldId id="348" r:id="rId6"/>
    <p:sldId id="445" r:id="rId7"/>
    <p:sldId id="369" r:id="rId8"/>
    <p:sldId id="447" r:id="rId9"/>
    <p:sldId id="448" r:id="rId10"/>
    <p:sldId id="449" r:id="rId11"/>
    <p:sldId id="342" r:id="rId12"/>
    <p:sldId id="349" r:id="rId13"/>
    <p:sldId id="350" r:id="rId14"/>
    <p:sldId id="351" r:id="rId15"/>
    <p:sldId id="356" r:id="rId16"/>
    <p:sldId id="450" r:id="rId17"/>
    <p:sldId id="451" r:id="rId18"/>
    <p:sldId id="452" r:id="rId19"/>
    <p:sldId id="453" r:id="rId20"/>
    <p:sldId id="454" r:id="rId21"/>
    <p:sldId id="357" r:id="rId22"/>
    <p:sldId id="455" r:id="rId23"/>
    <p:sldId id="408" r:id="rId24"/>
    <p:sldId id="359" r:id="rId25"/>
    <p:sldId id="456" r:id="rId26"/>
    <p:sldId id="457" r:id="rId27"/>
    <p:sldId id="458" r:id="rId28"/>
    <p:sldId id="460" r:id="rId29"/>
    <p:sldId id="358" r:id="rId30"/>
    <p:sldId id="461" r:id="rId31"/>
    <p:sldId id="462" r:id="rId32"/>
    <p:sldId id="463" r:id="rId33"/>
    <p:sldId id="464" r:id="rId34"/>
    <p:sldId id="466" r:id="rId35"/>
    <p:sldId id="465" r:id="rId36"/>
    <p:sldId id="467" r:id="rId37"/>
    <p:sldId id="468" r:id="rId38"/>
    <p:sldId id="469" r:id="rId39"/>
    <p:sldId id="470" r:id="rId40"/>
    <p:sldId id="471" r:id="rId41"/>
    <p:sldId id="472" r:id="rId42"/>
    <p:sldId id="473" r:id="rId43"/>
    <p:sldId id="474" r:id="rId44"/>
    <p:sldId id="475" r:id="rId45"/>
    <p:sldId id="476" r:id="rId46"/>
    <p:sldId id="477" r:id="rId47"/>
    <p:sldId id="478" r:id="rId48"/>
    <p:sldId id="479" r:id="rId49"/>
    <p:sldId id="480" r:id="rId50"/>
    <p:sldId id="481" r:id="rId51"/>
    <p:sldId id="482" r:id="rId52"/>
    <p:sldId id="483" r:id="rId53"/>
    <p:sldId id="484" r:id="rId54"/>
    <p:sldId id="485" r:id="rId55"/>
    <p:sldId id="486" r:id="rId56"/>
    <p:sldId id="487" r:id="rId57"/>
    <p:sldId id="489" r:id="rId58"/>
    <p:sldId id="488" r:id="rId59"/>
    <p:sldId id="490" r:id="rId60"/>
    <p:sldId id="491" r:id="rId61"/>
    <p:sldId id="492" r:id="rId62"/>
    <p:sldId id="493" r:id="rId63"/>
    <p:sldId id="494" r:id="rId64"/>
    <p:sldId id="495" r:id="rId65"/>
    <p:sldId id="377"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3081FBD0-D0C4-4ADD-948B-FA0C51E1CF0B}">
          <p14:sldIdLst>
            <p14:sldId id="256"/>
            <p14:sldId id="285"/>
            <p14:sldId id="334"/>
            <p14:sldId id="444"/>
            <p14:sldId id="348"/>
            <p14:sldId id="445"/>
            <p14:sldId id="369"/>
            <p14:sldId id="447"/>
            <p14:sldId id="448"/>
            <p14:sldId id="449"/>
            <p14:sldId id="342"/>
            <p14:sldId id="349"/>
            <p14:sldId id="350"/>
            <p14:sldId id="351"/>
            <p14:sldId id="356"/>
            <p14:sldId id="450"/>
            <p14:sldId id="451"/>
            <p14:sldId id="452"/>
            <p14:sldId id="453"/>
            <p14:sldId id="454"/>
            <p14:sldId id="357"/>
            <p14:sldId id="455"/>
            <p14:sldId id="408"/>
            <p14:sldId id="359"/>
            <p14:sldId id="456"/>
            <p14:sldId id="457"/>
            <p14:sldId id="458"/>
            <p14:sldId id="460"/>
            <p14:sldId id="358"/>
            <p14:sldId id="461"/>
            <p14:sldId id="462"/>
            <p14:sldId id="463"/>
            <p14:sldId id="464"/>
            <p14:sldId id="466"/>
            <p14:sldId id="465"/>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9"/>
            <p14:sldId id="488"/>
            <p14:sldId id="490"/>
            <p14:sldId id="491"/>
            <p14:sldId id="492"/>
            <p14:sldId id="493"/>
            <p14:sldId id="494"/>
            <p14:sldId id="495"/>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297F"/>
    <a:srgbClr val="E0C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42" d="100"/>
          <a:sy n="42" d="100"/>
        </p:scale>
        <p:origin x="72" y="78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67775D-2281-468B-B156-04A321487477}"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pt-BR"/>
        </a:p>
      </dgm:t>
    </dgm:pt>
    <dgm:pt modelId="{2EB1C724-7D1A-489B-A9D2-734C9BD11426}">
      <dgm:prSet/>
      <dgm:spPr/>
      <dgm:t>
        <a:bodyPr/>
        <a:lstStyle/>
        <a:p>
          <a:pPr algn="ctr" rtl="0"/>
          <a:r>
            <a:rPr lang="pt-BR" dirty="0" smtClean="0"/>
            <a:t>Curso preparatório Academia do programador</a:t>
          </a:r>
          <a:endParaRPr lang="pt-BR" dirty="0"/>
        </a:p>
      </dgm:t>
    </dgm:pt>
    <dgm:pt modelId="{3C29C389-734D-477C-B3E0-4A5875B9C137}" type="parTrans" cxnId="{C30C6B46-DC96-4AC5-9DE7-6B06ED4A5E0B}">
      <dgm:prSet/>
      <dgm:spPr/>
      <dgm:t>
        <a:bodyPr/>
        <a:lstStyle/>
        <a:p>
          <a:endParaRPr lang="pt-BR"/>
        </a:p>
      </dgm:t>
    </dgm:pt>
    <dgm:pt modelId="{2A1A6280-989B-4C30-8E7E-56B69412F76E}" type="sibTrans" cxnId="{C30C6B46-DC96-4AC5-9DE7-6B06ED4A5E0B}">
      <dgm:prSet/>
      <dgm:spPr/>
      <dgm:t>
        <a:bodyPr/>
        <a:lstStyle/>
        <a:p>
          <a:endParaRPr lang="pt-BR"/>
        </a:p>
      </dgm:t>
    </dgm:pt>
    <dgm:pt modelId="{15AEE45D-9D8B-4854-9C33-A04215845783}" type="pres">
      <dgm:prSet presAssocID="{B367775D-2281-468B-B156-04A321487477}" presName="linear" presStyleCnt="0">
        <dgm:presLayoutVars>
          <dgm:animLvl val="lvl"/>
          <dgm:resizeHandles val="exact"/>
        </dgm:presLayoutVars>
      </dgm:prSet>
      <dgm:spPr/>
      <dgm:t>
        <a:bodyPr/>
        <a:lstStyle/>
        <a:p>
          <a:endParaRPr lang="pt-BR"/>
        </a:p>
      </dgm:t>
    </dgm:pt>
    <dgm:pt modelId="{D48FF759-348E-4C95-B1EE-F4BB48832009}" type="pres">
      <dgm:prSet presAssocID="{2EB1C724-7D1A-489B-A9D2-734C9BD11426}" presName="parentText" presStyleLbl="node1" presStyleIdx="0" presStyleCnt="1" custLinFactNeighborX="1076" custLinFactNeighborY="22645">
        <dgm:presLayoutVars>
          <dgm:chMax val="0"/>
          <dgm:bulletEnabled val="1"/>
        </dgm:presLayoutVars>
      </dgm:prSet>
      <dgm:spPr/>
      <dgm:t>
        <a:bodyPr/>
        <a:lstStyle/>
        <a:p>
          <a:endParaRPr lang="pt-BR"/>
        </a:p>
      </dgm:t>
    </dgm:pt>
  </dgm:ptLst>
  <dgm:cxnLst>
    <dgm:cxn modelId="{1EBCA30F-D380-4980-80E8-32FEF70F5076}" type="presOf" srcId="{2EB1C724-7D1A-489B-A9D2-734C9BD11426}" destId="{D48FF759-348E-4C95-B1EE-F4BB48832009}" srcOrd="0" destOrd="0" presId="urn:microsoft.com/office/officeart/2005/8/layout/vList2"/>
    <dgm:cxn modelId="{C30C6B46-DC96-4AC5-9DE7-6B06ED4A5E0B}" srcId="{B367775D-2281-468B-B156-04A321487477}" destId="{2EB1C724-7D1A-489B-A9D2-734C9BD11426}" srcOrd="0" destOrd="0" parTransId="{3C29C389-734D-477C-B3E0-4A5875B9C137}" sibTransId="{2A1A6280-989B-4C30-8E7E-56B69412F76E}"/>
    <dgm:cxn modelId="{AC3E3246-C814-4C6A-805B-CC96F4204202}" type="presOf" srcId="{B367775D-2281-468B-B156-04A321487477}" destId="{15AEE45D-9D8B-4854-9C33-A04215845783}" srcOrd="0" destOrd="0" presId="urn:microsoft.com/office/officeart/2005/8/layout/vList2"/>
    <dgm:cxn modelId="{60A99CA8-9571-4D36-9A20-12AD78E0BED1}" type="presParOf" srcId="{15AEE45D-9D8B-4854-9C33-A04215845783}" destId="{D48FF759-348E-4C95-B1EE-F4BB4883200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5406BE-91CD-4D04-8373-7785D8914277}"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pt-BR"/>
        </a:p>
      </dgm:t>
    </dgm:pt>
    <dgm:pt modelId="{13A80B15-9650-43E0-9132-EC2D89D89F51}">
      <dgm:prSet/>
      <dgm:spPr/>
      <dgm:t>
        <a:bodyPr/>
        <a:lstStyle/>
        <a:p>
          <a:pPr rtl="0"/>
          <a:r>
            <a:rPr lang="pt-BR" b="1" dirty="0" smtClean="0"/>
            <a:t>Instrução </a:t>
          </a:r>
          <a:r>
            <a:rPr lang="pt-BR" b="1" dirty="0" err="1" smtClean="0"/>
            <a:t>else</a:t>
          </a:r>
          <a:endParaRPr lang="pt-BR" dirty="0"/>
        </a:p>
      </dgm:t>
    </dgm:pt>
    <dgm:pt modelId="{53DA5629-4A37-4686-B3EC-7659362DCFE9}" type="parTrans" cxnId="{F90F11B7-0687-45F8-8A19-384D78690F68}">
      <dgm:prSet/>
      <dgm:spPr/>
      <dgm:t>
        <a:bodyPr/>
        <a:lstStyle/>
        <a:p>
          <a:endParaRPr lang="pt-BR"/>
        </a:p>
      </dgm:t>
    </dgm:pt>
    <dgm:pt modelId="{BC1D02BF-F8C2-4868-859D-2ABEBEAF68AC}" type="sibTrans" cxnId="{F90F11B7-0687-45F8-8A19-384D78690F68}">
      <dgm:prSet/>
      <dgm:spPr/>
      <dgm:t>
        <a:bodyPr/>
        <a:lstStyle/>
        <a:p>
          <a:endParaRPr lang="pt-BR"/>
        </a:p>
      </dgm:t>
    </dgm:pt>
    <dgm:pt modelId="{BC92F1B9-5F3C-4CD8-BA9A-2D6D98A74479}">
      <dgm:prSet/>
      <dgm:spPr/>
      <dgm:t>
        <a:bodyPr/>
        <a:lstStyle/>
        <a:p>
          <a:pPr algn="just" rtl="0"/>
          <a:r>
            <a:rPr lang="pt-BR" dirty="0" smtClean="0"/>
            <a:t>Muitas vezes, queremos executar um bloco de comandos caso uma condição seja verdadeira e outro bloco de comandos caso essa condição seja falsa. Para isso, podemos utilizar as instruções </a:t>
          </a:r>
          <a:r>
            <a:rPr lang="pt-BR" b="1" dirty="0" err="1" smtClean="0"/>
            <a:t>if</a:t>
          </a:r>
          <a:r>
            <a:rPr lang="pt-BR" dirty="0" smtClean="0"/>
            <a:t> e </a:t>
          </a:r>
          <a:r>
            <a:rPr lang="pt-BR" b="1" dirty="0" err="1" smtClean="0"/>
            <a:t>else</a:t>
          </a:r>
          <a:r>
            <a:rPr lang="pt-BR" dirty="0" smtClean="0"/>
            <a:t>. Veja no próximo slide, a estrutura dessas instruções.</a:t>
          </a:r>
          <a:endParaRPr lang="pt-BR" dirty="0"/>
        </a:p>
      </dgm:t>
    </dgm:pt>
    <dgm:pt modelId="{6A97C17D-F3EB-418B-AB32-F1C6B95E8CF8}" type="parTrans" cxnId="{175AA670-8C60-4290-8D68-D48F5C507D6A}">
      <dgm:prSet/>
      <dgm:spPr/>
      <dgm:t>
        <a:bodyPr/>
        <a:lstStyle/>
        <a:p>
          <a:endParaRPr lang="pt-BR"/>
        </a:p>
      </dgm:t>
    </dgm:pt>
    <dgm:pt modelId="{003F131C-843E-442C-8AFD-F580E7872F48}" type="sibTrans" cxnId="{175AA670-8C60-4290-8D68-D48F5C507D6A}">
      <dgm:prSet/>
      <dgm:spPr/>
      <dgm:t>
        <a:bodyPr/>
        <a:lstStyle/>
        <a:p>
          <a:endParaRPr lang="pt-BR"/>
        </a:p>
      </dgm:t>
    </dgm:pt>
    <dgm:pt modelId="{67984981-5579-4D79-BD6B-020DE70E53EB}" type="pres">
      <dgm:prSet presAssocID="{2A5406BE-91CD-4D04-8373-7785D8914277}" presName="Name0" presStyleCnt="0">
        <dgm:presLayoutVars>
          <dgm:dir/>
          <dgm:animLvl val="lvl"/>
          <dgm:resizeHandles val="exact"/>
        </dgm:presLayoutVars>
      </dgm:prSet>
      <dgm:spPr/>
      <dgm:t>
        <a:bodyPr/>
        <a:lstStyle/>
        <a:p>
          <a:endParaRPr lang="pt-BR"/>
        </a:p>
      </dgm:t>
    </dgm:pt>
    <dgm:pt modelId="{CD2F4A51-4E20-4B92-8F56-ED26D8A3586D}" type="pres">
      <dgm:prSet presAssocID="{13A80B15-9650-43E0-9132-EC2D89D89F51}" presName="composite" presStyleCnt="0"/>
      <dgm:spPr/>
    </dgm:pt>
    <dgm:pt modelId="{AFA769BE-A137-4704-B180-4020520F2F7D}" type="pres">
      <dgm:prSet presAssocID="{13A80B15-9650-43E0-9132-EC2D89D89F51}" presName="parTx" presStyleLbl="alignNode1" presStyleIdx="0" presStyleCnt="1">
        <dgm:presLayoutVars>
          <dgm:chMax val="0"/>
          <dgm:chPref val="0"/>
          <dgm:bulletEnabled val="1"/>
        </dgm:presLayoutVars>
      </dgm:prSet>
      <dgm:spPr/>
      <dgm:t>
        <a:bodyPr/>
        <a:lstStyle/>
        <a:p>
          <a:endParaRPr lang="pt-BR"/>
        </a:p>
      </dgm:t>
    </dgm:pt>
    <dgm:pt modelId="{C2EEBD1C-69E3-45F5-AE69-297BBB14C237}" type="pres">
      <dgm:prSet presAssocID="{13A80B15-9650-43E0-9132-EC2D89D89F51}" presName="desTx" presStyleLbl="alignAccFollowNode1" presStyleIdx="0" presStyleCnt="1">
        <dgm:presLayoutVars>
          <dgm:bulletEnabled val="1"/>
        </dgm:presLayoutVars>
      </dgm:prSet>
      <dgm:spPr/>
      <dgm:t>
        <a:bodyPr/>
        <a:lstStyle/>
        <a:p>
          <a:endParaRPr lang="pt-BR"/>
        </a:p>
      </dgm:t>
    </dgm:pt>
  </dgm:ptLst>
  <dgm:cxnLst>
    <dgm:cxn modelId="{06D7D8BF-939F-443E-A68D-24EDEDFB79BB}" type="presOf" srcId="{2A5406BE-91CD-4D04-8373-7785D8914277}" destId="{67984981-5579-4D79-BD6B-020DE70E53EB}" srcOrd="0" destOrd="0" presId="urn:microsoft.com/office/officeart/2005/8/layout/hList1"/>
    <dgm:cxn modelId="{B4EA9FFB-3336-4BA5-BE3C-A731CF0F99CC}" type="presOf" srcId="{13A80B15-9650-43E0-9132-EC2D89D89F51}" destId="{AFA769BE-A137-4704-B180-4020520F2F7D}" srcOrd="0" destOrd="0" presId="urn:microsoft.com/office/officeart/2005/8/layout/hList1"/>
    <dgm:cxn modelId="{C6000519-4143-45DD-A878-3F1985F882B3}" type="presOf" srcId="{BC92F1B9-5F3C-4CD8-BA9A-2D6D98A74479}" destId="{C2EEBD1C-69E3-45F5-AE69-297BBB14C237}" srcOrd="0" destOrd="0" presId="urn:microsoft.com/office/officeart/2005/8/layout/hList1"/>
    <dgm:cxn modelId="{F90F11B7-0687-45F8-8A19-384D78690F68}" srcId="{2A5406BE-91CD-4D04-8373-7785D8914277}" destId="{13A80B15-9650-43E0-9132-EC2D89D89F51}" srcOrd="0" destOrd="0" parTransId="{53DA5629-4A37-4686-B3EC-7659362DCFE9}" sibTransId="{BC1D02BF-F8C2-4868-859D-2ABEBEAF68AC}"/>
    <dgm:cxn modelId="{175AA670-8C60-4290-8D68-D48F5C507D6A}" srcId="{13A80B15-9650-43E0-9132-EC2D89D89F51}" destId="{BC92F1B9-5F3C-4CD8-BA9A-2D6D98A74479}" srcOrd="0" destOrd="0" parTransId="{6A97C17D-F3EB-418B-AB32-F1C6B95E8CF8}" sibTransId="{003F131C-843E-442C-8AFD-F580E7872F48}"/>
    <dgm:cxn modelId="{A9ECCF8C-DA78-4EC4-B72D-E310A09A794B}" type="presParOf" srcId="{67984981-5579-4D79-BD6B-020DE70E53EB}" destId="{CD2F4A51-4E20-4B92-8F56-ED26D8A3586D}" srcOrd="0" destOrd="0" presId="urn:microsoft.com/office/officeart/2005/8/layout/hList1"/>
    <dgm:cxn modelId="{90F65845-32FE-45BD-82B8-F4BA5CFF368A}" type="presParOf" srcId="{CD2F4A51-4E20-4B92-8F56-ED26D8A3586D}" destId="{AFA769BE-A137-4704-B180-4020520F2F7D}" srcOrd="0" destOrd="0" presId="urn:microsoft.com/office/officeart/2005/8/layout/hList1"/>
    <dgm:cxn modelId="{58182C3C-E81F-4471-8045-C708EBB6112E}" type="presParOf" srcId="{CD2F4A51-4E20-4B92-8F56-ED26D8A3586D}" destId="{C2EEBD1C-69E3-45F5-AE69-297BBB14C23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B642BBF-4835-4E2A-98EF-AFEB29EE2B98}"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pt-BR"/>
        </a:p>
      </dgm:t>
    </dgm:pt>
    <dgm:pt modelId="{F428978A-66A7-479E-A4A3-802B7F5D3092}">
      <dgm:prSet/>
      <dgm:spPr>
        <a:solidFill>
          <a:srgbClr val="00B050"/>
        </a:solidFill>
        <a:ln>
          <a:solidFill>
            <a:srgbClr val="00B050"/>
          </a:solidFill>
        </a:ln>
      </dgm:spPr>
      <dgm:t>
        <a:bodyPr/>
        <a:lstStyle/>
        <a:p>
          <a:pPr rtl="0"/>
          <a:r>
            <a:rPr lang="pt-BR" b="1" dirty="0" smtClean="0"/>
            <a:t>Instrução </a:t>
          </a:r>
          <a:r>
            <a:rPr lang="pt-BR" b="1" dirty="0" err="1" smtClean="0"/>
            <a:t>else</a:t>
          </a:r>
          <a:endParaRPr lang="pt-BR" b="1" dirty="0"/>
        </a:p>
      </dgm:t>
    </dgm:pt>
    <dgm:pt modelId="{83B5724E-E979-42DD-B59E-E1487F43974E}" type="parTrans" cxnId="{46899E5D-0913-4ECA-9943-5F60A68EB751}">
      <dgm:prSet/>
      <dgm:spPr/>
      <dgm:t>
        <a:bodyPr/>
        <a:lstStyle/>
        <a:p>
          <a:endParaRPr lang="pt-BR"/>
        </a:p>
      </dgm:t>
    </dgm:pt>
    <dgm:pt modelId="{1CDCFDAD-B49E-49D9-A498-0BC8F722D132}" type="sibTrans" cxnId="{46899E5D-0913-4ECA-9943-5F60A68EB751}">
      <dgm:prSet/>
      <dgm:spPr/>
      <dgm:t>
        <a:bodyPr/>
        <a:lstStyle/>
        <a:p>
          <a:endParaRPr lang="pt-BR"/>
        </a:p>
      </dgm:t>
    </dgm:pt>
    <dgm:pt modelId="{29513BCA-91D0-4F55-8E8D-3E362C966239}">
      <dgm:prSet/>
      <dgm:spPr/>
      <dgm:t>
        <a:bodyPr/>
        <a:lstStyle/>
        <a:p>
          <a:pPr algn="just" rtl="0"/>
          <a:r>
            <a:rPr lang="pt-BR" dirty="0" smtClean="0"/>
            <a:t>No slide anterior, se a condição do </a:t>
          </a:r>
          <a:r>
            <a:rPr lang="pt-BR" dirty="0" err="1" smtClean="0"/>
            <a:t>if</a:t>
          </a:r>
          <a:r>
            <a:rPr lang="pt-BR" dirty="0" smtClean="0"/>
            <a:t> for verdadeira, os comandos 1,2,3 serão executadas e depois o fluxo de execução do programa segue para o comando 7 fora dos escopos. Por outro lado, se a condição for falsa, os comandos 4,5,6 serão executadas e depois o fluxo de execução do programa segue para o comando 7.</a:t>
          </a:r>
          <a:endParaRPr lang="pt-BR" dirty="0"/>
        </a:p>
      </dgm:t>
    </dgm:pt>
    <dgm:pt modelId="{8767A593-AC24-4157-B550-7095B119133E}" type="parTrans" cxnId="{ACF0EF22-3E56-4748-B8B7-FF873C27E6CA}">
      <dgm:prSet/>
      <dgm:spPr/>
      <dgm:t>
        <a:bodyPr/>
        <a:lstStyle/>
        <a:p>
          <a:endParaRPr lang="pt-BR"/>
        </a:p>
      </dgm:t>
    </dgm:pt>
    <dgm:pt modelId="{DDA71C93-E17A-4446-8160-370DDBB1053E}" type="sibTrans" cxnId="{ACF0EF22-3E56-4748-B8B7-FF873C27E6CA}">
      <dgm:prSet/>
      <dgm:spPr/>
      <dgm:t>
        <a:bodyPr/>
        <a:lstStyle/>
        <a:p>
          <a:endParaRPr lang="pt-BR"/>
        </a:p>
      </dgm:t>
    </dgm:pt>
    <dgm:pt modelId="{C2A66B2F-8EA2-4651-BE9F-03996573D508}" type="pres">
      <dgm:prSet presAssocID="{5B642BBF-4835-4E2A-98EF-AFEB29EE2B98}" presName="Name0" presStyleCnt="0">
        <dgm:presLayoutVars>
          <dgm:dir/>
          <dgm:animLvl val="lvl"/>
          <dgm:resizeHandles val="exact"/>
        </dgm:presLayoutVars>
      </dgm:prSet>
      <dgm:spPr/>
      <dgm:t>
        <a:bodyPr/>
        <a:lstStyle/>
        <a:p>
          <a:endParaRPr lang="pt-BR"/>
        </a:p>
      </dgm:t>
    </dgm:pt>
    <dgm:pt modelId="{2FAA2EBE-31CE-41FD-9C52-80EE4B29EF1E}" type="pres">
      <dgm:prSet presAssocID="{F428978A-66A7-479E-A4A3-802B7F5D3092}" presName="composite" presStyleCnt="0"/>
      <dgm:spPr/>
    </dgm:pt>
    <dgm:pt modelId="{3D16C2AA-B955-4C9D-ABFD-FFAE2429B1B5}" type="pres">
      <dgm:prSet presAssocID="{F428978A-66A7-479E-A4A3-802B7F5D3092}" presName="parTx" presStyleLbl="alignNode1" presStyleIdx="0" presStyleCnt="1">
        <dgm:presLayoutVars>
          <dgm:chMax val="0"/>
          <dgm:chPref val="0"/>
          <dgm:bulletEnabled val="1"/>
        </dgm:presLayoutVars>
      </dgm:prSet>
      <dgm:spPr/>
      <dgm:t>
        <a:bodyPr/>
        <a:lstStyle/>
        <a:p>
          <a:endParaRPr lang="pt-BR"/>
        </a:p>
      </dgm:t>
    </dgm:pt>
    <dgm:pt modelId="{91054F21-3556-4006-8329-1DAB790A0FD2}" type="pres">
      <dgm:prSet presAssocID="{F428978A-66A7-479E-A4A3-802B7F5D3092}" presName="desTx" presStyleLbl="alignAccFollowNode1" presStyleIdx="0" presStyleCnt="1" custLinFactNeighborX="143" custLinFactNeighborY="3957">
        <dgm:presLayoutVars>
          <dgm:bulletEnabled val="1"/>
        </dgm:presLayoutVars>
      </dgm:prSet>
      <dgm:spPr/>
      <dgm:t>
        <a:bodyPr/>
        <a:lstStyle/>
        <a:p>
          <a:endParaRPr lang="pt-BR"/>
        </a:p>
      </dgm:t>
    </dgm:pt>
  </dgm:ptLst>
  <dgm:cxnLst>
    <dgm:cxn modelId="{ACF0EF22-3E56-4748-B8B7-FF873C27E6CA}" srcId="{F428978A-66A7-479E-A4A3-802B7F5D3092}" destId="{29513BCA-91D0-4F55-8E8D-3E362C966239}" srcOrd="0" destOrd="0" parTransId="{8767A593-AC24-4157-B550-7095B119133E}" sibTransId="{DDA71C93-E17A-4446-8160-370DDBB1053E}"/>
    <dgm:cxn modelId="{71444FE6-43CA-4983-8DC5-C74BA82A29B6}" type="presOf" srcId="{29513BCA-91D0-4F55-8E8D-3E362C966239}" destId="{91054F21-3556-4006-8329-1DAB790A0FD2}" srcOrd="0" destOrd="0" presId="urn:microsoft.com/office/officeart/2005/8/layout/hList1"/>
    <dgm:cxn modelId="{46899E5D-0913-4ECA-9943-5F60A68EB751}" srcId="{5B642BBF-4835-4E2A-98EF-AFEB29EE2B98}" destId="{F428978A-66A7-479E-A4A3-802B7F5D3092}" srcOrd="0" destOrd="0" parTransId="{83B5724E-E979-42DD-B59E-E1487F43974E}" sibTransId="{1CDCFDAD-B49E-49D9-A498-0BC8F722D132}"/>
    <dgm:cxn modelId="{3EE1B4AE-A627-4F1B-8446-7051691F8C7C}" type="presOf" srcId="{F428978A-66A7-479E-A4A3-802B7F5D3092}" destId="{3D16C2AA-B955-4C9D-ABFD-FFAE2429B1B5}" srcOrd="0" destOrd="0" presId="urn:microsoft.com/office/officeart/2005/8/layout/hList1"/>
    <dgm:cxn modelId="{EB1D395E-3946-4A42-A099-2ABC6FF8BB5E}" type="presOf" srcId="{5B642BBF-4835-4E2A-98EF-AFEB29EE2B98}" destId="{C2A66B2F-8EA2-4651-BE9F-03996573D508}" srcOrd="0" destOrd="0" presId="urn:microsoft.com/office/officeart/2005/8/layout/hList1"/>
    <dgm:cxn modelId="{8D48744A-9CC0-4CD0-BE1F-D1273E75477A}" type="presParOf" srcId="{C2A66B2F-8EA2-4651-BE9F-03996573D508}" destId="{2FAA2EBE-31CE-41FD-9C52-80EE4B29EF1E}" srcOrd="0" destOrd="0" presId="urn:microsoft.com/office/officeart/2005/8/layout/hList1"/>
    <dgm:cxn modelId="{10EE89C8-F4AF-45C2-93F4-B095EE285C20}" type="presParOf" srcId="{2FAA2EBE-31CE-41FD-9C52-80EE4B29EF1E}" destId="{3D16C2AA-B955-4C9D-ABFD-FFAE2429B1B5}" srcOrd="0" destOrd="0" presId="urn:microsoft.com/office/officeart/2005/8/layout/hList1"/>
    <dgm:cxn modelId="{B4A2E98F-E66E-459E-B2A4-52E6ADF83DCB}" type="presParOf" srcId="{2FAA2EBE-31CE-41FD-9C52-80EE4B29EF1E}" destId="{91054F21-3556-4006-8329-1DAB790A0FD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08F6D35-AAAF-4B76-B03F-EDC816FD37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D53762A4-7742-490E-A65C-C4A366ACD36D}">
      <dgm:prSet/>
      <dgm:spPr>
        <a:solidFill>
          <a:srgbClr val="FF0000"/>
        </a:solidFill>
        <a:ln>
          <a:solidFill>
            <a:srgbClr val="FF0000"/>
          </a:solidFill>
        </a:ln>
      </dgm:spPr>
      <dgm:t>
        <a:bodyPr/>
        <a:lstStyle/>
        <a:p>
          <a:pPr rtl="0"/>
          <a:r>
            <a:rPr lang="pt-BR" dirty="0" smtClean="0"/>
            <a:t>Importante</a:t>
          </a:r>
          <a:endParaRPr lang="pt-BR" dirty="0"/>
        </a:p>
      </dgm:t>
    </dgm:pt>
    <dgm:pt modelId="{62AC6DB8-D7F1-48CC-9192-8960BAC31B2E}" type="parTrans" cxnId="{A9CAF779-DDC1-4E26-98F8-306989198412}">
      <dgm:prSet/>
      <dgm:spPr/>
      <dgm:t>
        <a:bodyPr/>
        <a:lstStyle/>
        <a:p>
          <a:endParaRPr lang="pt-BR"/>
        </a:p>
      </dgm:t>
    </dgm:pt>
    <dgm:pt modelId="{F0C822BA-616D-44E1-86F5-EDC760A37838}" type="sibTrans" cxnId="{A9CAF779-DDC1-4E26-98F8-306989198412}">
      <dgm:prSet/>
      <dgm:spPr/>
      <dgm:t>
        <a:bodyPr/>
        <a:lstStyle/>
        <a:p>
          <a:endParaRPr lang="pt-BR"/>
        </a:p>
      </dgm:t>
    </dgm:pt>
    <dgm:pt modelId="{0950A961-F741-46B2-A20C-937EC31436AE}">
      <dgm:prSet/>
      <dgm:spPr/>
      <dgm:t>
        <a:bodyPr/>
        <a:lstStyle/>
        <a:p>
          <a:pPr algn="just" rtl="0"/>
          <a:r>
            <a:rPr lang="pt-BR" dirty="0" smtClean="0"/>
            <a:t>A instrução </a:t>
          </a:r>
          <a:r>
            <a:rPr lang="pt-BR" b="1" dirty="0" err="1" smtClean="0"/>
            <a:t>else</a:t>
          </a:r>
          <a:r>
            <a:rPr lang="pt-BR" dirty="0" smtClean="0"/>
            <a:t> não pode aparecer sozinha no código sem estar vinculada a uma instrução </a:t>
          </a:r>
          <a:r>
            <a:rPr lang="pt-BR" b="1" dirty="0" err="1" smtClean="0"/>
            <a:t>if</a:t>
          </a:r>
          <a:r>
            <a:rPr lang="pt-BR" dirty="0" smtClean="0"/>
            <a:t>. A instrução </a:t>
          </a:r>
          <a:r>
            <a:rPr lang="pt-BR" b="1" dirty="0" err="1" smtClean="0"/>
            <a:t>else</a:t>
          </a:r>
          <a:r>
            <a:rPr lang="pt-BR" dirty="0" smtClean="0"/>
            <a:t> pode ser traduzida em português para “senão”. Em português, no C#, não podemos dizer “senão” sem antes ter dito “se”. Por isso, não podemos utilizar a instrução </a:t>
          </a:r>
          <a:r>
            <a:rPr lang="pt-BR" b="1" dirty="0" err="1" smtClean="0"/>
            <a:t>else</a:t>
          </a:r>
          <a:r>
            <a:rPr lang="pt-BR" dirty="0" smtClean="0"/>
            <a:t> sem antes ter utilizado a instrução </a:t>
          </a:r>
          <a:r>
            <a:rPr lang="pt-BR" b="1" dirty="0" err="1" smtClean="0"/>
            <a:t>if</a:t>
          </a:r>
          <a:r>
            <a:rPr lang="pt-BR" dirty="0" smtClean="0"/>
            <a:t>.</a:t>
          </a:r>
          <a:endParaRPr lang="pt-BR" dirty="0"/>
        </a:p>
      </dgm:t>
    </dgm:pt>
    <dgm:pt modelId="{ED0A778F-2367-4928-9094-E1F02E33F85D}" type="parTrans" cxnId="{7802ECA1-327F-4089-AC3D-B5BB52B6D45B}">
      <dgm:prSet/>
      <dgm:spPr/>
      <dgm:t>
        <a:bodyPr/>
        <a:lstStyle/>
        <a:p>
          <a:endParaRPr lang="pt-BR"/>
        </a:p>
      </dgm:t>
    </dgm:pt>
    <dgm:pt modelId="{71FE5B40-9E31-4CBC-BF30-770D70C1AE32}" type="sibTrans" cxnId="{7802ECA1-327F-4089-AC3D-B5BB52B6D45B}">
      <dgm:prSet/>
      <dgm:spPr/>
      <dgm:t>
        <a:bodyPr/>
        <a:lstStyle/>
        <a:p>
          <a:endParaRPr lang="pt-BR"/>
        </a:p>
      </dgm:t>
    </dgm:pt>
    <dgm:pt modelId="{0D445392-0C15-44B1-BCD0-5BA28C074691}" type="pres">
      <dgm:prSet presAssocID="{008F6D35-AAAF-4B76-B03F-EDC816FD37B1}" presName="linear" presStyleCnt="0">
        <dgm:presLayoutVars>
          <dgm:animLvl val="lvl"/>
          <dgm:resizeHandles val="exact"/>
        </dgm:presLayoutVars>
      </dgm:prSet>
      <dgm:spPr/>
      <dgm:t>
        <a:bodyPr/>
        <a:lstStyle/>
        <a:p>
          <a:endParaRPr lang="pt-BR"/>
        </a:p>
      </dgm:t>
    </dgm:pt>
    <dgm:pt modelId="{FEDB08E6-778C-429A-8E3C-623ACC4FB33E}" type="pres">
      <dgm:prSet presAssocID="{D53762A4-7742-490E-A65C-C4A366ACD36D}" presName="parentText" presStyleLbl="node1" presStyleIdx="0" presStyleCnt="1">
        <dgm:presLayoutVars>
          <dgm:chMax val="0"/>
          <dgm:bulletEnabled val="1"/>
        </dgm:presLayoutVars>
      </dgm:prSet>
      <dgm:spPr/>
      <dgm:t>
        <a:bodyPr/>
        <a:lstStyle/>
        <a:p>
          <a:endParaRPr lang="pt-BR"/>
        </a:p>
      </dgm:t>
    </dgm:pt>
    <dgm:pt modelId="{5250C1F8-B06B-465F-9398-4501A5B43D01}" type="pres">
      <dgm:prSet presAssocID="{D53762A4-7742-490E-A65C-C4A366ACD36D}" presName="childText" presStyleLbl="revTx" presStyleIdx="0" presStyleCnt="1">
        <dgm:presLayoutVars>
          <dgm:bulletEnabled val="1"/>
        </dgm:presLayoutVars>
      </dgm:prSet>
      <dgm:spPr/>
      <dgm:t>
        <a:bodyPr/>
        <a:lstStyle/>
        <a:p>
          <a:endParaRPr lang="pt-BR"/>
        </a:p>
      </dgm:t>
    </dgm:pt>
  </dgm:ptLst>
  <dgm:cxnLst>
    <dgm:cxn modelId="{A9CAF779-DDC1-4E26-98F8-306989198412}" srcId="{008F6D35-AAAF-4B76-B03F-EDC816FD37B1}" destId="{D53762A4-7742-490E-A65C-C4A366ACD36D}" srcOrd="0" destOrd="0" parTransId="{62AC6DB8-D7F1-48CC-9192-8960BAC31B2E}" sibTransId="{F0C822BA-616D-44E1-86F5-EDC760A37838}"/>
    <dgm:cxn modelId="{0D40D130-FAFB-4C92-95FC-7F9DEA5CA32C}" type="presOf" srcId="{0950A961-F741-46B2-A20C-937EC31436AE}" destId="{5250C1F8-B06B-465F-9398-4501A5B43D01}" srcOrd="0" destOrd="0" presId="urn:microsoft.com/office/officeart/2005/8/layout/vList2"/>
    <dgm:cxn modelId="{7802ECA1-327F-4089-AC3D-B5BB52B6D45B}" srcId="{D53762A4-7742-490E-A65C-C4A366ACD36D}" destId="{0950A961-F741-46B2-A20C-937EC31436AE}" srcOrd="0" destOrd="0" parTransId="{ED0A778F-2367-4928-9094-E1F02E33F85D}" sibTransId="{71FE5B40-9E31-4CBC-BF30-770D70C1AE32}"/>
    <dgm:cxn modelId="{84587BB1-75C2-4110-A96B-C055783E8EC5}" type="presOf" srcId="{D53762A4-7742-490E-A65C-C4A366ACD36D}" destId="{FEDB08E6-778C-429A-8E3C-623ACC4FB33E}" srcOrd="0" destOrd="0" presId="urn:microsoft.com/office/officeart/2005/8/layout/vList2"/>
    <dgm:cxn modelId="{35ACEF72-4021-48E8-95D3-3876DF4FA022}" type="presOf" srcId="{008F6D35-AAAF-4B76-B03F-EDC816FD37B1}" destId="{0D445392-0C15-44B1-BCD0-5BA28C074691}" srcOrd="0" destOrd="0" presId="urn:microsoft.com/office/officeart/2005/8/layout/vList2"/>
    <dgm:cxn modelId="{1B25D056-6006-458A-B596-BF43E0C955A4}" type="presParOf" srcId="{0D445392-0C15-44B1-BCD0-5BA28C074691}" destId="{FEDB08E6-778C-429A-8E3C-623ACC4FB33E}" srcOrd="0" destOrd="0" presId="urn:microsoft.com/office/officeart/2005/8/layout/vList2"/>
    <dgm:cxn modelId="{FA68AD04-E830-4D1C-9DAF-D11AE9588877}" type="presParOf" srcId="{0D445392-0C15-44B1-BCD0-5BA28C074691}" destId="{5250C1F8-B06B-465F-9398-4501A5B43D0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CE3F8E5-4A6B-486A-B50D-5153CA543090}"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t-BR"/>
        </a:p>
      </dgm:t>
    </dgm:pt>
    <dgm:pt modelId="{F4092182-4032-47EB-A439-7F07D003C8B9}">
      <dgm:prSet/>
      <dgm:spPr/>
      <dgm:t>
        <a:bodyPr/>
        <a:lstStyle/>
        <a:p>
          <a:pPr rtl="0"/>
          <a:r>
            <a:rPr lang="pt-BR" smtClean="0"/>
            <a:t>Instruções encadeadas</a:t>
          </a:r>
          <a:endParaRPr lang="pt-BR"/>
        </a:p>
      </dgm:t>
    </dgm:pt>
    <dgm:pt modelId="{2C28FCB4-59B4-453F-A273-E4BA9961FF0B}" type="parTrans" cxnId="{D74B1EDE-BD77-48EF-B391-6B77881C0E5F}">
      <dgm:prSet/>
      <dgm:spPr/>
      <dgm:t>
        <a:bodyPr/>
        <a:lstStyle/>
        <a:p>
          <a:endParaRPr lang="pt-BR"/>
        </a:p>
      </dgm:t>
    </dgm:pt>
    <dgm:pt modelId="{349E5D44-D4B8-434C-8D06-8815CD139D45}" type="sibTrans" cxnId="{D74B1EDE-BD77-48EF-B391-6B77881C0E5F}">
      <dgm:prSet/>
      <dgm:spPr/>
      <dgm:t>
        <a:bodyPr/>
        <a:lstStyle/>
        <a:p>
          <a:endParaRPr lang="pt-BR"/>
        </a:p>
      </dgm:t>
    </dgm:pt>
    <dgm:pt modelId="{2299839B-12DB-400B-BCF7-9EAA7B05BBD1}">
      <dgm:prSet/>
      <dgm:spPr/>
      <dgm:t>
        <a:bodyPr/>
        <a:lstStyle/>
        <a:p>
          <a:pPr algn="just" rtl="0"/>
          <a:r>
            <a:rPr lang="pt-BR" dirty="0" smtClean="0"/>
            <a:t>Considere um programa de computador que controla os saques efetuados nos caixas eletrônicos de um banco. Nesse banco, os saques efetuados das 6 horas até as 22 horas não podem ser superiores a R$ 1.000,00. Por outro lado, os saques efetuados depois das 22 horas e antes das 6 horas não podem ser superiores a R$ 400,00. Podemos  implementar essa lógica utilizando as instruções de decisão oferecidas pelas linguagens de programação.</a:t>
          </a:r>
          <a:endParaRPr lang="pt-BR" dirty="0"/>
        </a:p>
      </dgm:t>
    </dgm:pt>
    <dgm:pt modelId="{56CCB9E8-DFFD-4D87-B7E7-079520B45036}" type="parTrans" cxnId="{AA4FFAC2-65A6-4E4E-B1E7-0E468C059A96}">
      <dgm:prSet/>
      <dgm:spPr/>
      <dgm:t>
        <a:bodyPr/>
        <a:lstStyle/>
        <a:p>
          <a:endParaRPr lang="pt-BR"/>
        </a:p>
      </dgm:t>
    </dgm:pt>
    <dgm:pt modelId="{1DA8927F-C418-4941-8FBF-FB15CD57E829}" type="sibTrans" cxnId="{AA4FFAC2-65A6-4E4E-B1E7-0E468C059A96}">
      <dgm:prSet/>
      <dgm:spPr/>
      <dgm:t>
        <a:bodyPr/>
        <a:lstStyle/>
        <a:p>
          <a:endParaRPr lang="pt-BR"/>
        </a:p>
      </dgm:t>
    </dgm:pt>
    <dgm:pt modelId="{64FC8F4D-FAC0-464C-A87F-1D15434D6C19}" type="pres">
      <dgm:prSet presAssocID="{ACE3F8E5-4A6B-486A-B50D-5153CA543090}" presName="Name0" presStyleCnt="0">
        <dgm:presLayoutVars>
          <dgm:dir/>
          <dgm:animLvl val="lvl"/>
          <dgm:resizeHandles val="exact"/>
        </dgm:presLayoutVars>
      </dgm:prSet>
      <dgm:spPr/>
      <dgm:t>
        <a:bodyPr/>
        <a:lstStyle/>
        <a:p>
          <a:endParaRPr lang="pt-BR"/>
        </a:p>
      </dgm:t>
    </dgm:pt>
    <dgm:pt modelId="{3EC2AE4F-8805-429C-AF0C-7515A81821E5}" type="pres">
      <dgm:prSet presAssocID="{F4092182-4032-47EB-A439-7F07D003C8B9}" presName="linNode" presStyleCnt="0"/>
      <dgm:spPr/>
    </dgm:pt>
    <dgm:pt modelId="{E9FD6A91-2DE4-498F-9E7A-6249327B81B9}" type="pres">
      <dgm:prSet presAssocID="{F4092182-4032-47EB-A439-7F07D003C8B9}" presName="parentText" presStyleLbl="node1" presStyleIdx="0" presStyleCnt="1">
        <dgm:presLayoutVars>
          <dgm:chMax val="1"/>
          <dgm:bulletEnabled val="1"/>
        </dgm:presLayoutVars>
      </dgm:prSet>
      <dgm:spPr/>
      <dgm:t>
        <a:bodyPr/>
        <a:lstStyle/>
        <a:p>
          <a:endParaRPr lang="pt-BR"/>
        </a:p>
      </dgm:t>
    </dgm:pt>
    <dgm:pt modelId="{430ED0B4-C05B-4509-BC93-176A333B482B}" type="pres">
      <dgm:prSet presAssocID="{F4092182-4032-47EB-A439-7F07D003C8B9}" presName="descendantText" presStyleLbl="alignAccFollowNode1" presStyleIdx="0" presStyleCnt="1">
        <dgm:presLayoutVars>
          <dgm:bulletEnabled val="1"/>
        </dgm:presLayoutVars>
      </dgm:prSet>
      <dgm:spPr/>
      <dgm:t>
        <a:bodyPr/>
        <a:lstStyle/>
        <a:p>
          <a:endParaRPr lang="pt-BR"/>
        </a:p>
      </dgm:t>
    </dgm:pt>
  </dgm:ptLst>
  <dgm:cxnLst>
    <dgm:cxn modelId="{D74B1EDE-BD77-48EF-B391-6B77881C0E5F}" srcId="{ACE3F8E5-4A6B-486A-B50D-5153CA543090}" destId="{F4092182-4032-47EB-A439-7F07D003C8B9}" srcOrd="0" destOrd="0" parTransId="{2C28FCB4-59B4-453F-A273-E4BA9961FF0B}" sibTransId="{349E5D44-D4B8-434C-8D06-8815CD139D45}"/>
    <dgm:cxn modelId="{D9DB64DD-5B7A-4CC1-A44A-EF1C4E740735}" type="presOf" srcId="{2299839B-12DB-400B-BCF7-9EAA7B05BBD1}" destId="{430ED0B4-C05B-4509-BC93-176A333B482B}" srcOrd="0" destOrd="0" presId="urn:microsoft.com/office/officeart/2005/8/layout/vList5"/>
    <dgm:cxn modelId="{AA4FFAC2-65A6-4E4E-B1E7-0E468C059A96}" srcId="{F4092182-4032-47EB-A439-7F07D003C8B9}" destId="{2299839B-12DB-400B-BCF7-9EAA7B05BBD1}" srcOrd="0" destOrd="0" parTransId="{56CCB9E8-DFFD-4D87-B7E7-079520B45036}" sibTransId="{1DA8927F-C418-4941-8FBF-FB15CD57E829}"/>
    <dgm:cxn modelId="{C692AA3A-3F96-403D-86C3-515A5C48CF86}" type="presOf" srcId="{ACE3F8E5-4A6B-486A-B50D-5153CA543090}" destId="{64FC8F4D-FAC0-464C-A87F-1D15434D6C19}" srcOrd="0" destOrd="0" presId="urn:microsoft.com/office/officeart/2005/8/layout/vList5"/>
    <dgm:cxn modelId="{E957C4D0-EB0C-4A7A-8EA5-A081314C7B61}" type="presOf" srcId="{F4092182-4032-47EB-A439-7F07D003C8B9}" destId="{E9FD6A91-2DE4-498F-9E7A-6249327B81B9}" srcOrd="0" destOrd="0" presId="urn:microsoft.com/office/officeart/2005/8/layout/vList5"/>
    <dgm:cxn modelId="{D31EAE21-D05D-4FD6-9BED-61E0DD0D6E29}" type="presParOf" srcId="{64FC8F4D-FAC0-464C-A87F-1D15434D6C19}" destId="{3EC2AE4F-8805-429C-AF0C-7515A81821E5}" srcOrd="0" destOrd="0" presId="urn:microsoft.com/office/officeart/2005/8/layout/vList5"/>
    <dgm:cxn modelId="{9712A24D-518E-475C-9811-40691C445609}" type="presParOf" srcId="{3EC2AE4F-8805-429C-AF0C-7515A81821E5}" destId="{E9FD6A91-2DE4-498F-9E7A-6249327B81B9}" srcOrd="0" destOrd="0" presId="urn:microsoft.com/office/officeart/2005/8/layout/vList5"/>
    <dgm:cxn modelId="{62ECF4B4-6446-4183-97B0-3E2C9A152C33}" type="presParOf" srcId="{3EC2AE4F-8805-429C-AF0C-7515A81821E5}" destId="{430ED0B4-C05B-4509-BC93-176A333B482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dgm:t>
        <a:bodyPr/>
        <a:lstStyle/>
        <a:p>
          <a:pPr rtl="0"/>
          <a:r>
            <a:rPr lang="pt-BR" dirty="0" smtClean="0"/>
            <a:t>1) Crie uma pasta no seu repositório no </a:t>
          </a:r>
          <a:r>
            <a:rPr lang="pt-BR" b="1" dirty="0" err="1" smtClean="0"/>
            <a:t>Github</a:t>
          </a:r>
          <a:r>
            <a:rPr lang="pt-BR" dirty="0" smtClean="0"/>
            <a:t> com o nome de </a:t>
          </a:r>
          <a:r>
            <a:rPr lang="pt-BR" b="1" dirty="0" smtClean="0"/>
            <a:t>Unidade VIII</a:t>
          </a:r>
          <a:r>
            <a:rPr lang="pt-BR" dirty="0" smtClean="0"/>
            <a:t>. E em seguida crie um projeto onde você implementará os exercícios de fixação. “</a:t>
          </a:r>
          <a:r>
            <a:rPr lang="pt-BR" dirty="0" err="1" smtClean="0"/>
            <a:t>ExerciciosSlide</a:t>
          </a:r>
          <a:r>
            <a:rPr lang="pt-BR" dirty="0" smtClean="0"/>
            <a:t>”</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dgm:presLayoutVars>
          <dgm:bulletEnabled val="1"/>
        </dgm:presLayoutVars>
      </dgm:prSet>
      <dgm:spPr/>
      <dgm:t>
        <a:bodyPr/>
        <a:lstStyle/>
        <a:p>
          <a:endParaRPr lang="pt-BR"/>
        </a:p>
      </dgm:t>
    </dgm:pt>
  </dgm:ptLst>
  <dgm:cxnLst>
    <dgm:cxn modelId="{7D5BE023-0BC8-4D39-90D6-DE106C2A22B5}" srcId="{351DE6A4-BD80-4BB3-9639-12233879A880}" destId="{99B78C9F-9E04-4D74-8258-3F23430427D3}" srcOrd="0" destOrd="0" parTransId="{F96F4E32-2126-42CD-9CEA-304B72D8059E}" sibTransId="{8830040E-07F1-408E-AE1A-79EF67021D4B}"/>
    <dgm:cxn modelId="{9A8585F3-5598-4C73-ABFF-9048431B93DC}" type="presOf" srcId="{351DE6A4-BD80-4BB3-9639-12233879A880}" destId="{913562AD-51B6-43B1-BAC4-88CDF66EEE2F}" srcOrd="0" destOrd="0" presId="urn:microsoft.com/office/officeart/2005/8/layout/list1"/>
    <dgm:cxn modelId="{95E1A96E-D2B7-4F9B-B089-6DC8DABB1799}" type="presOf" srcId="{99B78C9F-9E04-4D74-8258-3F23430427D3}" destId="{08DC6E8E-EABE-4768-9958-FE6E39B12118}" srcOrd="1" destOrd="0" presId="urn:microsoft.com/office/officeart/2005/8/layout/list1"/>
    <dgm:cxn modelId="{DE8A9A5D-C825-4FB2-8760-81D0D8441CA1}" type="presOf" srcId="{102C4E60-F80A-40E2-B0B2-C5047713F238}" destId="{1C22E895-36DA-460B-98B9-609E08DE90C4}" srcOrd="0"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EFF09AE2-30DD-47EC-9128-D1F36D90465E}" type="presOf" srcId="{99B78C9F-9E04-4D74-8258-3F23430427D3}" destId="{CEB41ACA-FA20-4473-869C-F84298417B15}" srcOrd="0" destOrd="0" presId="urn:microsoft.com/office/officeart/2005/8/layout/list1"/>
    <dgm:cxn modelId="{D81EBBBB-39A3-4D5C-BEA4-88DA79427480}" type="presParOf" srcId="{913562AD-51B6-43B1-BAC4-88CDF66EEE2F}" destId="{5F69387E-DF29-45AC-BC23-DE3CE54BCADF}" srcOrd="0" destOrd="0" presId="urn:microsoft.com/office/officeart/2005/8/layout/list1"/>
    <dgm:cxn modelId="{51F738B8-0F26-4582-A4F7-44FC86A29F3B}" type="presParOf" srcId="{5F69387E-DF29-45AC-BC23-DE3CE54BCADF}" destId="{CEB41ACA-FA20-4473-869C-F84298417B15}" srcOrd="0" destOrd="0" presId="urn:microsoft.com/office/officeart/2005/8/layout/list1"/>
    <dgm:cxn modelId="{9A110953-BF25-4E88-814A-AE63D3E4634F}" type="presParOf" srcId="{5F69387E-DF29-45AC-BC23-DE3CE54BCADF}" destId="{08DC6E8E-EABE-4768-9958-FE6E39B12118}" srcOrd="1" destOrd="0" presId="urn:microsoft.com/office/officeart/2005/8/layout/list1"/>
    <dgm:cxn modelId="{56542D4A-604F-437A-8926-B87D520B5877}" type="presParOf" srcId="{913562AD-51B6-43B1-BAC4-88CDF66EEE2F}" destId="{6F5E5DDF-4A33-4C1D-8ACC-976B9C31E7B1}" srcOrd="1" destOrd="0" presId="urn:microsoft.com/office/officeart/2005/8/layout/list1"/>
    <dgm:cxn modelId="{028CBB1B-3C97-4BE1-B1E9-9811EC50BB7B}"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92D05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92D050"/>
          </a:solidFill>
        </a:ln>
      </dgm:spPr>
      <dgm:t>
        <a:bodyPr/>
        <a:lstStyle/>
        <a:p>
          <a:pPr algn="just" rtl="0"/>
          <a:r>
            <a:rPr lang="pt-BR" dirty="0" smtClean="0"/>
            <a:t>2) Na projeto UNIDADE VIII, crie um arquivo chamado Controle de fluxo e crie seu primeiro exercício como o nome de </a:t>
          </a:r>
          <a:r>
            <a:rPr lang="pt-BR" b="1" dirty="0" err="1" smtClean="0"/>
            <a:t>AprovadoReprovado</a:t>
          </a:r>
          <a:r>
            <a:rPr lang="pt-BR" dirty="0" smtClean="0"/>
            <a:t>. Se o valor da Nota for maior que 0.7 o aluno está aprovado, caso menor está reprovado. (</a:t>
          </a:r>
          <a:r>
            <a:rPr lang="pt-BR" dirty="0" err="1" smtClean="0"/>
            <a:t>Random</a:t>
          </a:r>
          <a:r>
            <a:rPr lang="pt-BR" dirty="0" smtClean="0"/>
            <a:t>)</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dgm:presLayoutVars>
          <dgm:bulletEnabled val="1"/>
        </dgm:presLayoutVars>
      </dgm:prSet>
      <dgm:spPr/>
      <dgm:t>
        <a:bodyPr/>
        <a:lstStyle/>
        <a:p>
          <a:endParaRPr lang="pt-BR"/>
        </a:p>
      </dgm:t>
    </dgm:pt>
  </dgm:ptLst>
  <dgm:cxnLst>
    <dgm:cxn modelId="{D340C24B-668C-4F2A-A1B7-3E9E1A2AEFE7}" type="presOf" srcId="{351DE6A4-BD80-4BB3-9639-12233879A880}" destId="{913562AD-51B6-43B1-BAC4-88CDF66EEE2F}" srcOrd="0" destOrd="0" presId="urn:microsoft.com/office/officeart/2005/8/layout/list1"/>
    <dgm:cxn modelId="{325B6303-F992-41C0-BE50-F5DA043CE37F}" type="presOf" srcId="{99B78C9F-9E04-4D74-8258-3F23430427D3}" destId="{08DC6E8E-EABE-4768-9958-FE6E39B12118}" srcOrd="1" destOrd="0" presId="urn:microsoft.com/office/officeart/2005/8/layout/list1"/>
    <dgm:cxn modelId="{6EAE515B-C838-492E-ABCD-B38A3ED2467F}" type="presOf" srcId="{102C4E60-F80A-40E2-B0B2-C5047713F238}" destId="{1C22E895-36DA-460B-98B9-609E08DE90C4}" srcOrd="0"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BC98FC2E-D37E-4689-BBE7-1D71D4F511E5}" srcId="{99B78C9F-9E04-4D74-8258-3F23430427D3}" destId="{102C4E60-F80A-40E2-B0B2-C5047713F238}" srcOrd="0" destOrd="0" parTransId="{11D86290-BF76-4E95-983A-B2FA5BEF9775}" sibTransId="{C8B34F55-5022-4D8A-BDAC-CDB523C4D5E7}"/>
    <dgm:cxn modelId="{5CEE1560-9F56-492D-8F8C-F2439708117B}" type="presOf" srcId="{99B78C9F-9E04-4D74-8258-3F23430427D3}" destId="{CEB41ACA-FA20-4473-869C-F84298417B15}" srcOrd="0" destOrd="0" presId="urn:microsoft.com/office/officeart/2005/8/layout/list1"/>
    <dgm:cxn modelId="{C215F7B6-C98C-4705-8EFE-941F69A53C18}" type="presParOf" srcId="{913562AD-51B6-43B1-BAC4-88CDF66EEE2F}" destId="{5F69387E-DF29-45AC-BC23-DE3CE54BCADF}" srcOrd="0" destOrd="0" presId="urn:microsoft.com/office/officeart/2005/8/layout/list1"/>
    <dgm:cxn modelId="{FDBB6688-21E9-4593-8A88-40D276A03E5E}" type="presParOf" srcId="{5F69387E-DF29-45AC-BC23-DE3CE54BCADF}" destId="{CEB41ACA-FA20-4473-869C-F84298417B15}" srcOrd="0" destOrd="0" presId="urn:microsoft.com/office/officeart/2005/8/layout/list1"/>
    <dgm:cxn modelId="{E666C7B5-2E4E-49D1-8448-F4A85354792B}" type="presParOf" srcId="{5F69387E-DF29-45AC-BC23-DE3CE54BCADF}" destId="{08DC6E8E-EABE-4768-9958-FE6E39B12118}" srcOrd="1" destOrd="0" presId="urn:microsoft.com/office/officeart/2005/8/layout/list1"/>
    <dgm:cxn modelId="{FA788D3E-BDBD-4095-BB9B-BB1B8D960D04}" type="presParOf" srcId="{913562AD-51B6-43B1-BAC4-88CDF66EEE2F}" destId="{6F5E5DDF-4A33-4C1D-8ACC-976B9C31E7B1}" srcOrd="1" destOrd="0" presId="urn:microsoft.com/office/officeart/2005/8/layout/list1"/>
    <dgm:cxn modelId="{7D4B09D2-73BB-4CCA-BD2A-EF668F004E2E}"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C0000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C00000"/>
          </a:solidFill>
        </a:ln>
      </dgm:spPr>
      <dgm:t>
        <a:bodyPr/>
        <a:lstStyle/>
        <a:p>
          <a:pPr algn="just" rtl="0"/>
          <a:r>
            <a:rPr lang="pt-BR" dirty="0" smtClean="0"/>
            <a:t>3) Ainda no projeto UNIDADE VIII, crie um exercício chamado </a:t>
          </a:r>
          <a:r>
            <a:rPr lang="pt-BR" dirty="0" err="1" smtClean="0"/>
            <a:t>VerificaValorProduto</a:t>
          </a:r>
          <a:r>
            <a:rPr lang="pt-BR" dirty="0" smtClean="0"/>
            <a:t>. Se o valor for maio que 0.5 o preço é caro, caso menor o preço está em conta. (</a:t>
          </a:r>
          <a:r>
            <a:rPr lang="pt-BR" dirty="0" err="1" smtClean="0"/>
            <a:t>Random</a:t>
          </a:r>
          <a:r>
            <a:rPr lang="pt-BR" dirty="0" smtClean="0"/>
            <a:t>)</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dgm:presLayoutVars>
          <dgm:bulletEnabled val="1"/>
        </dgm:presLayoutVars>
      </dgm:prSet>
      <dgm:spPr/>
      <dgm:t>
        <a:bodyPr/>
        <a:lstStyle/>
        <a:p>
          <a:endParaRPr lang="pt-BR"/>
        </a:p>
      </dgm:t>
    </dgm:pt>
  </dgm:ptLst>
  <dgm:cxnLst>
    <dgm:cxn modelId="{7D5BE023-0BC8-4D39-90D6-DE106C2A22B5}" srcId="{351DE6A4-BD80-4BB3-9639-12233879A880}" destId="{99B78C9F-9E04-4D74-8258-3F23430427D3}" srcOrd="0" destOrd="0" parTransId="{F96F4E32-2126-42CD-9CEA-304B72D8059E}" sibTransId="{8830040E-07F1-408E-AE1A-79EF67021D4B}"/>
    <dgm:cxn modelId="{86CF7FDB-99E1-47AD-93E0-E0D30C7906AF}" type="presOf" srcId="{99B78C9F-9E04-4D74-8258-3F23430427D3}" destId="{08DC6E8E-EABE-4768-9958-FE6E39B12118}" srcOrd="1" destOrd="0" presId="urn:microsoft.com/office/officeart/2005/8/layout/list1"/>
    <dgm:cxn modelId="{56BDCFCF-331A-4463-9885-1F316BE00F8E}" type="presOf" srcId="{102C4E60-F80A-40E2-B0B2-C5047713F238}" destId="{1C22E895-36DA-460B-98B9-609E08DE90C4}" srcOrd="0" destOrd="0" presId="urn:microsoft.com/office/officeart/2005/8/layout/list1"/>
    <dgm:cxn modelId="{5CA04870-77C3-4D60-A584-E2F2109BDAB1}" type="presOf" srcId="{99B78C9F-9E04-4D74-8258-3F23430427D3}" destId="{CEB41ACA-FA20-4473-869C-F84298417B15}" srcOrd="0"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CFCDFE5F-539D-4A62-9E46-FCCE70B0B231}" type="presOf" srcId="{351DE6A4-BD80-4BB3-9639-12233879A880}" destId="{913562AD-51B6-43B1-BAC4-88CDF66EEE2F}" srcOrd="0" destOrd="0" presId="urn:microsoft.com/office/officeart/2005/8/layout/list1"/>
    <dgm:cxn modelId="{62AFEFCA-43CE-4C37-B116-7541EB1D179B}" type="presParOf" srcId="{913562AD-51B6-43B1-BAC4-88CDF66EEE2F}" destId="{5F69387E-DF29-45AC-BC23-DE3CE54BCADF}" srcOrd="0" destOrd="0" presId="urn:microsoft.com/office/officeart/2005/8/layout/list1"/>
    <dgm:cxn modelId="{3B558AF0-7D22-4EF9-AEA2-F73F39138203}" type="presParOf" srcId="{5F69387E-DF29-45AC-BC23-DE3CE54BCADF}" destId="{CEB41ACA-FA20-4473-869C-F84298417B15}" srcOrd="0" destOrd="0" presId="urn:microsoft.com/office/officeart/2005/8/layout/list1"/>
    <dgm:cxn modelId="{6263F0A4-E651-44A1-8B8A-F5D067D7DF1C}" type="presParOf" srcId="{5F69387E-DF29-45AC-BC23-DE3CE54BCADF}" destId="{08DC6E8E-EABE-4768-9958-FE6E39B12118}" srcOrd="1" destOrd="0" presId="urn:microsoft.com/office/officeart/2005/8/layout/list1"/>
    <dgm:cxn modelId="{6AB4E049-BFAC-4476-B58A-509FFF2C77F5}" type="presParOf" srcId="{913562AD-51B6-43B1-BAC4-88CDF66EEE2F}" destId="{6F5E5DDF-4A33-4C1D-8ACC-976B9C31E7B1}" srcOrd="1" destOrd="0" presId="urn:microsoft.com/office/officeart/2005/8/layout/list1"/>
    <dgm:cxn modelId="{F11B6308-2FF6-4369-B595-99220111A5F1}"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chemeClr val="bg2">
            <a:lumMod val="50000"/>
          </a:schemeClr>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chemeClr val="bg2">
              <a:lumMod val="50000"/>
            </a:schemeClr>
          </a:solidFill>
        </a:ln>
      </dgm:spPr>
      <dgm:t>
        <a:bodyPr/>
        <a:lstStyle/>
        <a:p>
          <a:pPr algn="just" rtl="0"/>
          <a:r>
            <a:rPr lang="pt-BR" dirty="0" smtClean="0"/>
            <a:t>4) Ainda no projeto UNIDADE VIII, crie um exercício chamado </a:t>
          </a:r>
          <a:r>
            <a:rPr lang="pt-BR" dirty="0" err="1" smtClean="0"/>
            <a:t>EscolheCaminho</a:t>
          </a:r>
          <a:r>
            <a:rPr lang="pt-BR" dirty="0" smtClean="0"/>
            <a:t>. Se o valor for maior que 0.5 siga para direita, caso contrário siga para esquerda. (</a:t>
          </a:r>
          <a:r>
            <a:rPr lang="pt-BR" dirty="0" err="1" smtClean="0"/>
            <a:t>Random</a:t>
          </a:r>
          <a:r>
            <a:rPr lang="pt-BR" dirty="0" smtClean="0"/>
            <a:t>)</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dgm:presLayoutVars>
          <dgm:bulletEnabled val="1"/>
        </dgm:presLayoutVars>
      </dgm:prSet>
      <dgm:spPr/>
      <dgm:t>
        <a:bodyPr/>
        <a:lstStyle/>
        <a:p>
          <a:endParaRPr lang="pt-BR"/>
        </a:p>
      </dgm:t>
    </dgm:pt>
  </dgm:ptLst>
  <dgm:cxnLst>
    <dgm:cxn modelId="{7D5BE023-0BC8-4D39-90D6-DE106C2A22B5}" srcId="{351DE6A4-BD80-4BB3-9639-12233879A880}" destId="{99B78C9F-9E04-4D74-8258-3F23430427D3}" srcOrd="0" destOrd="0" parTransId="{F96F4E32-2126-42CD-9CEA-304B72D8059E}" sibTransId="{8830040E-07F1-408E-AE1A-79EF67021D4B}"/>
    <dgm:cxn modelId="{16063455-1756-4303-A665-2A2001D97D6E}" type="presOf" srcId="{99B78C9F-9E04-4D74-8258-3F23430427D3}" destId="{CEB41ACA-FA20-4473-869C-F84298417B15}" srcOrd="0" destOrd="0" presId="urn:microsoft.com/office/officeart/2005/8/layout/list1"/>
    <dgm:cxn modelId="{F40D2D4C-C86B-41E3-8340-FD45F35A7674}" type="presOf" srcId="{351DE6A4-BD80-4BB3-9639-12233879A880}" destId="{913562AD-51B6-43B1-BAC4-88CDF66EEE2F}" srcOrd="0" destOrd="0" presId="urn:microsoft.com/office/officeart/2005/8/layout/list1"/>
    <dgm:cxn modelId="{95640F23-93F5-4D99-9A68-45CD9E5D71D5}" type="presOf" srcId="{102C4E60-F80A-40E2-B0B2-C5047713F238}" destId="{1C22E895-36DA-460B-98B9-609E08DE90C4}" srcOrd="0" destOrd="0" presId="urn:microsoft.com/office/officeart/2005/8/layout/list1"/>
    <dgm:cxn modelId="{17D9A6BA-574D-4C6C-8643-DB21F1E94262}" type="presOf" srcId="{99B78C9F-9E04-4D74-8258-3F23430427D3}" destId="{08DC6E8E-EABE-4768-9958-FE6E39B12118}" srcOrd="1"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974B1ACA-9FDC-47EC-AF3E-546B46AA1CF7}" type="presParOf" srcId="{913562AD-51B6-43B1-BAC4-88CDF66EEE2F}" destId="{5F69387E-DF29-45AC-BC23-DE3CE54BCADF}" srcOrd="0" destOrd="0" presId="urn:microsoft.com/office/officeart/2005/8/layout/list1"/>
    <dgm:cxn modelId="{8A74C668-32C3-4B42-8FE7-849149914D80}" type="presParOf" srcId="{5F69387E-DF29-45AC-BC23-DE3CE54BCADF}" destId="{CEB41ACA-FA20-4473-869C-F84298417B15}" srcOrd="0" destOrd="0" presId="urn:microsoft.com/office/officeart/2005/8/layout/list1"/>
    <dgm:cxn modelId="{5D7677CE-889F-4774-82B0-BEF799DF0D1A}" type="presParOf" srcId="{5F69387E-DF29-45AC-BC23-DE3CE54BCADF}" destId="{08DC6E8E-EABE-4768-9958-FE6E39B12118}" srcOrd="1" destOrd="0" presId="urn:microsoft.com/office/officeart/2005/8/layout/list1"/>
    <dgm:cxn modelId="{57F8334F-84FC-4508-A01E-4A62F63CB06C}" type="presParOf" srcId="{913562AD-51B6-43B1-BAC4-88CDF66EEE2F}" destId="{6F5E5DDF-4A33-4C1D-8ACC-976B9C31E7B1}" srcOrd="1" destOrd="0" presId="urn:microsoft.com/office/officeart/2005/8/layout/list1"/>
    <dgm:cxn modelId="{A38C0BBB-E801-40C3-957B-052872324DA1}"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00B05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00B050"/>
          </a:solidFill>
        </a:ln>
      </dgm:spPr>
      <dgm:t>
        <a:bodyPr/>
        <a:lstStyle/>
        <a:p>
          <a:pPr algn="just" rtl="0"/>
          <a:r>
            <a:rPr lang="pt-BR" dirty="0" smtClean="0"/>
            <a:t>5) Ainda no projeto UNIDADE VIII, crie um exercício chamado </a:t>
          </a:r>
          <a:r>
            <a:rPr lang="pt-BR" dirty="0" err="1" smtClean="0"/>
            <a:t>EscolheRoupa</a:t>
          </a:r>
          <a:r>
            <a:rPr lang="pt-BR" dirty="0" smtClean="0"/>
            <a:t>. Se valor for maior que 0.5 veste uma camisa vermelha, se não veste uma blusa azul. (</a:t>
          </a:r>
          <a:r>
            <a:rPr lang="pt-BR" dirty="0" err="1" smtClean="0"/>
            <a:t>Random</a:t>
          </a:r>
          <a:r>
            <a:rPr lang="pt-BR" dirty="0" smtClean="0"/>
            <a:t>)</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X="-2441" custLinFactNeighborY="31868">
        <dgm:presLayoutVars>
          <dgm:bulletEnabled val="1"/>
        </dgm:presLayoutVars>
      </dgm:prSet>
      <dgm:spPr/>
      <dgm:t>
        <a:bodyPr/>
        <a:lstStyle/>
        <a:p>
          <a:endParaRPr lang="pt-BR"/>
        </a:p>
      </dgm:t>
    </dgm:pt>
  </dgm:ptLst>
  <dgm:cxnLst>
    <dgm:cxn modelId="{0E9495F2-5220-4DC7-B139-8534FC0FE09A}" type="presOf" srcId="{99B78C9F-9E04-4D74-8258-3F23430427D3}" destId="{08DC6E8E-EABE-4768-9958-FE6E39B12118}" srcOrd="1" destOrd="0" presId="urn:microsoft.com/office/officeart/2005/8/layout/list1"/>
    <dgm:cxn modelId="{F16A61A9-2099-4886-A4CF-8E569E1791C5}" type="presOf" srcId="{351DE6A4-BD80-4BB3-9639-12233879A880}" destId="{913562AD-51B6-43B1-BAC4-88CDF66EEE2F}" srcOrd="0" destOrd="0" presId="urn:microsoft.com/office/officeart/2005/8/layout/list1"/>
    <dgm:cxn modelId="{C6F032B8-5A7E-4BF0-8195-17D29D3497BD}" type="presOf" srcId="{99B78C9F-9E04-4D74-8258-3F23430427D3}" destId="{CEB41ACA-FA20-4473-869C-F84298417B15}" srcOrd="0"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BC98FC2E-D37E-4689-BBE7-1D71D4F511E5}" srcId="{99B78C9F-9E04-4D74-8258-3F23430427D3}" destId="{102C4E60-F80A-40E2-B0B2-C5047713F238}" srcOrd="0" destOrd="0" parTransId="{11D86290-BF76-4E95-983A-B2FA5BEF9775}" sibTransId="{C8B34F55-5022-4D8A-BDAC-CDB523C4D5E7}"/>
    <dgm:cxn modelId="{25D301DE-3FBB-4BA0-95B1-8F8EC33F9850}" type="presOf" srcId="{102C4E60-F80A-40E2-B0B2-C5047713F238}" destId="{1C22E895-36DA-460B-98B9-609E08DE90C4}" srcOrd="0" destOrd="0" presId="urn:microsoft.com/office/officeart/2005/8/layout/list1"/>
    <dgm:cxn modelId="{DCF68F58-B0CC-49D2-A9F5-0C05577C3098}" type="presParOf" srcId="{913562AD-51B6-43B1-BAC4-88CDF66EEE2F}" destId="{5F69387E-DF29-45AC-BC23-DE3CE54BCADF}" srcOrd="0" destOrd="0" presId="urn:microsoft.com/office/officeart/2005/8/layout/list1"/>
    <dgm:cxn modelId="{C16B3BAA-847D-4A6C-9C3A-1C60EDEB1DA5}" type="presParOf" srcId="{5F69387E-DF29-45AC-BC23-DE3CE54BCADF}" destId="{CEB41ACA-FA20-4473-869C-F84298417B15}" srcOrd="0" destOrd="0" presId="urn:microsoft.com/office/officeart/2005/8/layout/list1"/>
    <dgm:cxn modelId="{6849F204-9ADD-4402-A137-DD0614C73B3C}" type="presParOf" srcId="{5F69387E-DF29-45AC-BC23-DE3CE54BCADF}" destId="{08DC6E8E-EABE-4768-9958-FE6E39B12118}" srcOrd="1" destOrd="0" presId="urn:microsoft.com/office/officeart/2005/8/layout/list1"/>
    <dgm:cxn modelId="{7CF24D50-471E-4259-80AA-B2C19165EB7A}" type="presParOf" srcId="{913562AD-51B6-43B1-BAC4-88CDF66EEE2F}" destId="{6F5E5DDF-4A33-4C1D-8ACC-976B9C31E7B1}" srcOrd="1" destOrd="0" presId="urn:microsoft.com/office/officeart/2005/8/layout/list1"/>
    <dgm:cxn modelId="{51C515B7-7466-4C2D-90B9-78162D6D9B1E}"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chemeClr val="bg2">
            <a:lumMod val="50000"/>
          </a:schemeClr>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chemeClr val="bg2">
              <a:lumMod val="50000"/>
            </a:schemeClr>
          </a:solidFill>
        </a:ln>
      </dgm:spPr>
      <dgm:t>
        <a:bodyPr/>
        <a:lstStyle/>
        <a:p>
          <a:pPr algn="just" rtl="0"/>
          <a:r>
            <a:rPr lang="pt-BR" dirty="0" smtClean="0"/>
            <a:t>6) Ainda no projeto UNIDADE VIII, crie um exercício chamado </a:t>
          </a:r>
          <a:r>
            <a:rPr lang="pt-BR" dirty="0" err="1" smtClean="0"/>
            <a:t>ADivididoPorB</a:t>
          </a:r>
          <a:r>
            <a:rPr lang="pt-BR" dirty="0" smtClean="0"/>
            <a:t>. Implemente um programa em C# que guarde dois valores numéricos: </a:t>
          </a:r>
          <a:r>
            <a:rPr lang="pt-BR" b="1" dirty="0" smtClean="0"/>
            <a:t>a</a:t>
          </a:r>
          <a:r>
            <a:rPr lang="pt-BR" dirty="0" smtClean="0"/>
            <a:t> e </a:t>
          </a:r>
          <a:r>
            <a:rPr lang="pt-BR" b="1" dirty="0" smtClean="0"/>
            <a:t>b</a:t>
          </a:r>
          <a:r>
            <a:rPr lang="pt-BR" dirty="0" smtClean="0"/>
            <a:t>. Imprima na tela a mensagem “É divisível” quando a for divisível por b ou </a:t>
          </a:r>
          <a:r>
            <a:rPr lang="pt-BR" dirty="0" err="1" smtClean="0"/>
            <a:t>amensagem</a:t>
          </a:r>
          <a:r>
            <a:rPr lang="pt-BR" dirty="0" smtClean="0"/>
            <a:t> “Não é divisível”, caso contrário. (</a:t>
          </a:r>
          <a:r>
            <a:rPr lang="pt-BR" dirty="0" err="1" smtClean="0"/>
            <a:t>Random</a:t>
          </a:r>
          <a:r>
            <a:rPr lang="pt-BR" dirty="0" smtClean="0"/>
            <a:t>)</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dgm:presLayoutVars>
          <dgm:bulletEnabled val="1"/>
        </dgm:presLayoutVars>
      </dgm:prSet>
      <dgm:spPr/>
      <dgm:t>
        <a:bodyPr/>
        <a:lstStyle/>
        <a:p>
          <a:endParaRPr lang="pt-BR"/>
        </a:p>
      </dgm:t>
    </dgm:pt>
  </dgm:ptLst>
  <dgm:cxnLst>
    <dgm:cxn modelId="{F5388DEE-49E3-44FC-8A8A-DA6A760024AF}" type="presOf" srcId="{99B78C9F-9E04-4D74-8258-3F23430427D3}" destId="{CEB41ACA-FA20-4473-869C-F84298417B15}" srcOrd="0" destOrd="0" presId="urn:microsoft.com/office/officeart/2005/8/layout/list1"/>
    <dgm:cxn modelId="{DAB8673A-7EEF-4AC8-88B8-8EF69B5F1021}" type="presOf" srcId="{102C4E60-F80A-40E2-B0B2-C5047713F238}" destId="{1C22E895-36DA-460B-98B9-609E08DE90C4}" srcOrd="0"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C0A12EB7-96DA-4F47-B9BB-D97969D38CF0}" type="presOf" srcId="{99B78C9F-9E04-4D74-8258-3F23430427D3}" destId="{08DC6E8E-EABE-4768-9958-FE6E39B12118}" srcOrd="1" destOrd="0" presId="urn:microsoft.com/office/officeart/2005/8/layout/list1"/>
    <dgm:cxn modelId="{377BAD2A-B840-424E-A93E-112F0E617533}" type="presOf" srcId="{351DE6A4-BD80-4BB3-9639-12233879A880}" destId="{913562AD-51B6-43B1-BAC4-88CDF66EEE2F}" srcOrd="0"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488B877E-BC8E-4FB8-B0B4-F362F3CBB7CC}" type="presParOf" srcId="{913562AD-51B6-43B1-BAC4-88CDF66EEE2F}" destId="{5F69387E-DF29-45AC-BC23-DE3CE54BCADF}" srcOrd="0" destOrd="0" presId="urn:microsoft.com/office/officeart/2005/8/layout/list1"/>
    <dgm:cxn modelId="{CB2EEF1D-F7B8-4DC1-9C07-E0E089EE7BC7}" type="presParOf" srcId="{5F69387E-DF29-45AC-BC23-DE3CE54BCADF}" destId="{CEB41ACA-FA20-4473-869C-F84298417B15}" srcOrd="0" destOrd="0" presId="urn:microsoft.com/office/officeart/2005/8/layout/list1"/>
    <dgm:cxn modelId="{30716B8C-78BC-460A-A441-30D7413FAC89}" type="presParOf" srcId="{5F69387E-DF29-45AC-BC23-DE3CE54BCADF}" destId="{08DC6E8E-EABE-4768-9958-FE6E39B12118}" srcOrd="1" destOrd="0" presId="urn:microsoft.com/office/officeart/2005/8/layout/list1"/>
    <dgm:cxn modelId="{5B9577B9-5BAD-477A-9B19-BF0D3E851A70}" type="presParOf" srcId="{913562AD-51B6-43B1-BAC4-88CDF66EEE2F}" destId="{6F5E5DDF-4A33-4C1D-8ACC-976B9C31E7B1}" srcOrd="1" destOrd="0" presId="urn:microsoft.com/office/officeart/2005/8/layout/list1"/>
    <dgm:cxn modelId="{982A2C3C-1C0C-4B87-99F8-1BC29D05BE03}"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97C235-7A1A-4993-8FC0-663CB8F98D09}"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pt-BR"/>
        </a:p>
      </dgm:t>
    </dgm:pt>
    <dgm:pt modelId="{CA2332EB-5F6A-4A05-BC5C-436A1CBC12E3}">
      <dgm:prSet custT="1"/>
      <dgm:spPr>
        <a:solidFill>
          <a:srgbClr val="00B050"/>
        </a:solidFill>
      </dgm:spPr>
      <dgm:t>
        <a:bodyPr/>
        <a:lstStyle/>
        <a:p>
          <a:pPr algn="ctr" rtl="0"/>
          <a:r>
            <a:rPr lang="pt-BR" sz="2800" dirty="0" smtClean="0"/>
            <a:t>Instrutor: Thiago Ribeiro de Bona Sartor</a:t>
          </a:r>
          <a:endParaRPr lang="pt-BR" sz="2800" dirty="0"/>
        </a:p>
      </dgm:t>
    </dgm:pt>
    <dgm:pt modelId="{48462500-DC3B-4C4A-AC71-B9295BD24E07}" type="parTrans" cxnId="{B5161924-0B8C-4D1A-B05C-BB713C61DC41}">
      <dgm:prSet/>
      <dgm:spPr/>
      <dgm:t>
        <a:bodyPr/>
        <a:lstStyle/>
        <a:p>
          <a:endParaRPr lang="pt-BR"/>
        </a:p>
      </dgm:t>
    </dgm:pt>
    <dgm:pt modelId="{ADDD5ACF-7D9F-4AD8-AEB1-31FE95287D2B}" type="sibTrans" cxnId="{B5161924-0B8C-4D1A-B05C-BB713C61DC41}">
      <dgm:prSet/>
      <dgm:spPr/>
      <dgm:t>
        <a:bodyPr/>
        <a:lstStyle/>
        <a:p>
          <a:endParaRPr lang="pt-BR"/>
        </a:p>
      </dgm:t>
    </dgm:pt>
    <dgm:pt modelId="{00665FF3-BDD2-4C21-B066-1A0F87A85141}" type="pres">
      <dgm:prSet presAssocID="{1797C235-7A1A-4993-8FC0-663CB8F98D09}" presName="linear" presStyleCnt="0">
        <dgm:presLayoutVars>
          <dgm:animLvl val="lvl"/>
          <dgm:resizeHandles val="exact"/>
        </dgm:presLayoutVars>
      </dgm:prSet>
      <dgm:spPr/>
      <dgm:t>
        <a:bodyPr/>
        <a:lstStyle/>
        <a:p>
          <a:endParaRPr lang="pt-BR"/>
        </a:p>
      </dgm:t>
    </dgm:pt>
    <dgm:pt modelId="{21065454-A407-4A0C-AC06-1260CF1B0E35}" type="pres">
      <dgm:prSet presAssocID="{CA2332EB-5F6A-4A05-BC5C-436A1CBC12E3}" presName="parentText" presStyleLbl="node1" presStyleIdx="0" presStyleCnt="1" custLinFactNeighborX="26498" custLinFactNeighborY="305">
        <dgm:presLayoutVars>
          <dgm:chMax val="0"/>
          <dgm:bulletEnabled val="1"/>
        </dgm:presLayoutVars>
      </dgm:prSet>
      <dgm:spPr/>
      <dgm:t>
        <a:bodyPr/>
        <a:lstStyle/>
        <a:p>
          <a:endParaRPr lang="pt-BR"/>
        </a:p>
      </dgm:t>
    </dgm:pt>
  </dgm:ptLst>
  <dgm:cxnLst>
    <dgm:cxn modelId="{E8560677-33F6-4B5E-9469-51CA8BD4E4D2}" type="presOf" srcId="{1797C235-7A1A-4993-8FC0-663CB8F98D09}" destId="{00665FF3-BDD2-4C21-B066-1A0F87A85141}" srcOrd="0" destOrd="0" presId="urn:microsoft.com/office/officeart/2005/8/layout/vList2"/>
    <dgm:cxn modelId="{9341A349-BF55-42E1-A6C2-F42704A65104}" type="presOf" srcId="{CA2332EB-5F6A-4A05-BC5C-436A1CBC12E3}" destId="{21065454-A407-4A0C-AC06-1260CF1B0E35}" srcOrd="0" destOrd="0" presId="urn:microsoft.com/office/officeart/2005/8/layout/vList2"/>
    <dgm:cxn modelId="{B5161924-0B8C-4D1A-B05C-BB713C61DC41}" srcId="{1797C235-7A1A-4993-8FC0-663CB8F98D09}" destId="{CA2332EB-5F6A-4A05-BC5C-436A1CBC12E3}" srcOrd="0" destOrd="0" parTransId="{48462500-DC3B-4C4A-AC71-B9295BD24E07}" sibTransId="{ADDD5ACF-7D9F-4AD8-AEB1-31FE95287D2B}"/>
    <dgm:cxn modelId="{228D355A-C505-483A-A4C6-781555412F04}" type="presParOf" srcId="{00665FF3-BDD2-4C21-B066-1A0F87A85141}" destId="{21065454-A407-4A0C-AC06-1260CF1B0E3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FB9F206-0042-4A98-861D-6EBC66C57260}" type="doc">
      <dgm:prSet loTypeId="urn:microsoft.com/office/officeart/2005/8/layout/vList5" loCatId="list" qsTypeId="urn:microsoft.com/office/officeart/2005/8/quickstyle/simple1" qsCatId="simple" csTypeId="urn:microsoft.com/office/officeart/2005/8/colors/accent2_4" csCatId="accent2"/>
      <dgm:spPr/>
      <dgm:t>
        <a:bodyPr/>
        <a:lstStyle/>
        <a:p>
          <a:endParaRPr lang="pt-BR"/>
        </a:p>
      </dgm:t>
    </dgm:pt>
    <dgm:pt modelId="{7B864550-6DFD-4311-9F7D-FAD7CDBFC2D3}">
      <dgm:prSet/>
      <dgm:spPr/>
      <dgm:t>
        <a:bodyPr/>
        <a:lstStyle/>
        <a:p>
          <a:pPr rtl="0"/>
          <a:r>
            <a:rPr lang="pt-BR" b="1" smtClean="0"/>
            <a:t>Instruções de Repetição</a:t>
          </a:r>
          <a:endParaRPr lang="pt-BR"/>
        </a:p>
      </dgm:t>
    </dgm:pt>
    <dgm:pt modelId="{192CAB65-B4CF-4806-B60A-2326DD99D112}" type="parTrans" cxnId="{45C835DA-0B14-464E-BA8E-97A6F418AA53}">
      <dgm:prSet/>
      <dgm:spPr/>
      <dgm:t>
        <a:bodyPr/>
        <a:lstStyle/>
        <a:p>
          <a:endParaRPr lang="pt-BR"/>
        </a:p>
      </dgm:t>
    </dgm:pt>
    <dgm:pt modelId="{AA20D5EE-6BE3-4580-A31F-E3DEC67809B2}" type="sibTrans" cxnId="{45C835DA-0B14-464E-BA8E-97A6F418AA53}">
      <dgm:prSet/>
      <dgm:spPr/>
      <dgm:t>
        <a:bodyPr/>
        <a:lstStyle/>
        <a:p>
          <a:endParaRPr lang="pt-BR"/>
        </a:p>
      </dgm:t>
    </dgm:pt>
    <dgm:pt modelId="{DF3BA015-22FD-421A-8D87-852C63BD88A3}">
      <dgm:prSet/>
      <dgm:spPr/>
      <dgm:t>
        <a:bodyPr/>
        <a:lstStyle/>
        <a:p>
          <a:pPr algn="just" rtl="0"/>
          <a:r>
            <a:rPr lang="pt-BR" dirty="0" smtClean="0"/>
            <a:t>Considere um programa que gera bilhetes de loteria. O número do primeiro bilhete é 1000, do segundo 1001, do terceiro 1002 e assim por diante até o último bilhete numerado com 9999. Para esse tipo de tarefa, podemos utilizar as instruções de repetição oferecidas pelas linguagens de programação.</a:t>
          </a:r>
          <a:endParaRPr lang="pt-BR" dirty="0"/>
        </a:p>
      </dgm:t>
    </dgm:pt>
    <dgm:pt modelId="{DEF65FB1-B67D-4B5D-BE87-143702A9E516}" type="parTrans" cxnId="{113A0FCF-E514-4131-B350-CA501B252E1B}">
      <dgm:prSet/>
      <dgm:spPr/>
      <dgm:t>
        <a:bodyPr/>
        <a:lstStyle/>
        <a:p>
          <a:endParaRPr lang="pt-BR"/>
        </a:p>
      </dgm:t>
    </dgm:pt>
    <dgm:pt modelId="{1984A762-830F-4D4A-9049-E5A7F432089E}" type="sibTrans" cxnId="{113A0FCF-E514-4131-B350-CA501B252E1B}">
      <dgm:prSet/>
      <dgm:spPr/>
      <dgm:t>
        <a:bodyPr/>
        <a:lstStyle/>
        <a:p>
          <a:endParaRPr lang="pt-BR"/>
        </a:p>
      </dgm:t>
    </dgm:pt>
    <dgm:pt modelId="{AD49677A-6E48-41B4-9487-9D30BC071137}" type="pres">
      <dgm:prSet presAssocID="{2FB9F206-0042-4A98-861D-6EBC66C57260}" presName="Name0" presStyleCnt="0">
        <dgm:presLayoutVars>
          <dgm:dir/>
          <dgm:animLvl val="lvl"/>
          <dgm:resizeHandles val="exact"/>
        </dgm:presLayoutVars>
      </dgm:prSet>
      <dgm:spPr/>
      <dgm:t>
        <a:bodyPr/>
        <a:lstStyle/>
        <a:p>
          <a:endParaRPr lang="pt-BR"/>
        </a:p>
      </dgm:t>
    </dgm:pt>
    <dgm:pt modelId="{9CFC28ED-8E5B-443D-BA07-2FF0D19F515A}" type="pres">
      <dgm:prSet presAssocID="{7B864550-6DFD-4311-9F7D-FAD7CDBFC2D3}" presName="linNode" presStyleCnt="0"/>
      <dgm:spPr/>
    </dgm:pt>
    <dgm:pt modelId="{B48C85A8-EB10-4B98-8BC2-642C2AAECEDF}" type="pres">
      <dgm:prSet presAssocID="{7B864550-6DFD-4311-9F7D-FAD7CDBFC2D3}" presName="parentText" presStyleLbl="node1" presStyleIdx="0" presStyleCnt="1">
        <dgm:presLayoutVars>
          <dgm:chMax val="1"/>
          <dgm:bulletEnabled val="1"/>
        </dgm:presLayoutVars>
      </dgm:prSet>
      <dgm:spPr/>
      <dgm:t>
        <a:bodyPr/>
        <a:lstStyle/>
        <a:p>
          <a:endParaRPr lang="pt-BR"/>
        </a:p>
      </dgm:t>
    </dgm:pt>
    <dgm:pt modelId="{6DA14DA7-A0DD-4F0B-8BD7-B7AE0B431F52}" type="pres">
      <dgm:prSet presAssocID="{7B864550-6DFD-4311-9F7D-FAD7CDBFC2D3}" presName="descendantText" presStyleLbl="alignAccFollowNode1" presStyleIdx="0" presStyleCnt="1">
        <dgm:presLayoutVars>
          <dgm:bulletEnabled val="1"/>
        </dgm:presLayoutVars>
      </dgm:prSet>
      <dgm:spPr/>
      <dgm:t>
        <a:bodyPr/>
        <a:lstStyle/>
        <a:p>
          <a:endParaRPr lang="pt-BR"/>
        </a:p>
      </dgm:t>
    </dgm:pt>
  </dgm:ptLst>
  <dgm:cxnLst>
    <dgm:cxn modelId="{113A0FCF-E514-4131-B350-CA501B252E1B}" srcId="{7B864550-6DFD-4311-9F7D-FAD7CDBFC2D3}" destId="{DF3BA015-22FD-421A-8D87-852C63BD88A3}" srcOrd="0" destOrd="0" parTransId="{DEF65FB1-B67D-4B5D-BE87-143702A9E516}" sibTransId="{1984A762-830F-4D4A-9049-E5A7F432089E}"/>
    <dgm:cxn modelId="{6A43B6F4-26D4-4197-92B0-EFDCD5BAB999}" type="presOf" srcId="{2FB9F206-0042-4A98-861D-6EBC66C57260}" destId="{AD49677A-6E48-41B4-9487-9D30BC071137}" srcOrd="0" destOrd="0" presId="urn:microsoft.com/office/officeart/2005/8/layout/vList5"/>
    <dgm:cxn modelId="{45C835DA-0B14-464E-BA8E-97A6F418AA53}" srcId="{2FB9F206-0042-4A98-861D-6EBC66C57260}" destId="{7B864550-6DFD-4311-9F7D-FAD7CDBFC2D3}" srcOrd="0" destOrd="0" parTransId="{192CAB65-B4CF-4806-B60A-2326DD99D112}" sibTransId="{AA20D5EE-6BE3-4580-A31F-E3DEC67809B2}"/>
    <dgm:cxn modelId="{8BE63A0C-72EE-4EEA-A6F4-9FA8056085E8}" type="presOf" srcId="{DF3BA015-22FD-421A-8D87-852C63BD88A3}" destId="{6DA14DA7-A0DD-4F0B-8BD7-B7AE0B431F52}" srcOrd="0" destOrd="0" presId="urn:microsoft.com/office/officeart/2005/8/layout/vList5"/>
    <dgm:cxn modelId="{450A67A1-4BA0-4F86-8699-3920E4589F8B}" type="presOf" srcId="{7B864550-6DFD-4311-9F7D-FAD7CDBFC2D3}" destId="{B48C85A8-EB10-4B98-8BC2-642C2AAECEDF}" srcOrd="0" destOrd="0" presId="urn:microsoft.com/office/officeart/2005/8/layout/vList5"/>
    <dgm:cxn modelId="{071EBD34-C387-4F89-B425-F9C35B69C62F}" type="presParOf" srcId="{AD49677A-6E48-41B4-9487-9D30BC071137}" destId="{9CFC28ED-8E5B-443D-BA07-2FF0D19F515A}" srcOrd="0" destOrd="0" presId="urn:microsoft.com/office/officeart/2005/8/layout/vList5"/>
    <dgm:cxn modelId="{CA2D3B80-C5F9-463F-AE54-B8ECCD56D5D1}" type="presParOf" srcId="{9CFC28ED-8E5B-443D-BA07-2FF0D19F515A}" destId="{B48C85A8-EB10-4B98-8BC2-642C2AAECEDF}" srcOrd="0" destOrd="0" presId="urn:microsoft.com/office/officeart/2005/8/layout/vList5"/>
    <dgm:cxn modelId="{F36814AC-D190-4FF9-B21A-1CDAFCF8E6DD}" type="presParOf" srcId="{9CFC28ED-8E5B-443D-BA07-2FF0D19F515A}" destId="{6DA14DA7-A0DD-4F0B-8BD7-B7AE0B431F5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FB9F206-0042-4A98-861D-6EBC66C57260}" type="doc">
      <dgm:prSet loTypeId="urn:microsoft.com/office/officeart/2005/8/layout/vList5" loCatId="list" qsTypeId="urn:microsoft.com/office/officeart/2005/8/quickstyle/simple1" qsCatId="simple" csTypeId="urn:microsoft.com/office/officeart/2005/8/colors/accent6_4" csCatId="accent6" phldr="1"/>
      <dgm:spPr/>
      <dgm:t>
        <a:bodyPr/>
        <a:lstStyle/>
        <a:p>
          <a:endParaRPr lang="pt-BR"/>
        </a:p>
      </dgm:t>
    </dgm:pt>
    <dgm:pt modelId="{7B864550-6DFD-4311-9F7D-FAD7CDBFC2D3}">
      <dgm:prSet/>
      <dgm:spPr/>
      <dgm:t>
        <a:bodyPr/>
        <a:lstStyle/>
        <a:p>
          <a:pPr rtl="0"/>
          <a:r>
            <a:rPr lang="pt-BR" b="1" smtClean="0"/>
            <a:t>Instruções de Repetição</a:t>
          </a:r>
          <a:endParaRPr lang="pt-BR"/>
        </a:p>
      </dgm:t>
    </dgm:pt>
    <dgm:pt modelId="{192CAB65-B4CF-4806-B60A-2326DD99D112}" type="parTrans" cxnId="{45C835DA-0B14-464E-BA8E-97A6F418AA53}">
      <dgm:prSet/>
      <dgm:spPr/>
      <dgm:t>
        <a:bodyPr/>
        <a:lstStyle/>
        <a:p>
          <a:endParaRPr lang="pt-BR"/>
        </a:p>
      </dgm:t>
    </dgm:pt>
    <dgm:pt modelId="{AA20D5EE-6BE3-4580-A31F-E3DEC67809B2}" type="sibTrans" cxnId="{45C835DA-0B14-464E-BA8E-97A6F418AA53}">
      <dgm:prSet/>
      <dgm:spPr/>
      <dgm:t>
        <a:bodyPr/>
        <a:lstStyle/>
        <a:p>
          <a:endParaRPr lang="pt-BR"/>
        </a:p>
      </dgm:t>
    </dgm:pt>
    <dgm:pt modelId="{DF3BA015-22FD-421A-8D87-852C63BD88A3}">
      <dgm:prSet/>
      <dgm:spPr/>
      <dgm:t>
        <a:bodyPr/>
        <a:lstStyle/>
        <a:p>
          <a:pPr algn="just" rtl="0"/>
          <a:r>
            <a:rPr lang="pt-BR" dirty="0" smtClean="0"/>
            <a:t>Basicamente, as instruções de decisão permitem que um determinado trecho de código seja executado ou não. Em algumas situações, é necessário repetir a execução de um determinado trecho de código. Nessas situações, devemos utilizar as instruções de repetição.</a:t>
          </a:r>
          <a:endParaRPr lang="pt-BR" dirty="0"/>
        </a:p>
      </dgm:t>
    </dgm:pt>
    <dgm:pt modelId="{DEF65FB1-B67D-4B5D-BE87-143702A9E516}" type="parTrans" cxnId="{113A0FCF-E514-4131-B350-CA501B252E1B}">
      <dgm:prSet/>
      <dgm:spPr/>
      <dgm:t>
        <a:bodyPr/>
        <a:lstStyle/>
        <a:p>
          <a:endParaRPr lang="pt-BR"/>
        </a:p>
      </dgm:t>
    </dgm:pt>
    <dgm:pt modelId="{1984A762-830F-4D4A-9049-E5A7F432089E}" type="sibTrans" cxnId="{113A0FCF-E514-4131-B350-CA501B252E1B}">
      <dgm:prSet/>
      <dgm:spPr/>
      <dgm:t>
        <a:bodyPr/>
        <a:lstStyle/>
        <a:p>
          <a:endParaRPr lang="pt-BR"/>
        </a:p>
      </dgm:t>
    </dgm:pt>
    <dgm:pt modelId="{AD49677A-6E48-41B4-9487-9D30BC071137}" type="pres">
      <dgm:prSet presAssocID="{2FB9F206-0042-4A98-861D-6EBC66C57260}" presName="Name0" presStyleCnt="0">
        <dgm:presLayoutVars>
          <dgm:dir/>
          <dgm:animLvl val="lvl"/>
          <dgm:resizeHandles val="exact"/>
        </dgm:presLayoutVars>
      </dgm:prSet>
      <dgm:spPr/>
      <dgm:t>
        <a:bodyPr/>
        <a:lstStyle/>
        <a:p>
          <a:endParaRPr lang="pt-BR"/>
        </a:p>
      </dgm:t>
    </dgm:pt>
    <dgm:pt modelId="{9CFC28ED-8E5B-443D-BA07-2FF0D19F515A}" type="pres">
      <dgm:prSet presAssocID="{7B864550-6DFD-4311-9F7D-FAD7CDBFC2D3}" presName="linNode" presStyleCnt="0"/>
      <dgm:spPr/>
    </dgm:pt>
    <dgm:pt modelId="{B48C85A8-EB10-4B98-8BC2-642C2AAECEDF}" type="pres">
      <dgm:prSet presAssocID="{7B864550-6DFD-4311-9F7D-FAD7CDBFC2D3}" presName="parentText" presStyleLbl="node1" presStyleIdx="0" presStyleCnt="1">
        <dgm:presLayoutVars>
          <dgm:chMax val="1"/>
          <dgm:bulletEnabled val="1"/>
        </dgm:presLayoutVars>
      </dgm:prSet>
      <dgm:spPr/>
      <dgm:t>
        <a:bodyPr/>
        <a:lstStyle/>
        <a:p>
          <a:endParaRPr lang="pt-BR"/>
        </a:p>
      </dgm:t>
    </dgm:pt>
    <dgm:pt modelId="{6DA14DA7-A0DD-4F0B-8BD7-B7AE0B431F52}" type="pres">
      <dgm:prSet presAssocID="{7B864550-6DFD-4311-9F7D-FAD7CDBFC2D3}" presName="descendantText" presStyleLbl="alignAccFollowNode1" presStyleIdx="0" presStyleCnt="1">
        <dgm:presLayoutVars>
          <dgm:bulletEnabled val="1"/>
        </dgm:presLayoutVars>
      </dgm:prSet>
      <dgm:spPr/>
      <dgm:t>
        <a:bodyPr/>
        <a:lstStyle/>
        <a:p>
          <a:endParaRPr lang="pt-BR"/>
        </a:p>
      </dgm:t>
    </dgm:pt>
  </dgm:ptLst>
  <dgm:cxnLst>
    <dgm:cxn modelId="{113A0FCF-E514-4131-B350-CA501B252E1B}" srcId="{7B864550-6DFD-4311-9F7D-FAD7CDBFC2D3}" destId="{DF3BA015-22FD-421A-8D87-852C63BD88A3}" srcOrd="0" destOrd="0" parTransId="{DEF65FB1-B67D-4B5D-BE87-143702A9E516}" sibTransId="{1984A762-830F-4D4A-9049-E5A7F432089E}"/>
    <dgm:cxn modelId="{9978FDEB-6A92-45FD-B3B5-B20B6B3FA40F}" type="presOf" srcId="{DF3BA015-22FD-421A-8D87-852C63BD88A3}" destId="{6DA14DA7-A0DD-4F0B-8BD7-B7AE0B431F52}" srcOrd="0" destOrd="0" presId="urn:microsoft.com/office/officeart/2005/8/layout/vList5"/>
    <dgm:cxn modelId="{B61564FD-D70E-420D-AEC6-3E8B545944E9}" type="presOf" srcId="{7B864550-6DFD-4311-9F7D-FAD7CDBFC2D3}" destId="{B48C85A8-EB10-4B98-8BC2-642C2AAECEDF}" srcOrd="0" destOrd="0" presId="urn:microsoft.com/office/officeart/2005/8/layout/vList5"/>
    <dgm:cxn modelId="{45C835DA-0B14-464E-BA8E-97A6F418AA53}" srcId="{2FB9F206-0042-4A98-861D-6EBC66C57260}" destId="{7B864550-6DFD-4311-9F7D-FAD7CDBFC2D3}" srcOrd="0" destOrd="0" parTransId="{192CAB65-B4CF-4806-B60A-2326DD99D112}" sibTransId="{AA20D5EE-6BE3-4580-A31F-E3DEC67809B2}"/>
    <dgm:cxn modelId="{2DAA491D-E2A0-4BA7-B2EE-FD7616DD263A}" type="presOf" srcId="{2FB9F206-0042-4A98-861D-6EBC66C57260}" destId="{AD49677A-6E48-41B4-9487-9D30BC071137}" srcOrd="0" destOrd="0" presId="urn:microsoft.com/office/officeart/2005/8/layout/vList5"/>
    <dgm:cxn modelId="{19678F1F-2875-45FC-857D-755A7D06FEFE}" type="presParOf" srcId="{AD49677A-6E48-41B4-9487-9D30BC071137}" destId="{9CFC28ED-8E5B-443D-BA07-2FF0D19F515A}" srcOrd="0" destOrd="0" presId="urn:microsoft.com/office/officeart/2005/8/layout/vList5"/>
    <dgm:cxn modelId="{B7BF181A-B784-4B09-97F5-20D8D9B95733}" type="presParOf" srcId="{9CFC28ED-8E5B-443D-BA07-2FF0D19F515A}" destId="{B48C85A8-EB10-4B98-8BC2-642C2AAECEDF}" srcOrd="0" destOrd="0" presId="urn:microsoft.com/office/officeart/2005/8/layout/vList5"/>
    <dgm:cxn modelId="{7E15AA65-2296-4C42-B52B-BACCC5DC9EFC}" type="presParOf" srcId="{9CFC28ED-8E5B-443D-BA07-2FF0D19F515A}" destId="{6DA14DA7-A0DD-4F0B-8BD7-B7AE0B431F5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E4D6E02-28CC-44F4-92E9-26E3EBCFD3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t-BR"/>
        </a:p>
      </dgm:t>
    </dgm:pt>
    <dgm:pt modelId="{599C9757-306D-463B-BC39-2A1784670BAC}">
      <dgm:prSet/>
      <dgm:spPr/>
      <dgm:t>
        <a:bodyPr/>
        <a:lstStyle/>
        <a:p>
          <a:pPr rtl="0"/>
          <a:r>
            <a:rPr lang="pt-BR" smtClean="0"/>
            <a:t>Instrução While</a:t>
          </a:r>
          <a:endParaRPr lang="pt-BR"/>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dgm:t>
        <a:bodyPr/>
        <a:lstStyle/>
        <a:p>
          <a:pPr algn="just" rtl="0"/>
          <a:r>
            <a:rPr lang="pt-BR" dirty="0" smtClean="0"/>
            <a:t>A instrução </a:t>
          </a:r>
          <a:r>
            <a:rPr lang="pt-BR" dirty="0" err="1" smtClean="0"/>
            <a:t>while</a:t>
          </a:r>
          <a:r>
            <a:rPr lang="pt-BR" dirty="0" smtClean="0"/>
            <a:t> indica o início de um laço e recebe como parâmetro uma condição. Essa condição é chamada de condição de parada, pois quando ela for falsa, o laço é interrompido. A estrutura ou sintaxe da instrução </a:t>
          </a:r>
          <a:r>
            <a:rPr lang="pt-BR" dirty="0" err="1" smtClean="0"/>
            <a:t>while</a:t>
          </a:r>
          <a:r>
            <a:rPr lang="pt-BR" dirty="0" smtClean="0"/>
            <a:t> é a seguinte:</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F2AC5244-1DE6-427C-B829-17D52D24D909}" type="pres">
      <dgm:prSet presAssocID="{1E4D6E02-28CC-44F4-92E9-26E3EBCFD3A1}" presName="linear" presStyleCnt="0">
        <dgm:presLayoutVars>
          <dgm:animLvl val="lvl"/>
          <dgm:resizeHandles val="exact"/>
        </dgm:presLayoutVars>
      </dgm:prSet>
      <dgm:spPr/>
      <dgm:t>
        <a:bodyPr/>
        <a:lstStyle/>
        <a:p>
          <a:endParaRPr lang="pt-BR"/>
        </a:p>
      </dgm:t>
    </dgm:pt>
    <dgm:pt modelId="{3A38F635-C1C4-448C-BF3F-56770E8B2E02}" type="pres">
      <dgm:prSet presAssocID="{599C9757-306D-463B-BC39-2A1784670BAC}" presName="parentText" presStyleLbl="node1" presStyleIdx="0" presStyleCnt="1">
        <dgm:presLayoutVars>
          <dgm:chMax val="0"/>
          <dgm:bulletEnabled val="1"/>
        </dgm:presLayoutVars>
      </dgm:prSet>
      <dgm:spPr/>
      <dgm:t>
        <a:bodyPr/>
        <a:lstStyle/>
        <a:p>
          <a:endParaRPr lang="pt-BR"/>
        </a:p>
      </dgm:t>
    </dgm:pt>
    <dgm:pt modelId="{2F503AA5-8F50-44B2-A65D-8F32C23C7D15}" type="pres">
      <dgm:prSet presAssocID="{599C9757-306D-463B-BC39-2A1784670BAC}" presName="childText" presStyleLbl="revTx" presStyleIdx="0" presStyleCnt="1">
        <dgm:presLayoutVars>
          <dgm:bulletEnabled val="1"/>
        </dgm:presLayoutVars>
      </dgm:prSet>
      <dgm:spPr/>
      <dgm:t>
        <a:bodyPr/>
        <a:lstStyle/>
        <a:p>
          <a:endParaRPr lang="pt-BR"/>
        </a:p>
      </dgm:t>
    </dgm:pt>
  </dgm:ptLst>
  <dgm:cxnLst>
    <dgm:cxn modelId="{C4614450-5C13-4E43-8F4F-13BFF9DC83D8}" type="presOf" srcId="{1E4D6E02-28CC-44F4-92E9-26E3EBCFD3A1}" destId="{F2AC5244-1DE6-427C-B829-17D52D24D909}" srcOrd="0" destOrd="0" presId="urn:microsoft.com/office/officeart/2005/8/layout/vList2"/>
    <dgm:cxn modelId="{60CCCDA8-88C3-4E63-A560-B982271E2736}" type="presOf" srcId="{93914C6C-0BC3-4AE3-9328-249C508C6D19}" destId="{2F503AA5-8F50-44B2-A65D-8F32C23C7D15}" srcOrd="0" destOrd="0" presId="urn:microsoft.com/office/officeart/2005/8/layout/vList2"/>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F3895A6D-703A-47A1-80DA-3387C42635C0}" type="presOf" srcId="{599C9757-306D-463B-BC39-2A1784670BAC}" destId="{3A38F635-C1C4-448C-BF3F-56770E8B2E02}" srcOrd="0" destOrd="0" presId="urn:microsoft.com/office/officeart/2005/8/layout/vList2"/>
    <dgm:cxn modelId="{6041ADFA-0D2E-416C-86AE-01A49BB2AE7B}" type="presParOf" srcId="{F2AC5244-1DE6-427C-B829-17D52D24D909}" destId="{3A38F635-C1C4-448C-BF3F-56770E8B2E02}" srcOrd="0" destOrd="0" presId="urn:microsoft.com/office/officeart/2005/8/layout/vList2"/>
    <dgm:cxn modelId="{3D4A2243-B124-4E3A-8985-BECC515C40C6}" type="presParOf" srcId="{F2AC5244-1DE6-427C-B829-17D52D24D909}" destId="{2F503AA5-8F50-44B2-A65D-8F32C23C7D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E4D6E02-28CC-44F4-92E9-26E3EBCFD3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a:solidFill>
          <a:srgbClr val="00B050"/>
        </a:solidFill>
        <a:ln>
          <a:solidFill>
            <a:srgbClr val="00B050"/>
          </a:solidFill>
        </a:ln>
      </dgm:spPr>
      <dgm:t>
        <a:bodyPr/>
        <a:lstStyle/>
        <a:p>
          <a:pPr rtl="0"/>
          <a:r>
            <a:rPr lang="pt-BR" dirty="0" smtClean="0"/>
            <a:t>Instrução </a:t>
          </a:r>
          <a:r>
            <a:rPr lang="pt-BR" dirty="0" err="1" smtClean="0"/>
            <a:t>While</a:t>
          </a:r>
          <a:endParaRPr lang="pt-BR"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dgm:t>
        <a:bodyPr/>
        <a:lstStyle/>
        <a:p>
          <a:pPr algn="just" rtl="0"/>
          <a:r>
            <a:rPr lang="pt-BR" dirty="0" smtClean="0"/>
            <a:t>Se traduzirmos para o português a instrução </a:t>
          </a:r>
          <a:r>
            <a:rPr lang="pt-BR" dirty="0" err="1" smtClean="0"/>
            <a:t>while</a:t>
          </a:r>
          <a:r>
            <a:rPr lang="pt-BR" dirty="0" smtClean="0"/>
            <a:t> como enquanto, fica mais fácil entender o seu funcionamento. O código acima poderia ser lido da seguinte forma: “Enquanto a condição de parada for verdadeira, execute comando 1, comando 2 e comando 3.”</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F2AC5244-1DE6-427C-B829-17D52D24D909}" type="pres">
      <dgm:prSet presAssocID="{1E4D6E02-28CC-44F4-92E9-26E3EBCFD3A1}" presName="linear" presStyleCnt="0">
        <dgm:presLayoutVars>
          <dgm:animLvl val="lvl"/>
          <dgm:resizeHandles val="exact"/>
        </dgm:presLayoutVars>
      </dgm:prSet>
      <dgm:spPr/>
      <dgm:t>
        <a:bodyPr/>
        <a:lstStyle/>
        <a:p>
          <a:endParaRPr lang="pt-BR"/>
        </a:p>
      </dgm:t>
    </dgm:pt>
    <dgm:pt modelId="{3A38F635-C1C4-448C-BF3F-56770E8B2E02}" type="pres">
      <dgm:prSet presAssocID="{599C9757-306D-463B-BC39-2A1784670BAC}" presName="parentText" presStyleLbl="node1" presStyleIdx="0" presStyleCnt="1">
        <dgm:presLayoutVars>
          <dgm:chMax val="0"/>
          <dgm:bulletEnabled val="1"/>
        </dgm:presLayoutVars>
      </dgm:prSet>
      <dgm:spPr/>
      <dgm:t>
        <a:bodyPr/>
        <a:lstStyle/>
        <a:p>
          <a:endParaRPr lang="pt-BR"/>
        </a:p>
      </dgm:t>
    </dgm:pt>
    <dgm:pt modelId="{2F503AA5-8F50-44B2-A65D-8F32C23C7D15}" type="pres">
      <dgm:prSet presAssocID="{599C9757-306D-463B-BC39-2A1784670BAC}" presName="childText" presStyleLbl="revTx" presStyleIdx="0" presStyleCnt="1">
        <dgm:presLayoutVars>
          <dgm:bulletEnabled val="1"/>
        </dgm:presLayoutVars>
      </dgm:prSet>
      <dgm:spPr/>
      <dgm:t>
        <a:bodyPr/>
        <a:lstStyle/>
        <a:p>
          <a:endParaRPr lang="pt-BR"/>
        </a:p>
      </dgm:t>
    </dgm:pt>
  </dgm:ptLst>
  <dgm:cxnLst>
    <dgm:cxn modelId="{60E931E5-138F-4637-B78A-76F356C00173}" type="presOf" srcId="{599C9757-306D-463B-BC39-2A1784670BAC}" destId="{3A38F635-C1C4-448C-BF3F-56770E8B2E02}" srcOrd="0" destOrd="0" presId="urn:microsoft.com/office/officeart/2005/8/layout/vList2"/>
    <dgm:cxn modelId="{850C7DC7-49E1-4964-8A65-074A139C958D}" type="presOf" srcId="{1E4D6E02-28CC-44F4-92E9-26E3EBCFD3A1}" destId="{F2AC5244-1DE6-427C-B829-17D52D24D909}" srcOrd="0" destOrd="0" presId="urn:microsoft.com/office/officeart/2005/8/layout/vList2"/>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C4FCE745-806C-4BA7-9824-FEC91C2FE8DC}" type="presOf" srcId="{93914C6C-0BC3-4AE3-9328-249C508C6D19}" destId="{2F503AA5-8F50-44B2-A65D-8F32C23C7D15}" srcOrd="0" destOrd="0" presId="urn:microsoft.com/office/officeart/2005/8/layout/vList2"/>
    <dgm:cxn modelId="{324950F9-7C20-437C-B0AE-76DC265D86A0}" type="presParOf" srcId="{F2AC5244-1DE6-427C-B829-17D52D24D909}" destId="{3A38F635-C1C4-448C-BF3F-56770E8B2E02}" srcOrd="0" destOrd="0" presId="urn:microsoft.com/office/officeart/2005/8/layout/vList2"/>
    <dgm:cxn modelId="{FB19E3D1-869C-4697-A285-2272D00AAB7A}" type="presParOf" srcId="{F2AC5244-1DE6-427C-B829-17D52D24D909}" destId="{2F503AA5-8F50-44B2-A65D-8F32C23C7D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E4D6E02-28CC-44F4-92E9-26E3EBCFD3A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pt-BR"/>
        </a:p>
      </dgm:t>
    </dgm:pt>
    <dgm:pt modelId="{599C9757-306D-463B-BC39-2A1784670BAC}">
      <dgm:prSet/>
      <dgm:spPr/>
      <dgm:t>
        <a:bodyPr/>
        <a:lstStyle/>
        <a:p>
          <a:pPr rtl="0"/>
          <a:r>
            <a:rPr lang="pt-BR" dirty="0" smtClean="0"/>
            <a:t>Instrução </a:t>
          </a:r>
          <a:r>
            <a:rPr lang="pt-BR" dirty="0" err="1" smtClean="0"/>
            <a:t>While</a:t>
          </a:r>
          <a:endParaRPr lang="pt-BR"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dgm:t>
        <a:bodyPr/>
        <a:lstStyle/>
        <a:p>
          <a:pPr algn="just" rtl="0"/>
          <a:r>
            <a:rPr lang="pt-BR" dirty="0" smtClean="0"/>
            <a:t>Esse programa poderia ser implementado em C# de uma forma não prática. Veja os exemplos abaixo.</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F2AC5244-1DE6-427C-B829-17D52D24D909}" type="pres">
      <dgm:prSet presAssocID="{1E4D6E02-28CC-44F4-92E9-26E3EBCFD3A1}" presName="linear" presStyleCnt="0">
        <dgm:presLayoutVars>
          <dgm:animLvl val="lvl"/>
          <dgm:resizeHandles val="exact"/>
        </dgm:presLayoutVars>
      </dgm:prSet>
      <dgm:spPr/>
      <dgm:t>
        <a:bodyPr/>
        <a:lstStyle/>
        <a:p>
          <a:endParaRPr lang="pt-BR"/>
        </a:p>
      </dgm:t>
    </dgm:pt>
    <dgm:pt modelId="{3A38F635-C1C4-448C-BF3F-56770E8B2E02}" type="pres">
      <dgm:prSet presAssocID="{599C9757-306D-463B-BC39-2A1784670BAC}" presName="parentText" presStyleLbl="node1" presStyleIdx="0" presStyleCnt="1">
        <dgm:presLayoutVars>
          <dgm:chMax val="0"/>
          <dgm:bulletEnabled val="1"/>
        </dgm:presLayoutVars>
      </dgm:prSet>
      <dgm:spPr/>
      <dgm:t>
        <a:bodyPr/>
        <a:lstStyle/>
        <a:p>
          <a:endParaRPr lang="pt-BR"/>
        </a:p>
      </dgm:t>
    </dgm:pt>
    <dgm:pt modelId="{2F503AA5-8F50-44B2-A65D-8F32C23C7D15}" type="pres">
      <dgm:prSet presAssocID="{599C9757-306D-463B-BC39-2A1784670BAC}" presName="childText" presStyleLbl="revTx" presStyleIdx="0" presStyleCnt="1">
        <dgm:presLayoutVars>
          <dgm:bulletEnabled val="1"/>
        </dgm:presLayoutVars>
      </dgm:prSet>
      <dgm:spPr/>
      <dgm:t>
        <a:bodyPr/>
        <a:lstStyle/>
        <a:p>
          <a:endParaRPr lang="pt-BR"/>
        </a:p>
      </dgm:t>
    </dgm:pt>
  </dgm:ptLst>
  <dgm:cxnLst>
    <dgm:cxn modelId="{44FCCD80-939C-4DA4-9B72-8C12FAA9F012}" type="presOf" srcId="{93914C6C-0BC3-4AE3-9328-249C508C6D19}" destId="{2F503AA5-8F50-44B2-A65D-8F32C23C7D15}" srcOrd="0" destOrd="0" presId="urn:microsoft.com/office/officeart/2005/8/layout/vList2"/>
    <dgm:cxn modelId="{87AAC251-DAC7-4529-BB7C-E34928C39185}" type="presOf" srcId="{599C9757-306D-463B-BC39-2A1784670BAC}" destId="{3A38F635-C1C4-448C-BF3F-56770E8B2E02}" srcOrd="0" destOrd="0" presId="urn:microsoft.com/office/officeart/2005/8/layout/vList2"/>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019AD960-396A-4A31-BEE9-E070899FA44E}" type="presOf" srcId="{1E4D6E02-28CC-44F4-92E9-26E3EBCFD3A1}" destId="{F2AC5244-1DE6-427C-B829-17D52D24D909}" srcOrd="0" destOrd="0" presId="urn:microsoft.com/office/officeart/2005/8/layout/vList2"/>
    <dgm:cxn modelId="{29045152-66A0-4CFA-9698-EF0FE2CB7858}" type="presParOf" srcId="{F2AC5244-1DE6-427C-B829-17D52D24D909}" destId="{3A38F635-C1C4-448C-BF3F-56770E8B2E02}" srcOrd="0" destOrd="0" presId="urn:microsoft.com/office/officeart/2005/8/layout/vList2"/>
    <dgm:cxn modelId="{9D36BF57-BC1C-462A-B24A-D71519DFC38C}" type="presParOf" srcId="{F2AC5244-1DE6-427C-B829-17D52D24D909}" destId="{2F503AA5-8F50-44B2-A65D-8F32C23C7D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E4D6E02-28CC-44F4-92E9-26E3EBCFD3A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pt-BR"/>
        </a:p>
      </dgm:t>
    </dgm:pt>
    <dgm:pt modelId="{599C9757-306D-463B-BC39-2A1784670BAC}">
      <dgm:prSet/>
      <dgm:spPr>
        <a:solidFill>
          <a:srgbClr val="0070C0"/>
        </a:solidFill>
        <a:ln>
          <a:solidFill>
            <a:srgbClr val="0070C0"/>
          </a:solidFill>
        </a:ln>
      </dgm:spPr>
      <dgm:t>
        <a:bodyPr/>
        <a:lstStyle/>
        <a:p>
          <a:pPr rtl="0"/>
          <a:r>
            <a:rPr lang="pt-BR" dirty="0" smtClean="0"/>
            <a:t>Instrução </a:t>
          </a:r>
          <a:r>
            <a:rPr lang="pt-BR" dirty="0" err="1" smtClean="0"/>
            <a:t>While</a:t>
          </a:r>
          <a:endParaRPr lang="pt-BR"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dgm:t>
        <a:bodyPr/>
        <a:lstStyle/>
        <a:p>
          <a:pPr algn="just" rtl="0"/>
          <a:r>
            <a:rPr lang="pt-BR" dirty="0" smtClean="0"/>
            <a:t>Contudo, utilizando a instrução </a:t>
          </a:r>
          <a:r>
            <a:rPr lang="pt-BR" dirty="0" err="1" smtClean="0"/>
            <a:t>while</a:t>
          </a:r>
          <a:r>
            <a:rPr lang="pt-BR" dirty="0" smtClean="0"/>
            <a:t> o código fica bem mais simples. Observe.</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F2AC5244-1DE6-427C-B829-17D52D24D909}" type="pres">
      <dgm:prSet presAssocID="{1E4D6E02-28CC-44F4-92E9-26E3EBCFD3A1}" presName="linear" presStyleCnt="0">
        <dgm:presLayoutVars>
          <dgm:animLvl val="lvl"/>
          <dgm:resizeHandles val="exact"/>
        </dgm:presLayoutVars>
      </dgm:prSet>
      <dgm:spPr/>
      <dgm:t>
        <a:bodyPr/>
        <a:lstStyle/>
        <a:p>
          <a:endParaRPr lang="pt-BR"/>
        </a:p>
      </dgm:t>
    </dgm:pt>
    <dgm:pt modelId="{3A38F635-C1C4-448C-BF3F-56770E8B2E02}" type="pres">
      <dgm:prSet presAssocID="{599C9757-306D-463B-BC39-2A1784670BAC}" presName="parentText" presStyleLbl="node1" presStyleIdx="0" presStyleCnt="1">
        <dgm:presLayoutVars>
          <dgm:chMax val="0"/>
          <dgm:bulletEnabled val="1"/>
        </dgm:presLayoutVars>
      </dgm:prSet>
      <dgm:spPr/>
      <dgm:t>
        <a:bodyPr/>
        <a:lstStyle/>
        <a:p>
          <a:endParaRPr lang="pt-BR"/>
        </a:p>
      </dgm:t>
    </dgm:pt>
    <dgm:pt modelId="{2F503AA5-8F50-44B2-A65D-8F32C23C7D15}" type="pres">
      <dgm:prSet presAssocID="{599C9757-306D-463B-BC39-2A1784670BAC}" presName="childText" presStyleLbl="revTx" presStyleIdx="0" presStyleCnt="1">
        <dgm:presLayoutVars>
          <dgm:bulletEnabled val="1"/>
        </dgm:presLayoutVars>
      </dgm:prSet>
      <dgm:spPr/>
      <dgm:t>
        <a:bodyPr/>
        <a:lstStyle/>
        <a:p>
          <a:endParaRPr lang="pt-BR"/>
        </a:p>
      </dgm:t>
    </dgm:pt>
  </dgm:ptLst>
  <dgm:cxnLst>
    <dgm:cxn modelId="{2C4DC615-C267-4779-89B5-678410BE8035}" type="presOf" srcId="{1E4D6E02-28CC-44F4-92E9-26E3EBCFD3A1}" destId="{F2AC5244-1DE6-427C-B829-17D52D24D909}" srcOrd="0" destOrd="0" presId="urn:microsoft.com/office/officeart/2005/8/layout/vList2"/>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868012F4-7FF5-451F-A2AD-FA9D28263B0C}" type="presOf" srcId="{599C9757-306D-463B-BC39-2A1784670BAC}" destId="{3A38F635-C1C4-448C-BF3F-56770E8B2E02}" srcOrd="0" destOrd="0" presId="urn:microsoft.com/office/officeart/2005/8/layout/vList2"/>
    <dgm:cxn modelId="{A496A4BC-F337-4E7E-8D3C-C48D09A8CA39}" type="presOf" srcId="{93914C6C-0BC3-4AE3-9328-249C508C6D19}" destId="{2F503AA5-8F50-44B2-A65D-8F32C23C7D15}" srcOrd="0" destOrd="0" presId="urn:microsoft.com/office/officeart/2005/8/layout/vList2"/>
    <dgm:cxn modelId="{A623E13C-D984-4175-8A7D-FFF2D4D64AA0}" type="presParOf" srcId="{F2AC5244-1DE6-427C-B829-17D52D24D909}" destId="{3A38F635-C1C4-448C-BF3F-56770E8B2E02}" srcOrd="0" destOrd="0" presId="urn:microsoft.com/office/officeart/2005/8/layout/vList2"/>
    <dgm:cxn modelId="{03C6215E-0C5B-4426-8615-06CC905B5EEE}" type="presParOf" srcId="{F2AC5244-1DE6-427C-B829-17D52D24D909}" destId="{2F503AA5-8F50-44B2-A65D-8F32C23C7D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E4D6E02-28CC-44F4-92E9-26E3EBCFD3A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dgm:t>
        <a:bodyPr/>
        <a:lstStyle/>
        <a:p>
          <a:pPr rtl="0"/>
          <a:r>
            <a:rPr lang="pt-BR" b="1" dirty="0" smtClean="0"/>
            <a:t>Instrução for</a:t>
          </a:r>
          <a:endParaRPr lang="pt-BR" b="1"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dgm:t>
        <a:bodyPr/>
        <a:lstStyle/>
        <a:p>
          <a:pPr algn="just" rtl="0"/>
          <a:r>
            <a:rPr lang="pt-BR" dirty="0" smtClean="0"/>
            <a:t>A instrução for é uma outra instrução de repetição e tem a mesma finalidade da instrução </a:t>
          </a:r>
          <a:r>
            <a:rPr lang="pt-BR" b="1" dirty="0" err="1" smtClean="0"/>
            <a:t>while</a:t>
          </a:r>
          <a:r>
            <a:rPr lang="pt-BR" dirty="0" smtClean="0"/>
            <a:t>. Na maioria dos casos, podemos resolver questões que envolvem repetições com </a:t>
          </a:r>
          <a:r>
            <a:rPr lang="pt-BR" b="1" dirty="0" err="1" smtClean="0"/>
            <a:t>while</a:t>
          </a:r>
          <a:r>
            <a:rPr lang="pt-BR" dirty="0" smtClean="0"/>
            <a:t> ou </a:t>
          </a:r>
          <a:r>
            <a:rPr lang="pt-BR" b="1" dirty="0" smtClean="0"/>
            <a:t>for</a:t>
          </a:r>
          <a:r>
            <a:rPr lang="pt-BR" dirty="0" smtClean="0"/>
            <a:t>. A diferença é que, geralmente, utilizamos a instrução for nos casos em que precisamos de um contador em nossa condição de parada. Para ficar mais claro, veja a estrutura ou sintaxe da instrução for:</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998F561E-F56A-4E63-AC79-6D68E5FE188A}" type="pres">
      <dgm:prSet presAssocID="{1E4D6E02-28CC-44F4-92E9-26E3EBCFD3A1}" presName="Name0" presStyleCnt="0">
        <dgm:presLayoutVars>
          <dgm:dir/>
          <dgm:animLvl val="lvl"/>
          <dgm:resizeHandles val="exact"/>
        </dgm:presLayoutVars>
      </dgm:prSet>
      <dgm:spPr/>
      <dgm:t>
        <a:bodyPr/>
        <a:lstStyle/>
        <a:p>
          <a:endParaRPr lang="pt-BR"/>
        </a:p>
      </dgm:t>
    </dgm:pt>
    <dgm:pt modelId="{53A4642B-CD2E-4AB4-8382-7C54D7F7AFD0}" type="pres">
      <dgm:prSet presAssocID="{599C9757-306D-463B-BC39-2A1784670BAC}" presName="composite" presStyleCnt="0"/>
      <dgm:spPr/>
    </dgm:pt>
    <dgm:pt modelId="{49327C0A-7223-4CA8-AC0F-D335C666D6C8}" type="pres">
      <dgm:prSet presAssocID="{599C9757-306D-463B-BC39-2A1784670BAC}" presName="parTx" presStyleLbl="alignNode1" presStyleIdx="0" presStyleCnt="1">
        <dgm:presLayoutVars>
          <dgm:chMax val="0"/>
          <dgm:chPref val="0"/>
          <dgm:bulletEnabled val="1"/>
        </dgm:presLayoutVars>
      </dgm:prSet>
      <dgm:spPr/>
      <dgm:t>
        <a:bodyPr/>
        <a:lstStyle/>
        <a:p>
          <a:endParaRPr lang="pt-BR"/>
        </a:p>
      </dgm:t>
    </dgm:pt>
    <dgm:pt modelId="{8067408B-E6D8-4648-92D2-8FAB9F697899}" type="pres">
      <dgm:prSet presAssocID="{599C9757-306D-463B-BC39-2A1784670BAC}" presName="desTx" presStyleLbl="alignAccFollowNode1" presStyleIdx="0" presStyleCnt="1">
        <dgm:presLayoutVars>
          <dgm:bulletEnabled val="1"/>
        </dgm:presLayoutVars>
      </dgm:prSet>
      <dgm:spPr/>
      <dgm:t>
        <a:bodyPr/>
        <a:lstStyle/>
        <a:p>
          <a:endParaRPr lang="pt-BR"/>
        </a:p>
      </dgm:t>
    </dgm:pt>
  </dgm:ptLst>
  <dgm:cxnLst>
    <dgm:cxn modelId="{C7318203-D505-452D-8219-ED518F0F895E}" type="presOf" srcId="{599C9757-306D-463B-BC39-2A1784670BAC}" destId="{49327C0A-7223-4CA8-AC0F-D335C666D6C8}" srcOrd="0" destOrd="0" presId="urn:microsoft.com/office/officeart/2005/8/layout/hList1"/>
    <dgm:cxn modelId="{A0F50313-1F9D-40BE-9B67-FAE1C42CC133}" type="presOf" srcId="{1E4D6E02-28CC-44F4-92E9-26E3EBCFD3A1}" destId="{998F561E-F56A-4E63-AC79-6D68E5FE188A}" srcOrd="0" destOrd="0" presId="urn:microsoft.com/office/officeart/2005/8/layout/hList1"/>
    <dgm:cxn modelId="{260AB384-5A1E-42BC-AF26-4C931D39E847}" type="presOf" srcId="{93914C6C-0BC3-4AE3-9328-249C508C6D19}" destId="{8067408B-E6D8-4648-92D2-8FAB9F697899}" srcOrd="0" destOrd="0" presId="urn:microsoft.com/office/officeart/2005/8/layout/hList1"/>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0E9F22D4-2A7C-4D57-B07E-AA3FB31A243A}" type="presParOf" srcId="{998F561E-F56A-4E63-AC79-6D68E5FE188A}" destId="{53A4642B-CD2E-4AB4-8382-7C54D7F7AFD0}" srcOrd="0" destOrd="0" presId="urn:microsoft.com/office/officeart/2005/8/layout/hList1"/>
    <dgm:cxn modelId="{451B416A-D5CD-4932-BFAB-0E2FEDFBEECB}" type="presParOf" srcId="{53A4642B-CD2E-4AB4-8382-7C54D7F7AFD0}" destId="{49327C0A-7223-4CA8-AC0F-D335C666D6C8}" srcOrd="0" destOrd="0" presId="urn:microsoft.com/office/officeart/2005/8/layout/hList1"/>
    <dgm:cxn modelId="{90597D26-A920-46DC-BE7A-43D0F178BCA8}" type="presParOf" srcId="{53A4642B-CD2E-4AB4-8382-7C54D7F7AFD0}" destId="{8067408B-E6D8-4648-92D2-8FAB9F697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61F7EAA-4C6A-4A7F-BA70-8AC406916404}"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pt-BR"/>
        </a:p>
      </dgm:t>
    </dgm:pt>
    <dgm:pt modelId="{98BE218D-1651-433E-B652-3BAA184B9616}">
      <dgm:prSet/>
      <dgm:spPr>
        <a:solidFill>
          <a:srgbClr val="00B050"/>
        </a:solidFill>
      </dgm:spPr>
      <dgm:t>
        <a:bodyPr/>
        <a:lstStyle/>
        <a:p>
          <a:pPr algn="l" rtl="0"/>
          <a:r>
            <a:rPr lang="pt-BR" baseline="0" dirty="0" smtClean="0"/>
            <a:t>No lugar da </a:t>
          </a:r>
          <a:r>
            <a:rPr lang="pt-BR" b="1" baseline="0" dirty="0" smtClean="0"/>
            <a:t>inicialização</a:t>
          </a:r>
          <a:r>
            <a:rPr lang="pt-BR" baseline="0" dirty="0" smtClean="0"/>
            <a:t>, devemos inserir os comandos que serão executados antes do início do laço. No lugar da </a:t>
          </a:r>
          <a:r>
            <a:rPr lang="pt-BR" b="1" baseline="0" dirty="0" smtClean="0"/>
            <a:t>atualização</a:t>
          </a:r>
          <a:r>
            <a:rPr lang="pt-BR" baseline="0" dirty="0" smtClean="0"/>
            <a:t>, devemos inserir os comandos que serão executadas ao final de cada iteração(repetição).</a:t>
          </a:r>
          <a:br>
            <a:rPr lang="pt-BR" baseline="0" dirty="0" smtClean="0"/>
          </a:br>
          <a:endParaRPr lang="pt-BR" dirty="0"/>
        </a:p>
      </dgm:t>
    </dgm:pt>
    <dgm:pt modelId="{E0A32647-C3B8-4615-B7CF-8FA05AFE7D8C}" type="parTrans" cxnId="{73B8CD83-A2EC-4056-9BD6-F53D6A6F1489}">
      <dgm:prSet/>
      <dgm:spPr/>
      <dgm:t>
        <a:bodyPr/>
        <a:lstStyle/>
        <a:p>
          <a:endParaRPr lang="pt-BR"/>
        </a:p>
      </dgm:t>
    </dgm:pt>
    <dgm:pt modelId="{FACDA8D1-F17A-428D-B287-A76A5785C551}" type="sibTrans" cxnId="{73B8CD83-A2EC-4056-9BD6-F53D6A6F1489}">
      <dgm:prSet/>
      <dgm:spPr/>
      <dgm:t>
        <a:bodyPr/>
        <a:lstStyle/>
        <a:p>
          <a:endParaRPr lang="pt-BR"/>
        </a:p>
      </dgm:t>
    </dgm:pt>
    <dgm:pt modelId="{A8E144C0-299E-43BA-8F82-4CFF6B92A4A8}" type="pres">
      <dgm:prSet presAssocID="{961F7EAA-4C6A-4A7F-BA70-8AC406916404}" presName="linear" presStyleCnt="0">
        <dgm:presLayoutVars>
          <dgm:animLvl val="lvl"/>
          <dgm:resizeHandles val="exact"/>
        </dgm:presLayoutVars>
      </dgm:prSet>
      <dgm:spPr/>
      <dgm:t>
        <a:bodyPr/>
        <a:lstStyle/>
        <a:p>
          <a:endParaRPr lang="pt-BR"/>
        </a:p>
      </dgm:t>
    </dgm:pt>
    <dgm:pt modelId="{ED286112-1C8A-4817-AD2A-0A2B93396517}" type="pres">
      <dgm:prSet presAssocID="{98BE218D-1651-433E-B652-3BAA184B9616}" presName="parentText" presStyleLbl="node1" presStyleIdx="0" presStyleCnt="1" custLinFactNeighborX="758" custLinFactNeighborY="-735">
        <dgm:presLayoutVars>
          <dgm:chMax val="0"/>
          <dgm:bulletEnabled val="1"/>
        </dgm:presLayoutVars>
      </dgm:prSet>
      <dgm:spPr/>
      <dgm:t>
        <a:bodyPr/>
        <a:lstStyle/>
        <a:p>
          <a:endParaRPr lang="pt-BR"/>
        </a:p>
      </dgm:t>
    </dgm:pt>
  </dgm:ptLst>
  <dgm:cxnLst>
    <dgm:cxn modelId="{BEF3899C-C795-408D-8FC3-7991471BBCAC}" type="presOf" srcId="{98BE218D-1651-433E-B652-3BAA184B9616}" destId="{ED286112-1C8A-4817-AD2A-0A2B93396517}" srcOrd="0" destOrd="0" presId="urn:microsoft.com/office/officeart/2005/8/layout/vList2"/>
    <dgm:cxn modelId="{D888A069-7787-4C01-9927-505A7745890F}" type="presOf" srcId="{961F7EAA-4C6A-4A7F-BA70-8AC406916404}" destId="{A8E144C0-299E-43BA-8F82-4CFF6B92A4A8}" srcOrd="0" destOrd="0" presId="urn:microsoft.com/office/officeart/2005/8/layout/vList2"/>
    <dgm:cxn modelId="{73B8CD83-A2EC-4056-9BD6-F53D6A6F1489}" srcId="{961F7EAA-4C6A-4A7F-BA70-8AC406916404}" destId="{98BE218D-1651-433E-B652-3BAA184B9616}" srcOrd="0" destOrd="0" parTransId="{E0A32647-C3B8-4615-B7CF-8FA05AFE7D8C}" sibTransId="{FACDA8D1-F17A-428D-B287-A76A5785C551}"/>
    <dgm:cxn modelId="{EF17F69E-0266-4E9A-9AA4-C7D29438480A}" type="presParOf" srcId="{A8E144C0-299E-43BA-8F82-4CFF6B92A4A8}" destId="{ED286112-1C8A-4817-AD2A-0A2B9339651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08F6D35-AAAF-4B76-B03F-EDC816FD37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D53762A4-7742-490E-A65C-C4A366ACD36D}">
      <dgm:prSet/>
      <dgm:spPr>
        <a:solidFill>
          <a:srgbClr val="FF0000"/>
        </a:solidFill>
        <a:ln>
          <a:solidFill>
            <a:srgbClr val="FF0000"/>
          </a:solidFill>
        </a:ln>
      </dgm:spPr>
      <dgm:t>
        <a:bodyPr/>
        <a:lstStyle/>
        <a:p>
          <a:pPr rtl="0"/>
          <a:r>
            <a:rPr lang="pt-BR" dirty="0" smtClean="0"/>
            <a:t>Importante</a:t>
          </a:r>
          <a:endParaRPr lang="pt-BR" dirty="0"/>
        </a:p>
      </dgm:t>
    </dgm:pt>
    <dgm:pt modelId="{62AC6DB8-D7F1-48CC-9192-8960BAC31B2E}" type="parTrans" cxnId="{A9CAF779-DDC1-4E26-98F8-306989198412}">
      <dgm:prSet/>
      <dgm:spPr/>
      <dgm:t>
        <a:bodyPr/>
        <a:lstStyle/>
        <a:p>
          <a:endParaRPr lang="pt-BR"/>
        </a:p>
      </dgm:t>
    </dgm:pt>
    <dgm:pt modelId="{F0C822BA-616D-44E1-86F5-EDC760A37838}" type="sibTrans" cxnId="{A9CAF779-DDC1-4E26-98F8-306989198412}">
      <dgm:prSet/>
      <dgm:spPr/>
      <dgm:t>
        <a:bodyPr/>
        <a:lstStyle/>
        <a:p>
          <a:endParaRPr lang="pt-BR"/>
        </a:p>
      </dgm:t>
    </dgm:pt>
    <dgm:pt modelId="{0950A961-F741-46B2-A20C-937EC31436AE}">
      <dgm:prSet/>
      <dgm:spPr/>
      <dgm:t>
        <a:bodyPr/>
        <a:lstStyle/>
        <a:p>
          <a:pPr algn="just" rtl="0"/>
          <a:r>
            <a:rPr lang="pt-BR" dirty="0" smtClean="0"/>
            <a:t>O termo iteração é utilizado quando nos referimos à repetição de uma ou mais ações. Portanto, quando dizemos que “algo deve ser executado a cada iteração de um laço” estamos querendo dizer que “a cada rodada desse laço algo deve ser executado”.</a:t>
          </a:r>
          <a:endParaRPr lang="pt-BR" dirty="0"/>
        </a:p>
      </dgm:t>
    </dgm:pt>
    <dgm:pt modelId="{ED0A778F-2367-4928-9094-E1F02E33F85D}" type="parTrans" cxnId="{7802ECA1-327F-4089-AC3D-B5BB52B6D45B}">
      <dgm:prSet/>
      <dgm:spPr/>
      <dgm:t>
        <a:bodyPr/>
        <a:lstStyle/>
        <a:p>
          <a:endParaRPr lang="pt-BR"/>
        </a:p>
      </dgm:t>
    </dgm:pt>
    <dgm:pt modelId="{71FE5B40-9E31-4CBC-BF30-770D70C1AE32}" type="sibTrans" cxnId="{7802ECA1-327F-4089-AC3D-B5BB52B6D45B}">
      <dgm:prSet/>
      <dgm:spPr/>
      <dgm:t>
        <a:bodyPr/>
        <a:lstStyle/>
        <a:p>
          <a:endParaRPr lang="pt-BR"/>
        </a:p>
      </dgm:t>
    </dgm:pt>
    <dgm:pt modelId="{0D445392-0C15-44B1-BCD0-5BA28C074691}" type="pres">
      <dgm:prSet presAssocID="{008F6D35-AAAF-4B76-B03F-EDC816FD37B1}" presName="linear" presStyleCnt="0">
        <dgm:presLayoutVars>
          <dgm:animLvl val="lvl"/>
          <dgm:resizeHandles val="exact"/>
        </dgm:presLayoutVars>
      </dgm:prSet>
      <dgm:spPr/>
      <dgm:t>
        <a:bodyPr/>
        <a:lstStyle/>
        <a:p>
          <a:endParaRPr lang="pt-BR"/>
        </a:p>
      </dgm:t>
    </dgm:pt>
    <dgm:pt modelId="{FEDB08E6-778C-429A-8E3C-623ACC4FB33E}" type="pres">
      <dgm:prSet presAssocID="{D53762A4-7742-490E-A65C-C4A366ACD36D}" presName="parentText" presStyleLbl="node1" presStyleIdx="0" presStyleCnt="1">
        <dgm:presLayoutVars>
          <dgm:chMax val="0"/>
          <dgm:bulletEnabled val="1"/>
        </dgm:presLayoutVars>
      </dgm:prSet>
      <dgm:spPr/>
      <dgm:t>
        <a:bodyPr/>
        <a:lstStyle/>
        <a:p>
          <a:endParaRPr lang="pt-BR"/>
        </a:p>
      </dgm:t>
    </dgm:pt>
    <dgm:pt modelId="{5250C1F8-B06B-465F-9398-4501A5B43D01}" type="pres">
      <dgm:prSet presAssocID="{D53762A4-7742-490E-A65C-C4A366ACD36D}" presName="childText" presStyleLbl="revTx" presStyleIdx="0" presStyleCnt="1">
        <dgm:presLayoutVars>
          <dgm:bulletEnabled val="1"/>
        </dgm:presLayoutVars>
      </dgm:prSet>
      <dgm:spPr/>
      <dgm:t>
        <a:bodyPr/>
        <a:lstStyle/>
        <a:p>
          <a:endParaRPr lang="pt-BR"/>
        </a:p>
      </dgm:t>
    </dgm:pt>
  </dgm:ptLst>
  <dgm:cxnLst>
    <dgm:cxn modelId="{4DFE09D5-A58B-44A8-87B6-D8B266322783}" type="presOf" srcId="{D53762A4-7742-490E-A65C-C4A366ACD36D}" destId="{FEDB08E6-778C-429A-8E3C-623ACC4FB33E}" srcOrd="0" destOrd="0" presId="urn:microsoft.com/office/officeart/2005/8/layout/vList2"/>
    <dgm:cxn modelId="{A9CAF779-DDC1-4E26-98F8-306989198412}" srcId="{008F6D35-AAAF-4B76-B03F-EDC816FD37B1}" destId="{D53762A4-7742-490E-A65C-C4A366ACD36D}" srcOrd="0" destOrd="0" parTransId="{62AC6DB8-D7F1-48CC-9192-8960BAC31B2E}" sibTransId="{F0C822BA-616D-44E1-86F5-EDC760A37838}"/>
    <dgm:cxn modelId="{7802ECA1-327F-4089-AC3D-B5BB52B6D45B}" srcId="{D53762A4-7742-490E-A65C-C4A366ACD36D}" destId="{0950A961-F741-46B2-A20C-937EC31436AE}" srcOrd="0" destOrd="0" parTransId="{ED0A778F-2367-4928-9094-E1F02E33F85D}" sibTransId="{71FE5B40-9E31-4CBC-BF30-770D70C1AE32}"/>
    <dgm:cxn modelId="{18E22FA0-FA24-456A-A31C-3680A086A87B}" type="presOf" srcId="{0950A961-F741-46B2-A20C-937EC31436AE}" destId="{5250C1F8-B06B-465F-9398-4501A5B43D01}" srcOrd="0" destOrd="0" presId="urn:microsoft.com/office/officeart/2005/8/layout/vList2"/>
    <dgm:cxn modelId="{27262BF4-6476-4C52-9954-D453CBADCCA1}" type="presOf" srcId="{008F6D35-AAAF-4B76-B03F-EDC816FD37B1}" destId="{0D445392-0C15-44B1-BCD0-5BA28C074691}" srcOrd="0" destOrd="0" presId="urn:microsoft.com/office/officeart/2005/8/layout/vList2"/>
    <dgm:cxn modelId="{CC71114F-C3A2-4346-9410-EB68015C2FD4}" type="presParOf" srcId="{0D445392-0C15-44B1-BCD0-5BA28C074691}" destId="{FEDB08E6-778C-429A-8E3C-623ACC4FB33E}" srcOrd="0" destOrd="0" presId="urn:microsoft.com/office/officeart/2005/8/layout/vList2"/>
    <dgm:cxn modelId="{97B30E6A-9785-4FC8-97FE-53DA0D6F9DEF}" type="presParOf" srcId="{0D445392-0C15-44B1-BCD0-5BA28C074691}" destId="{5250C1F8-B06B-465F-9398-4501A5B43D0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E4D6E02-28CC-44F4-92E9-26E3EBCFD3A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a:solidFill>
          <a:srgbClr val="002060"/>
        </a:solidFill>
        <a:ln>
          <a:solidFill>
            <a:srgbClr val="002060"/>
          </a:solidFill>
        </a:ln>
      </dgm:spPr>
      <dgm:t>
        <a:bodyPr/>
        <a:lstStyle/>
        <a:p>
          <a:pPr rtl="0"/>
          <a:r>
            <a:rPr lang="pt-BR" b="1" dirty="0" smtClean="0"/>
            <a:t>Instrução for</a:t>
          </a:r>
          <a:endParaRPr lang="pt-BR" b="1"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a:solidFill>
          <a:schemeClr val="bg1">
            <a:lumMod val="85000"/>
            <a:alpha val="90000"/>
          </a:schemeClr>
        </a:solidFill>
      </dgm:spPr>
      <dgm:t>
        <a:bodyPr/>
        <a:lstStyle/>
        <a:p>
          <a:pPr algn="just" rtl="0"/>
          <a:r>
            <a:rPr lang="pt-BR" dirty="0" smtClean="0"/>
            <a:t>Considere o seguinte trecho de código que utiliza a instrução de repetição </a:t>
          </a:r>
          <a:r>
            <a:rPr lang="pt-BR" dirty="0" err="1" smtClean="0"/>
            <a:t>while</a:t>
          </a:r>
          <a:r>
            <a:rPr lang="pt-BR" dirty="0" smtClean="0"/>
            <a:t>.</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998F561E-F56A-4E63-AC79-6D68E5FE188A}" type="pres">
      <dgm:prSet presAssocID="{1E4D6E02-28CC-44F4-92E9-26E3EBCFD3A1}" presName="Name0" presStyleCnt="0">
        <dgm:presLayoutVars>
          <dgm:dir/>
          <dgm:animLvl val="lvl"/>
          <dgm:resizeHandles val="exact"/>
        </dgm:presLayoutVars>
      </dgm:prSet>
      <dgm:spPr/>
      <dgm:t>
        <a:bodyPr/>
        <a:lstStyle/>
        <a:p>
          <a:endParaRPr lang="pt-BR"/>
        </a:p>
      </dgm:t>
    </dgm:pt>
    <dgm:pt modelId="{53A4642B-CD2E-4AB4-8382-7C54D7F7AFD0}" type="pres">
      <dgm:prSet presAssocID="{599C9757-306D-463B-BC39-2A1784670BAC}" presName="composite" presStyleCnt="0"/>
      <dgm:spPr/>
    </dgm:pt>
    <dgm:pt modelId="{49327C0A-7223-4CA8-AC0F-D335C666D6C8}" type="pres">
      <dgm:prSet presAssocID="{599C9757-306D-463B-BC39-2A1784670BAC}" presName="parTx" presStyleLbl="alignNode1" presStyleIdx="0" presStyleCnt="1">
        <dgm:presLayoutVars>
          <dgm:chMax val="0"/>
          <dgm:chPref val="0"/>
          <dgm:bulletEnabled val="1"/>
        </dgm:presLayoutVars>
      </dgm:prSet>
      <dgm:spPr/>
      <dgm:t>
        <a:bodyPr/>
        <a:lstStyle/>
        <a:p>
          <a:endParaRPr lang="pt-BR"/>
        </a:p>
      </dgm:t>
    </dgm:pt>
    <dgm:pt modelId="{8067408B-E6D8-4648-92D2-8FAB9F697899}" type="pres">
      <dgm:prSet presAssocID="{599C9757-306D-463B-BC39-2A1784670BAC}" presName="desTx" presStyleLbl="alignAccFollowNode1" presStyleIdx="0" presStyleCnt="1" custLinFactNeighborX="-809" custLinFactNeighborY="-761">
        <dgm:presLayoutVars>
          <dgm:bulletEnabled val="1"/>
        </dgm:presLayoutVars>
      </dgm:prSet>
      <dgm:spPr/>
      <dgm:t>
        <a:bodyPr/>
        <a:lstStyle/>
        <a:p>
          <a:endParaRPr lang="pt-BR"/>
        </a:p>
      </dgm:t>
    </dgm:pt>
  </dgm:ptLst>
  <dgm:cxnLst>
    <dgm:cxn modelId="{9A093D6D-CE09-4C30-B021-8A85377FBB96}" type="presOf" srcId="{1E4D6E02-28CC-44F4-92E9-26E3EBCFD3A1}" destId="{998F561E-F56A-4E63-AC79-6D68E5FE188A}" srcOrd="0" destOrd="0" presId="urn:microsoft.com/office/officeart/2005/8/layout/hList1"/>
    <dgm:cxn modelId="{6F09E798-7C36-4AE4-99AE-EA495B5681D1}" type="presOf" srcId="{599C9757-306D-463B-BC39-2A1784670BAC}" destId="{49327C0A-7223-4CA8-AC0F-D335C666D6C8}" srcOrd="0" destOrd="0" presId="urn:microsoft.com/office/officeart/2005/8/layout/hList1"/>
    <dgm:cxn modelId="{0EAE8D5E-126F-40E1-9C65-10B86701FD5D}" srcId="{599C9757-306D-463B-BC39-2A1784670BAC}" destId="{93914C6C-0BC3-4AE3-9328-249C508C6D19}" srcOrd="0" destOrd="0" parTransId="{040DFA87-D281-4FE9-BEF9-2BD089A2C36C}" sibTransId="{2116D75F-0B0E-43B5-9CB2-EB19BB1E877C}"/>
    <dgm:cxn modelId="{DFD257B7-8BF6-4292-B0D3-D4E9F7E3FE54}" type="presOf" srcId="{93914C6C-0BC3-4AE3-9328-249C508C6D19}" destId="{8067408B-E6D8-4648-92D2-8FAB9F697899}" srcOrd="0" destOrd="0" presId="urn:microsoft.com/office/officeart/2005/8/layout/hList1"/>
    <dgm:cxn modelId="{96D99311-9565-4F40-A264-FEB813D6391D}" srcId="{1E4D6E02-28CC-44F4-92E9-26E3EBCFD3A1}" destId="{599C9757-306D-463B-BC39-2A1784670BAC}" srcOrd="0" destOrd="0" parTransId="{36C51C23-B952-4121-B514-FAAA59D1E6B7}" sibTransId="{9E2834DB-DEA1-4F38-AABE-91C87CB047A7}"/>
    <dgm:cxn modelId="{C04BE02A-A751-4125-956C-8FF26A0965E3}" type="presParOf" srcId="{998F561E-F56A-4E63-AC79-6D68E5FE188A}" destId="{53A4642B-CD2E-4AB4-8382-7C54D7F7AFD0}" srcOrd="0" destOrd="0" presId="urn:microsoft.com/office/officeart/2005/8/layout/hList1"/>
    <dgm:cxn modelId="{3DC2FDB8-EB85-4491-ABCE-CDE1A398198E}" type="presParOf" srcId="{53A4642B-CD2E-4AB4-8382-7C54D7F7AFD0}" destId="{49327C0A-7223-4CA8-AC0F-D335C666D6C8}" srcOrd="0" destOrd="0" presId="urn:microsoft.com/office/officeart/2005/8/layout/hList1"/>
    <dgm:cxn modelId="{0FAB4D01-24D5-4355-A4D5-C8EE03BCA3CE}" type="presParOf" srcId="{53A4642B-CD2E-4AB4-8382-7C54D7F7AFD0}" destId="{8067408B-E6D8-4648-92D2-8FAB9F697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79BD0B-92F5-4DCD-8142-867BAC7DD8A7}"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pt-BR"/>
        </a:p>
      </dgm:t>
    </dgm:pt>
    <dgm:pt modelId="{7F76405E-50CD-44A3-844F-5927315075A6}">
      <dgm:prSet/>
      <dgm:spPr/>
      <dgm:t>
        <a:bodyPr/>
        <a:lstStyle/>
        <a:p>
          <a:pPr rtl="0"/>
          <a:r>
            <a:rPr lang="pt-BR" dirty="0" smtClean="0"/>
            <a:t>Unidade 8 – Linguagem de programação C#	</a:t>
          </a:r>
          <a:endParaRPr lang="pt-BR" dirty="0"/>
        </a:p>
      </dgm:t>
    </dgm:pt>
    <dgm:pt modelId="{063389C3-111A-4CB5-A047-A22C576A2864}" type="parTrans" cxnId="{8A56C202-F1D0-4D02-A20A-0042B2320E3E}">
      <dgm:prSet/>
      <dgm:spPr/>
      <dgm:t>
        <a:bodyPr/>
        <a:lstStyle/>
        <a:p>
          <a:endParaRPr lang="pt-BR"/>
        </a:p>
      </dgm:t>
    </dgm:pt>
    <dgm:pt modelId="{FA51D74D-96B0-43B0-88AA-E6A78B215F20}" type="sibTrans" cxnId="{8A56C202-F1D0-4D02-A20A-0042B2320E3E}">
      <dgm:prSet/>
      <dgm:spPr/>
      <dgm:t>
        <a:bodyPr/>
        <a:lstStyle/>
        <a:p>
          <a:endParaRPr lang="pt-BR"/>
        </a:p>
      </dgm:t>
    </dgm:pt>
    <dgm:pt modelId="{E1E580A3-5B52-4F6C-AF8A-45EE8B38C95B}">
      <dgm:prSet/>
      <dgm:spPr/>
      <dgm:t>
        <a:bodyPr/>
        <a:lstStyle/>
        <a:p>
          <a:pPr algn="just" rtl="0"/>
          <a:r>
            <a:rPr lang="pt-BR" dirty="0" smtClean="0"/>
            <a:t>Nessa unidade daremos continuidade a linguagem de programação C#, mostraremos instruções que permitem controlar o fluxo de um programa. Essas instruções aumentam a “inteligência” do código. Basicamente, as linguagens de programação oferecem dois tipos de instruções para controlar o fluxo de execução dos programas: instruções de </a:t>
          </a:r>
          <a:r>
            <a:rPr lang="pt-BR" b="1" dirty="0" smtClean="0"/>
            <a:t>decisão</a:t>
          </a:r>
          <a:r>
            <a:rPr lang="pt-BR" dirty="0" smtClean="0"/>
            <a:t> e de </a:t>
          </a:r>
          <a:r>
            <a:rPr lang="pt-BR" b="1" dirty="0" smtClean="0"/>
            <a:t>repetição</a:t>
          </a:r>
          <a:r>
            <a:rPr lang="pt-BR" dirty="0" smtClean="0"/>
            <a:t>.</a:t>
          </a:r>
          <a:endParaRPr lang="pt-BR" dirty="0"/>
        </a:p>
      </dgm:t>
    </dgm:pt>
    <dgm:pt modelId="{1C35FD96-E3E6-4ECF-A486-AE16D62675C2}" type="parTrans" cxnId="{3336C363-7295-4D1E-A1F3-18BF69526D45}">
      <dgm:prSet/>
      <dgm:spPr/>
      <dgm:t>
        <a:bodyPr/>
        <a:lstStyle/>
        <a:p>
          <a:endParaRPr lang="pt-BR"/>
        </a:p>
      </dgm:t>
    </dgm:pt>
    <dgm:pt modelId="{AC99CBC7-60CA-44D3-AB13-0A7DA2C01EDA}" type="sibTrans" cxnId="{3336C363-7295-4D1E-A1F3-18BF69526D45}">
      <dgm:prSet/>
      <dgm:spPr/>
      <dgm:t>
        <a:bodyPr/>
        <a:lstStyle/>
        <a:p>
          <a:endParaRPr lang="pt-BR"/>
        </a:p>
      </dgm:t>
    </dgm:pt>
    <dgm:pt modelId="{78E396B0-DFDF-4152-BA72-FDB927E4FD99}" type="pres">
      <dgm:prSet presAssocID="{4279BD0B-92F5-4DCD-8142-867BAC7DD8A7}" presName="linear" presStyleCnt="0">
        <dgm:presLayoutVars>
          <dgm:dir/>
          <dgm:animLvl val="lvl"/>
          <dgm:resizeHandles val="exact"/>
        </dgm:presLayoutVars>
      </dgm:prSet>
      <dgm:spPr/>
      <dgm:t>
        <a:bodyPr/>
        <a:lstStyle/>
        <a:p>
          <a:endParaRPr lang="pt-BR"/>
        </a:p>
      </dgm:t>
    </dgm:pt>
    <dgm:pt modelId="{ACB3CB5F-F21C-4DE9-8961-AB21B538E5A3}" type="pres">
      <dgm:prSet presAssocID="{7F76405E-50CD-44A3-844F-5927315075A6}" presName="parentLin" presStyleCnt="0"/>
      <dgm:spPr/>
    </dgm:pt>
    <dgm:pt modelId="{1A7A59AD-2F14-4D0E-A536-0B01B8D1410D}" type="pres">
      <dgm:prSet presAssocID="{7F76405E-50CD-44A3-844F-5927315075A6}" presName="parentLeftMargin" presStyleLbl="node1" presStyleIdx="0" presStyleCnt="1"/>
      <dgm:spPr/>
      <dgm:t>
        <a:bodyPr/>
        <a:lstStyle/>
        <a:p>
          <a:endParaRPr lang="pt-BR"/>
        </a:p>
      </dgm:t>
    </dgm:pt>
    <dgm:pt modelId="{F4332DEC-168A-419B-A32D-A51C6ECDF297}" type="pres">
      <dgm:prSet presAssocID="{7F76405E-50CD-44A3-844F-5927315075A6}" presName="parentText" presStyleLbl="node1" presStyleIdx="0" presStyleCnt="1">
        <dgm:presLayoutVars>
          <dgm:chMax val="0"/>
          <dgm:bulletEnabled val="1"/>
        </dgm:presLayoutVars>
      </dgm:prSet>
      <dgm:spPr/>
      <dgm:t>
        <a:bodyPr/>
        <a:lstStyle/>
        <a:p>
          <a:endParaRPr lang="pt-BR"/>
        </a:p>
      </dgm:t>
    </dgm:pt>
    <dgm:pt modelId="{570EEA29-4A20-4724-98A0-1265DFB8B805}" type="pres">
      <dgm:prSet presAssocID="{7F76405E-50CD-44A3-844F-5927315075A6}" presName="negativeSpace" presStyleCnt="0"/>
      <dgm:spPr/>
    </dgm:pt>
    <dgm:pt modelId="{7F185C72-F0F9-4833-9E29-7C00A9F17742}" type="pres">
      <dgm:prSet presAssocID="{7F76405E-50CD-44A3-844F-5927315075A6}" presName="childText" presStyleLbl="conFgAcc1" presStyleIdx="0" presStyleCnt="1" custLinFactNeighborX="-4997">
        <dgm:presLayoutVars>
          <dgm:bulletEnabled val="1"/>
        </dgm:presLayoutVars>
      </dgm:prSet>
      <dgm:spPr/>
      <dgm:t>
        <a:bodyPr/>
        <a:lstStyle/>
        <a:p>
          <a:endParaRPr lang="pt-BR"/>
        </a:p>
      </dgm:t>
    </dgm:pt>
  </dgm:ptLst>
  <dgm:cxnLst>
    <dgm:cxn modelId="{3DDD9F9D-4A5E-490C-ACEE-BF532BD3135F}" type="presOf" srcId="{4279BD0B-92F5-4DCD-8142-867BAC7DD8A7}" destId="{78E396B0-DFDF-4152-BA72-FDB927E4FD99}" srcOrd="0" destOrd="0" presId="urn:microsoft.com/office/officeart/2005/8/layout/list1"/>
    <dgm:cxn modelId="{078267CC-7BD3-498D-828A-A88F5E8FE956}" type="presOf" srcId="{7F76405E-50CD-44A3-844F-5927315075A6}" destId="{F4332DEC-168A-419B-A32D-A51C6ECDF297}" srcOrd="1" destOrd="0" presId="urn:microsoft.com/office/officeart/2005/8/layout/list1"/>
    <dgm:cxn modelId="{3336C363-7295-4D1E-A1F3-18BF69526D45}" srcId="{7F76405E-50CD-44A3-844F-5927315075A6}" destId="{E1E580A3-5B52-4F6C-AF8A-45EE8B38C95B}" srcOrd="0" destOrd="0" parTransId="{1C35FD96-E3E6-4ECF-A486-AE16D62675C2}" sibTransId="{AC99CBC7-60CA-44D3-AB13-0A7DA2C01EDA}"/>
    <dgm:cxn modelId="{8A56C202-F1D0-4D02-A20A-0042B2320E3E}" srcId="{4279BD0B-92F5-4DCD-8142-867BAC7DD8A7}" destId="{7F76405E-50CD-44A3-844F-5927315075A6}" srcOrd="0" destOrd="0" parTransId="{063389C3-111A-4CB5-A047-A22C576A2864}" sibTransId="{FA51D74D-96B0-43B0-88AA-E6A78B215F20}"/>
    <dgm:cxn modelId="{41FF9EBD-378D-4FA9-8B11-A0519FB4D10F}" type="presOf" srcId="{E1E580A3-5B52-4F6C-AF8A-45EE8B38C95B}" destId="{7F185C72-F0F9-4833-9E29-7C00A9F17742}" srcOrd="0" destOrd="0" presId="urn:microsoft.com/office/officeart/2005/8/layout/list1"/>
    <dgm:cxn modelId="{E81016FE-64E1-49A6-9BBE-07D48CA5E753}" type="presOf" srcId="{7F76405E-50CD-44A3-844F-5927315075A6}" destId="{1A7A59AD-2F14-4D0E-A536-0B01B8D1410D}" srcOrd="0" destOrd="0" presId="urn:microsoft.com/office/officeart/2005/8/layout/list1"/>
    <dgm:cxn modelId="{B2256546-FBEE-43E7-B179-B634F9473229}" type="presParOf" srcId="{78E396B0-DFDF-4152-BA72-FDB927E4FD99}" destId="{ACB3CB5F-F21C-4DE9-8961-AB21B538E5A3}" srcOrd="0" destOrd="0" presId="urn:microsoft.com/office/officeart/2005/8/layout/list1"/>
    <dgm:cxn modelId="{4BB762EF-8DF4-4B39-AB52-788743743339}" type="presParOf" srcId="{ACB3CB5F-F21C-4DE9-8961-AB21B538E5A3}" destId="{1A7A59AD-2F14-4D0E-A536-0B01B8D1410D}" srcOrd="0" destOrd="0" presId="urn:microsoft.com/office/officeart/2005/8/layout/list1"/>
    <dgm:cxn modelId="{D86BD513-D2FD-4FD5-BE76-D8CBFFD1C022}" type="presParOf" srcId="{ACB3CB5F-F21C-4DE9-8961-AB21B538E5A3}" destId="{F4332DEC-168A-419B-A32D-A51C6ECDF297}" srcOrd="1" destOrd="0" presId="urn:microsoft.com/office/officeart/2005/8/layout/list1"/>
    <dgm:cxn modelId="{69482CFC-4074-43AE-9749-381781BC8DFA}" type="presParOf" srcId="{78E396B0-DFDF-4152-BA72-FDB927E4FD99}" destId="{570EEA29-4A20-4724-98A0-1265DFB8B805}" srcOrd="1" destOrd="0" presId="urn:microsoft.com/office/officeart/2005/8/layout/list1"/>
    <dgm:cxn modelId="{7AC119A4-29A2-4D00-8854-52DF24645138}" type="presParOf" srcId="{78E396B0-DFDF-4152-BA72-FDB927E4FD99}" destId="{7F185C72-F0F9-4833-9E29-7C00A9F1774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E4D6E02-28CC-44F4-92E9-26E3EBCFD3A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a:solidFill>
          <a:schemeClr val="accent3">
            <a:lumMod val="75000"/>
          </a:schemeClr>
        </a:solidFill>
        <a:ln>
          <a:solidFill>
            <a:schemeClr val="accent3"/>
          </a:solidFill>
        </a:ln>
      </dgm:spPr>
      <dgm:t>
        <a:bodyPr/>
        <a:lstStyle/>
        <a:p>
          <a:pPr rtl="0"/>
          <a:r>
            <a:rPr lang="pt-BR" b="1" dirty="0" smtClean="0"/>
            <a:t>Instrução for</a:t>
          </a:r>
          <a:endParaRPr lang="pt-BR" b="1"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a:solidFill>
          <a:schemeClr val="accent2">
            <a:lumMod val="20000"/>
            <a:lumOff val="80000"/>
            <a:alpha val="90000"/>
          </a:schemeClr>
        </a:solidFill>
      </dgm:spPr>
      <dgm:t>
        <a:bodyPr/>
        <a:lstStyle/>
        <a:p>
          <a:pPr algn="just" rtl="0"/>
          <a:r>
            <a:rPr lang="pt-BR" dirty="0" smtClean="0"/>
            <a:t>Podemos reescrever esse código com a instrução de repetição for.</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998F561E-F56A-4E63-AC79-6D68E5FE188A}" type="pres">
      <dgm:prSet presAssocID="{1E4D6E02-28CC-44F4-92E9-26E3EBCFD3A1}" presName="Name0" presStyleCnt="0">
        <dgm:presLayoutVars>
          <dgm:dir/>
          <dgm:animLvl val="lvl"/>
          <dgm:resizeHandles val="exact"/>
        </dgm:presLayoutVars>
      </dgm:prSet>
      <dgm:spPr/>
      <dgm:t>
        <a:bodyPr/>
        <a:lstStyle/>
        <a:p>
          <a:endParaRPr lang="pt-BR"/>
        </a:p>
      </dgm:t>
    </dgm:pt>
    <dgm:pt modelId="{53A4642B-CD2E-4AB4-8382-7C54D7F7AFD0}" type="pres">
      <dgm:prSet presAssocID="{599C9757-306D-463B-BC39-2A1784670BAC}" presName="composite" presStyleCnt="0"/>
      <dgm:spPr/>
    </dgm:pt>
    <dgm:pt modelId="{49327C0A-7223-4CA8-AC0F-D335C666D6C8}" type="pres">
      <dgm:prSet presAssocID="{599C9757-306D-463B-BC39-2A1784670BAC}" presName="parTx" presStyleLbl="alignNode1" presStyleIdx="0" presStyleCnt="1">
        <dgm:presLayoutVars>
          <dgm:chMax val="0"/>
          <dgm:chPref val="0"/>
          <dgm:bulletEnabled val="1"/>
        </dgm:presLayoutVars>
      </dgm:prSet>
      <dgm:spPr/>
      <dgm:t>
        <a:bodyPr/>
        <a:lstStyle/>
        <a:p>
          <a:endParaRPr lang="pt-BR"/>
        </a:p>
      </dgm:t>
    </dgm:pt>
    <dgm:pt modelId="{8067408B-E6D8-4648-92D2-8FAB9F697899}" type="pres">
      <dgm:prSet presAssocID="{599C9757-306D-463B-BC39-2A1784670BAC}" presName="desTx" presStyleLbl="alignAccFollowNode1" presStyleIdx="0" presStyleCnt="1" custLinFactNeighborX="-809" custLinFactNeighborY="-761">
        <dgm:presLayoutVars>
          <dgm:bulletEnabled val="1"/>
        </dgm:presLayoutVars>
      </dgm:prSet>
      <dgm:spPr/>
      <dgm:t>
        <a:bodyPr/>
        <a:lstStyle/>
        <a:p>
          <a:endParaRPr lang="pt-BR"/>
        </a:p>
      </dgm:t>
    </dgm:pt>
  </dgm:ptLst>
  <dgm:cxnLst>
    <dgm:cxn modelId="{97725579-9D37-49BF-BE73-D73AF946557A}" type="presOf" srcId="{599C9757-306D-463B-BC39-2A1784670BAC}" destId="{49327C0A-7223-4CA8-AC0F-D335C666D6C8}" srcOrd="0" destOrd="0" presId="urn:microsoft.com/office/officeart/2005/8/layout/hList1"/>
    <dgm:cxn modelId="{5FA57B56-DFAD-4283-B9A9-4FEC52F4E064}" type="presOf" srcId="{1E4D6E02-28CC-44F4-92E9-26E3EBCFD3A1}" destId="{998F561E-F56A-4E63-AC79-6D68E5FE188A}" srcOrd="0" destOrd="0" presId="urn:microsoft.com/office/officeart/2005/8/layout/hList1"/>
    <dgm:cxn modelId="{F5E06C67-65C2-4742-98DA-E6CC922EAABE}" type="presOf" srcId="{93914C6C-0BC3-4AE3-9328-249C508C6D19}" destId="{8067408B-E6D8-4648-92D2-8FAB9F697899}" srcOrd="0" destOrd="0" presId="urn:microsoft.com/office/officeart/2005/8/layout/hList1"/>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E21125E2-3419-4AED-99AA-E1B9D2F00312}" type="presParOf" srcId="{998F561E-F56A-4E63-AC79-6D68E5FE188A}" destId="{53A4642B-CD2E-4AB4-8382-7C54D7F7AFD0}" srcOrd="0" destOrd="0" presId="urn:microsoft.com/office/officeart/2005/8/layout/hList1"/>
    <dgm:cxn modelId="{AECACD38-8F2C-44A2-91C4-8B29F9C7306E}" type="presParOf" srcId="{53A4642B-CD2E-4AB4-8382-7C54D7F7AFD0}" destId="{49327C0A-7223-4CA8-AC0F-D335C666D6C8}" srcOrd="0" destOrd="0" presId="urn:microsoft.com/office/officeart/2005/8/layout/hList1"/>
    <dgm:cxn modelId="{15C21BA6-836A-41BB-A3F3-9E102F1F7E25}" type="presParOf" srcId="{53A4642B-CD2E-4AB4-8382-7C54D7F7AFD0}" destId="{8067408B-E6D8-4648-92D2-8FAB9F697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E4D6E02-28CC-44F4-92E9-26E3EBCFD3A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a:solidFill>
          <a:srgbClr val="00B050"/>
        </a:solidFill>
        <a:ln>
          <a:solidFill>
            <a:srgbClr val="00B050"/>
          </a:solidFill>
        </a:ln>
      </dgm:spPr>
      <dgm:t>
        <a:bodyPr/>
        <a:lstStyle/>
        <a:p>
          <a:pPr rtl="0"/>
          <a:r>
            <a:rPr lang="pt-BR" b="1" dirty="0" smtClean="0"/>
            <a:t>Você sabia?</a:t>
          </a:r>
          <a:endParaRPr lang="pt-BR" b="1"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a:solidFill>
          <a:schemeClr val="accent2">
            <a:lumMod val="20000"/>
            <a:lumOff val="80000"/>
            <a:alpha val="90000"/>
          </a:schemeClr>
        </a:solidFill>
      </dgm:spPr>
      <dgm:t>
        <a:bodyPr/>
        <a:lstStyle/>
        <a:p>
          <a:pPr algn="just" rtl="0"/>
          <a:r>
            <a:rPr lang="pt-BR" dirty="0" smtClean="0"/>
            <a:t>Vimos que a instrução for possui 3 argumentos: </a:t>
          </a:r>
          <a:r>
            <a:rPr lang="pt-BR" b="1" dirty="0" smtClean="0"/>
            <a:t>inicialização</a:t>
          </a:r>
          <a:r>
            <a:rPr lang="pt-BR" dirty="0" smtClean="0"/>
            <a:t>, </a:t>
          </a:r>
          <a:r>
            <a:rPr lang="pt-BR" b="1" dirty="0" smtClean="0"/>
            <a:t>condição</a:t>
          </a:r>
          <a:r>
            <a:rPr lang="pt-BR" dirty="0" smtClean="0"/>
            <a:t> e </a:t>
          </a:r>
          <a:r>
            <a:rPr lang="pt-BR" b="1" dirty="0" smtClean="0"/>
            <a:t>atualização</a:t>
          </a:r>
          <a:r>
            <a:rPr lang="pt-BR" dirty="0" smtClean="0"/>
            <a:t>. Esses argumentos podem ser mais complexos do que os utilizados anteriormente. Podemos declarar e/ou inicializar diversas variáveis na inicialização. Podemos definir condições mais sofisticadas com uso dos operadores lógicos. Podemos atualizar o valor de diversas variáveis na atualização. Veja um exemplo.</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998F561E-F56A-4E63-AC79-6D68E5FE188A}" type="pres">
      <dgm:prSet presAssocID="{1E4D6E02-28CC-44F4-92E9-26E3EBCFD3A1}" presName="Name0" presStyleCnt="0">
        <dgm:presLayoutVars>
          <dgm:dir/>
          <dgm:animLvl val="lvl"/>
          <dgm:resizeHandles val="exact"/>
        </dgm:presLayoutVars>
      </dgm:prSet>
      <dgm:spPr/>
      <dgm:t>
        <a:bodyPr/>
        <a:lstStyle/>
        <a:p>
          <a:endParaRPr lang="pt-BR"/>
        </a:p>
      </dgm:t>
    </dgm:pt>
    <dgm:pt modelId="{53A4642B-CD2E-4AB4-8382-7C54D7F7AFD0}" type="pres">
      <dgm:prSet presAssocID="{599C9757-306D-463B-BC39-2A1784670BAC}" presName="composite" presStyleCnt="0"/>
      <dgm:spPr/>
    </dgm:pt>
    <dgm:pt modelId="{49327C0A-7223-4CA8-AC0F-D335C666D6C8}" type="pres">
      <dgm:prSet presAssocID="{599C9757-306D-463B-BC39-2A1784670BAC}" presName="parTx" presStyleLbl="alignNode1" presStyleIdx="0" presStyleCnt="1" custLinFactNeighborX="-570" custLinFactNeighborY="-3528">
        <dgm:presLayoutVars>
          <dgm:chMax val="0"/>
          <dgm:chPref val="0"/>
          <dgm:bulletEnabled val="1"/>
        </dgm:presLayoutVars>
      </dgm:prSet>
      <dgm:spPr/>
      <dgm:t>
        <a:bodyPr/>
        <a:lstStyle/>
        <a:p>
          <a:endParaRPr lang="pt-BR"/>
        </a:p>
      </dgm:t>
    </dgm:pt>
    <dgm:pt modelId="{8067408B-E6D8-4648-92D2-8FAB9F697899}" type="pres">
      <dgm:prSet presAssocID="{599C9757-306D-463B-BC39-2A1784670BAC}" presName="desTx" presStyleLbl="alignAccFollowNode1" presStyleIdx="0" presStyleCnt="1" custLinFactNeighborX="-809" custLinFactNeighborY="-761">
        <dgm:presLayoutVars>
          <dgm:bulletEnabled val="1"/>
        </dgm:presLayoutVars>
      </dgm:prSet>
      <dgm:spPr/>
      <dgm:t>
        <a:bodyPr/>
        <a:lstStyle/>
        <a:p>
          <a:endParaRPr lang="pt-BR"/>
        </a:p>
      </dgm:t>
    </dgm:pt>
  </dgm:ptLst>
  <dgm:cxnLst>
    <dgm:cxn modelId="{2381127B-D8EA-4466-A38A-F3B564A96C82}" type="presOf" srcId="{1E4D6E02-28CC-44F4-92E9-26E3EBCFD3A1}" destId="{998F561E-F56A-4E63-AC79-6D68E5FE188A}" srcOrd="0" destOrd="0" presId="urn:microsoft.com/office/officeart/2005/8/layout/hList1"/>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F9583426-5B09-4046-89F5-642AE17AAEC4}" type="presOf" srcId="{599C9757-306D-463B-BC39-2A1784670BAC}" destId="{49327C0A-7223-4CA8-AC0F-D335C666D6C8}" srcOrd="0" destOrd="0" presId="urn:microsoft.com/office/officeart/2005/8/layout/hList1"/>
    <dgm:cxn modelId="{B8566E47-0553-4749-9F97-417888835006}" type="presOf" srcId="{93914C6C-0BC3-4AE3-9328-249C508C6D19}" destId="{8067408B-E6D8-4648-92D2-8FAB9F697899}" srcOrd="0" destOrd="0" presId="urn:microsoft.com/office/officeart/2005/8/layout/hList1"/>
    <dgm:cxn modelId="{B857F475-EE63-440D-984F-78FBCBD5DA25}" type="presParOf" srcId="{998F561E-F56A-4E63-AC79-6D68E5FE188A}" destId="{53A4642B-CD2E-4AB4-8382-7C54D7F7AFD0}" srcOrd="0" destOrd="0" presId="urn:microsoft.com/office/officeart/2005/8/layout/hList1"/>
    <dgm:cxn modelId="{9D0E004B-9FB2-4F9B-9424-6BF7DCAF3BA8}" type="presParOf" srcId="{53A4642B-CD2E-4AB4-8382-7C54D7F7AFD0}" destId="{49327C0A-7223-4CA8-AC0F-D335C666D6C8}" srcOrd="0" destOrd="0" presId="urn:microsoft.com/office/officeart/2005/8/layout/hList1"/>
    <dgm:cxn modelId="{28ABA9B1-2F33-4905-9E49-400DC6E4C498}" type="presParOf" srcId="{53A4642B-CD2E-4AB4-8382-7C54D7F7AFD0}" destId="{8067408B-E6D8-4648-92D2-8FAB9F697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E4D6E02-28CC-44F4-92E9-26E3EBCFD3A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a:solidFill>
          <a:schemeClr val="accent5">
            <a:lumMod val="75000"/>
          </a:schemeClr>
        </a:solidFill>
        <a:ln>
          <a:solidFill>
            <a:schemeClr val="accent5"/>
          </a:solidFill>
        </a:ln>
      </dgm:spPr>
      <dgm:t>
        <a:bodyPr/>
        <a:lstStyle/>
        <a:p>
          <a:pPr rtl="0"/>
          <a:r>
            <a:rPr lang="pt-BR" b="1" dirty="0" smtClean="0"/>
            <a:t>Você sabia?</a:t>
          </a:r>
          <a:endParaRPr lang="pt-BR" b="1"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a:solidFill>
          <a:schemeClr val="accent2">
            <a:lumMod val="20000"/>
            <a:lumOff val="80000"/>
            <a:alpha val="90000"/>
          </a:schemeClr>
        </a:solidFill>
      </dgm:spPr>
      <dgm: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pt-BR" dirty="0" smtClean="0"/>
            <a:t> Os três argumentos da instrução for (inicialização, condição e atualização) são opcionais. Consequentemente, o seguinte código é válido apesar de ser estranho no primeiro momento. (O segundo argumento do for, a condição, possui o valor padrão </a:t>
          </a:r>
          <a:r>
            <a:rPr lang="pt-BR" b="1" dirty="0" err="1" smtClean="0"/>
            <a:t>true</a:t>
          </a:r>
          <a:r>
            <a:rPr lang="pt-BR" dirty="0" smtClean="0"/>
            <a:t>.)</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998F561E-F56A-4E63-AC79-6D68E5FE188A}" type="pres">
      <dgm:prSet presAssocID="{1E4D6E02-28CC-44F4-92E9-26E3EBCFD3A1}" presName="Name0" presStyleCnt="0">
        <dgm:presLayoutVars>
          <dgm:dir/>
          <dgm:animLvl val="lvl"/>
          <dgm:resizeHandles val="exact"/>
        </dgm:presLayoutVars>
      </dgm:prSet>
      <dgm:spPr/>
      <dgm:t>
        <a:bodyPr/>
        <a:lstStyle/>
        <a:p>
          <a:endParaRPr lang="pt-BR"/>
        </a:p>
      </dgm:t>
    </dgm:pt>
    <dgm:pt modelId="{53A4642B-CD2E-4AB4-8382-7C54D7F7AFD0}" type="pres">
      <dgm:prSet presAssocID="{599C9757-306D-463B-BC39-2A1784670BAC}" presName="composite" presStyleCnt="0"/>
      <dgm:spPr/>
    </dgm:pt>
    <dgm:pt modelId="{49327C0A-7223-4CA8-AC0F-D335C666D6C8}" type="pres">
      <dgm:prSet presAssocID="{599C9757-306D-463B-BC39-2A1784670BAC}" presName="parTx" presStyleLbl="alignNode1" presStyleIdx="0" presStyleCnt="1" custLinFactNeighborX="-570" custLinFactNeighborY="-3528">
        <dgm:presLayoutVars>
          <dgm:chMax val="0"/>
          <dgm:chPref val="0"/>
          <dgm:bulletEnabled val="1"/>
        </dgm:presLayoutVars>
      </dgm:prSet>
      <dgm:spPr/>
      <dgm:t>
        <a:bodyPr/>
        <a:lstStyle/>
        <a:p>
          <a:endParaRPr lang="pt-BR"/>
        </a:p>
      </dgm:t>
    </dgm:pt>
    <dgm:pt modelId="{8067408B-E6D8-4648-92D2-8FAB9F697899}" type="pres">
      <dgm:prSet presAssocID="{599C9757-306D-463B-BC39-2A1784670BAC}" presName="desTx" presStyleLbl="alignAccFollowNode1" presStyleIdx="0" presStyleCnt="1" custLinFactNeighborX="-809" custLinFactNeighborY="-761">
        <dgm:presLayoutVars>
          <dgm:bulletEnabled val="1"/>
        </dgm:presLayoutVars>
      </dgm:prSet>
      <dgm:spPr/>
      <dgm:t>
        <a:bodyPr/>
        <a:lstStyle/>
        <a:p>
          <a:endParaRPr lang="pt-BR"/>
        </a:p>
      </dgm:t>
    </dgm:pt>
  </dgm:ptLst>
  <dgm:cxnLst>
    <dgm:cxn modelId="{2B7F299C-0C81-437A-91FF-6BBEFBDCF7F1}" type="presOf" srcId="{93914C6C-0BC3-4AE3-9328-249C508C6D19}" destId="{8067408B-E6D8-4648-92D2-8FAB9F697899}" srcOrd="0" destOrd="0" presId="urn:microsoft.com/office/officeart/2005/8/layout/hList1"/>
    <dgm:cxn modelId="{9BAEA335-088E-4E05-A610-B09C2E5CE52F}" type="presOf" srcId="{1E4D6E02-28CC-44F4-92E9-26E3EBCFD3A1}" destId="{998F561E-F56A-4E63-AC79-6D68E5FE188A}" srcOrd="0" destOrd="0" presId="urn:microsoft.com/office/officeart/2005/8/layout/hList1"/>
    <dgm:cxn modelId="{8BBE8F36-43CE-4D65-9993-DB9E2B3A76AD}" type="presOf" srcId="{599C9757-306D-463B-BC39-2A1784670BAC}" destId="{49327C0A-7223-4CA8-AC0F-D335C666D6C8}" srcOrd="0" destOrd="0" presId="urn:microsoft.com/office/officeart/2005/8/layout/hList1"/>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44AEAD8E-62C0-42E4-BCE8-DE210D2D038C}" type="presParOf" srcId="{998F561E-F56A-4E63-AC79-6D68E5FE188A}" destId="{53A4642B-CD2E-4AB4-8382-7C54D7F7AFD0}" srcOrd="0" destOrd="0" presId="urn:microsoft.com/office/officeart/2005/8/layout/hList1"/>
    <dgm:cxn modelId="{72F753C2-CA65-4B0A-AA37-49656BC8CE67}" type="presParOf" srcId="{53A4642B-CD2E-4AB4-8382-7C54D7F7AFD0}" destId="{49327C0A-7223-4CA8-AC0F-D335C666D6C8}" srcOrd="0" destOrd="0" presId="urn:microsoft.com/office/officeart/2005/8/layout/hList1"/>
    <dgm:cxn modelId="{F4E44909-16A5-4982-B8B3-FB726C84A830}" type="presParOf" srcId="{53A4642B-CD2E-4AB4-8382-7C54D7F7AFD0}" destId="{8067408B-E6D8-4648-92D2-8FAB9F697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4275232B-7455-4F10-AE58-E4713614279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2282E7AB-E22C-4B00-970C-52DB919CAB9D}">
      <dgm:prSet/>
      <dgm:spPr>
        <a:solidFill>
          <a:srgbClr val="7030A0"/>
        </a:solidFill>
        <a:ln>
          <a:solidFill>
            <a:schemeClr val="bg1"/>
          </a:solidFill>
        </a:ln>
      </dgm:spPr>
      <dgm:t>
        <a:bodyPr/>
        <a:lstStyle/>
        <a:p>
          <a:pPr rtl="0"/>
          <a:r>
            <a:rPr lang="pt-BR" dirty="0" smtClean="0"/>
            <a:t>Matutando...</a:t>
          </a:r>
          <a:endParaRPr lang="pt-BR" dirty="0"/>
        </a:p>
      </dgm:t>
    </dgm:pt>
    <dgm:pt modelId="{17C899D0-7D09-4434-A965-C192586858E4}" type="parTrans" cxnId="{FD020A16-7490-4AC0-9EC5-AFA43191628E}">
      <dgm:prSet/>
      <dgm:spPr/>
      <dgm:t>
        <a:bodyPr/>
        <a:lstStyle/>
        <a:p>
          <a:endParaRPr lang="pt-BR"/>
        </a:p>
      </dgm:t>
    </dgm:pt>
    <dgm:pt modelId="{DC70EE79-FE05-4699-B18B-6D4064F0097B}" type="sibTrans" cxnId="{FD020A16-7490-4AC0-9EC5-AFA43191628E}">
      <dgm:prSet/>
      <dgm:spPr/>
      <dgm:t>
        <a:bodyPr/>
        <a:lstStyle/>
        <a:p>
          <a:endParaRPr lang="pt-BR"/>
        </a:p>
      </dgm:t>
    </dgm:pt>
    <dgm:pt modelId="{32290756-A711-43BC-A08D-916DED16EFC9}">
      <dgm:prSet/>
      <dgm:spPr>
        <a:solidFill>
          <a:schemeClr val="accent6">
            <a:lumMod val="40000"/>
            <a:lumOff val="60000"/>
            <a:alpha val="90000"/>
          </a:schemeClr>
        </a:solidFill>
      </dgm:spPr>
      <dgm:t>
        <a:bodyPr/>
        <a:lstStyle/>
        <a:p>
          <a:pPr rtl="0"/>
          <a:r>
            <a:rPr lang="pt-BR" dirty="0" smtClean="0"/>
            <a:t>Sabendo que o segundo argumento do for, a condição, possui o valor padrão </a:t>
          </a:r>
          <a:r>
            <a:rPr lang="pt-BR" b="1" dirty="0" err="1" smtClean="0"/>
            <a:t>true</a:t>
          </a:r>
          <a:r>
            <a:rPr lang="pt-BR" dirty="0" smtClean="0"/>
            <a:t>. Como podemos parar o laço do exemplo a seguir?</a:t>
          </a:r>
          <a:endParaRPr lang="pt-BR" dirty="0"/>
        </a:p>
      </dgm:t>
    </dgm:pt>
    <dgm:pt modelId="{4BD52F4E-1EDD-4269-B54C-D9C9B6B12256}" type="parTrans" cxnId="{D7EC7BB6-9B70-4B02-BC10-EA8C452A4858}">
      <dgm:prSet/>
      <dgm:spPr/>
      <dgm:t>
        <a:bodyPr/>
        <a:lstStyle/>
        <a:p>
          <a:endParaRPr lang="pt-BR"/>
        </a:p>
      </dgm:t>
    </dgm:pt>
    <dgm:pt modelId="{4C8693FA-0F43-4335-B31C-05DF33179CA7}" type="sibTrans" cxnId="{D7EC7BB6-9B70-4B02-BC10-EA8C452A4858}">
      <dgm:prSet/>
      <dgm:spPr/>
      <dgm:t>
        <a:bodyPr/>
        <a:lstStyle/>
        <a:p>
          <a:endParaRPr lang="pt-BR"/>
        </a:p>
      </dgm:t>
    </dgm:pt>
    <dgm:pt modelId="{52D496A4-AA7C-4AB3-815D-B840E77E4A34}" type="pres">
      <dgm:prSet presAssocID="{4275232B-7455-4F10-AE58-E47136142790}" presName="Name0" presStyleCnt="0">
        <dgm:presLayoutVars>
          <dgm:dir/>
          <dgm:animLvl val="lvl"/>
          <dgm:resizeHandles val="exact"/>
        </dgm:presLayoutVars>
      </dgm:prSet>
      <dgm:spPr/>
      <dgm:t>
        <a:bodyPr/>
        <a:lstStyle/>
        <a:p>
          <a:endParaRPr lang="pt-BR"/>
        </a:p>
      </dgm:t>
    </dgm:pt>
    <dgm:pt modelId="{843B4BDD-B1A3-4D32-8000-A56D54FBB1A1}" type="pres">
      <dgm:prSet presAssocID="{2282E7AB-E22C-4B00-970C-52DB919CAB9D}" presName="composite" presStyleCnt="0"/>
      <dgm:spPr/>
    </dgm:pt>
    <dgm:pt modelId="{512A7BB3-C3C1-428C-BF99-F2A7DF689F83}" type="pres">
      <dgm:prSet presAssocID="{2282E7AB-E22C-4B00-970C-52DB919CAB9D}" presName="parTx" presStyleLbl="alignNode1" presStyleIdx="0" presStyleCnt="1">
        <dgm:presLayoutVars>
          <dgm:chMax val="0"/>
          <dgm:chPref val="0"/>
          <dgm:bulletEnabled val="1"/>
        </dgm:presLayoutVars>
      </dgm:prSet>
      <dgm:spPr/>
      <dgm:t>
        <a:bodyPr/>
        <a:lstStyle/>
        <a:p>
          <a:endParaRPr lang="pt-BR"/>
        </a:p>
      </dgm:t>
    </dgm:pt>
    <dgm:pt modelId="{6EBC2652-20EB-40D6-AB17-404138CDA6D0}" type="pres">
      <dgm:prSet presAssocID="{2282E7AB-E22C-4B00-970C-52DB919CAB9D}" presName="desTx" presStyleLbl="alignAccFollowNode1" presStyleIdx="0" presStyleCnt="1" custLinFactNeighborX="-2539" custLinFactNeighborY="-4214">
        <dgm:presLayoutVars>
          <dgm:bulletEnabled val="1"/>
        </dgm:presLayoutVars>
      </dgm:prSet>
      <dgm:spPr/>
      <dgm:t>
        <a:bodyPr/>
        <a:lstStyle/>
        <a:p>
          <a:endParaRPr lang="pt-BR"/>
        </a:p>
      </dgm:t>
    </dgm:pt>
  </dgm:ptLst>
  <dgm:cxnLst>
    <dgm:cxn modelId="{D7EC7BB6-9B70-4B02-BC10-EA8C452A4858}" srcId="{2282E7AB-E22C-4B00-970C-52DB919CAB9D}" destId="{32290756-A711-43BC-A08D-916DED16EFC9}" srcOrd="0" destOrd="0" parTransId="{4BD52F4E-1EDD-4269-B54C-D9C9B6B12256}" sibTransId="{4C8693FA-0F43-4335-B31C-05DF33179CA7}"/>
    <dgm:cxn modelId="{FD020A16-7490-4AC0-9EC5-AFA43191628E}" srcId="{4275232B-7455-4F10-AE58-E47136142790}" destId="{2282E7AB-E22C-4B00-970C-52DB919CAB9D}" srcOrd="0" destOrd="0" parTransId="{17C899D0-7D09-4434-A965-C192586858E4}" sibTransId="{DC70EE79-FE05-4699-B18B-6D4064F0097B}"/>
    <dgm:cxn modelId="{DCCDE815-9661-42A0-BF41-E2A42C344766}" type="presOf" srcId="{4275232B-7455-4F10-AE58-E47136142790}" destId="{52D496A4-AA7C-4AB3-815D-B840E77E4A34}" srcOrd="0" destOrd="0" presId="urn:microsoft.com/office/officeart/2005/8/layout/hList1"/>
    <dgm:cxn modelId="{2BB6750C-1C05-4BB9-8916-C084AE22FC8C}" type="presOf" srcId="{32290756-A711-43BC-A08D-916DED16EFC9}" destId="{6EBC2652-20EB-40D6-AB17-404138CDA6D0}" srcOrd="0" destOrd="0" presId="urn:microsoft.com/office/officeart/2005/8/layout/hList1"/>
    <dgm:cxn modelId="{28EEA124-298B-44E5-AA20-A0E55C56913C}" type="presOf" srcId="{2282E7AB-E22C-4B00-970C-52DB919CAB9D}" destId="{512A7BB3-C3C1-428C-BF99-F2A7DF689F83}" srcOrd="0" destOrd="0" presId="urn:microsoft.com/office/officeart/2005/8/layout/hList1"/>
    <dgm:cxn modelId="{22E07F30-46D5-4D3A-BC5B-21D418942ABE}" type="presParOf" srcId="{52D496A4-AA7C-4AB3-815D-B840E77E4A34}" destId="{843B4BDD-B1A3-4D32-8000-A56D54FBB1A1}" srcOrd="0" destOrd="0" presId="urn:microsoft.com/office/officeart/2005/8/layout/hList1"/>
    <dgm:cxn modelId="{E347F90B-377D-4E66-8314-5F514543D850}" type="presParOf" srcId="{843B4BDD-B1A3-4D32-8000-A56D54FBB1A1}" destId="{512A7BB3-C3C1-428C-BF99-F2A7DF689F83}" srcOrd="0" destOrd="0" presId="urn:microsoft.com/office/officeart/2005/8/layout/hList1"/>
    <dgm:cxn modelId="{DA560FBE-9D1D-49A8-B73F-8AF25C524328}" type="presParOf" srcId="{843B4BDD-B1A3-4D32-8000-A56D54FBB1A1}" destId="{6EBC2652-20EB-40D6-AB17-404138CDA6D0}" srcOrd="1" destOrd="0" presId="urn:microsoft.com/office/officeart/2005/8/layout/hList1"/>
  </dgm:cxnLst>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1E4D6E02-28CC-44F4-92E9-26E3EBCFD3A1}"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pt-BR"/>
        </a:p>
      </dgm:t>
    </dgm:pt>
    <dgm:pt modelId="{599C9757-306D-463B-BC39-2A1784670BAC}">
      <dgm:prSet/>
      <dgm:spPr/>
      <dgm:t>
        <a:bodyPr/>
        <a:lstStyle/>
        <a:p>
          <a:pPr rtl="0"/>
          <a:r>
            <a:rPr lang="pt-BR" b="1" dirty="0" smtClean="0"/>
            <a:t>Instruções de Repetição Encadeadas</a:t>
          </a:r>
          <a:endParaRPr lang="pt-BR" b="1" dirty="0"/>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dgm:t>
        <a:bodyPr/>
        <a:lstStyle/>
        <a:p>
          <a:pPr algn="just" rtl="0"/>
          <a:r>
            <a:rPr lang="pt-BR" dirty="0" smtClean="0"/>
            <a:t>Considere o programa de computador que gera os ingressos das apresentações de um determinado teatro. Esse teatro foi dividido em 4 setores com 200 cadeiras cada. Os ingressos devem conter o número do setor e o número da cadeira. Podemos utilizar laços encadeados para implementar esse programa.</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4EE7D6C3-F223-4782-AEFD-132B378C0679}" type="pres">
      <dgm:prSet presAssocID="{1E4D6E02-28CC-44F4-92E9-26E3EBCFD3A1}" presName="Name0" presStyleCnt="0">
        <dgm:presLayoutVars>
          <dgm:dir/>
          <dgm:animLvl val="lvl"/>
          <dgm:resizeHandles/>
        </dgm:presLayoutVars>
      </dgm:prSet>
      <dgm:spPr/>
      <dgm:t>
        <a:bodyPr/>
        <a:lstStyle/>
        <a:p>
          <a:endParaRPr lang="pt-BR"/>
        </a:p>
      </dgm:t>
    </dgm:pt>
    <dgm:pt modelId="{26603DDF-03CA-4B78-BDF5-B8A5E5A255B6}" type="pres">
      <dgm:prSet presAssocID="{599C9757-306D-463B-BC39-2A1784670BAC}" presName="linNode" presStyleCnt="0"/>
      <dgm:spPr/>
    </dgm:pt>
    <dgm:pt modelId="{94BFEA1B-0AEB-401D-9D46-1A0A7CEB9717}" type="pres">
      <dgm:prSet presAssocID="{599C9757-306D-463B-BC39-2A1784670BAC}" presName="parentShp" presStyleLbl="node1" presStyleIdx="0" presStyleCnt="1">
        <dgm:presLayoutVars>
          <dgm:bulletEnabled val="1"/>
        </dgm:presLayoutVars>
      </dgm:prSet>
      <dgm:spPr/>
      <dgm:t>
        <a:bodyPr/>
        <a:lstStyle/>
        <a:p>
          <a:endParaRPr lang="pt-BR"/>
        </a:p>
      </dgm:t>
    </dgm:pt>
    <dgm:pt modelId="{DFBE32EA-D68D-436C-B2C9-8756FA273B04}" type="pres">
      <dgm:prSet presAssocID="{599C9757-306D-463B-BC39-2A1784670BAC}" presName="childShp" presStyleLbl="bgAccFollowNode1" presStyleIdx="0" presStyleCnt="1">
        <dgm:presLayoutVars>
          <dgm:bulletEnabled val="1"/>
        </dgm:presLayoutVars>
      </dgm:prSet>
      <dgm:spPr/>
      <dgm:t>
        <a:bodyPr/>
        <a:lstStyle/>
        <a:p>
          <a:endParaRPr lang="pt-BR"/>
        </a:p>
      </dgm:t>
    </dgm:pt>
  </dgm:ptLst>
  <dgm:cxnLst>
    <dgm:cxn modelId="{9BE8B85F-8945-4464-A5CC-72A54ECBAB21}" type="presOf" srcId="{599C9757-306D-463B-BC39-2A1784670BAC}" destId="{94BFEA1B-0AEB-401D-9D46-1A0A7CEB9717}" srcOrd="0" destOrd="0" presId="urn:microsoft.com/office/officeart/2005/8/layout/vList6"/>
    <dgm:cxn modelId="{C60AB591-53F8-4520-B5B6-6435F17CDB85}" type="presOf" srcId="{93914C6C-0BC3-4AE3-9328-249C508C6D19}" destId="{DFBE32EA-D68D-436C-B2C9-8756FA273B04}" srcOrd="0" destOrd="0" presId="urn:microsoft.com/office/officeart/2005/8/layout/vList6"/>
    <dgm:cxn modelId="{0EAE8D5E-126F-40E1-9C65-10B86701FD5D}" srcId="{599C9757-306D-463B-BC39-2A1784670BAC}" destId="{93914C6C-0BC3-4AE3-9328-249C508C6D19}" srcOrd="0" destOrd="0" parTransId="{040DFA87-D281-4FE9-BEF9-2BD089A2C36C}" sibTransId="{2116D75F-0B0E-43B5-9CB2-EB19BB1E877C}"/>
    <dgm:cxn modelId="{96D99311-9565-4F40-A264-FEB813D6391D}" srcId="{1E4D6E02-28CC-44F4-92E9-26E3EBCFD3A1}" destId="{599C9757-306D-463B-BC39-2A1784670BAC}" srcOrd="0" destOrd="0" parTransId="{36C51C23-B952-4121-B514-FAAA59D1E6B7}" sibTransId="{9E2834DB-DEA1-4F38-AABE-91C87CB047A7}"/>
    <dgm:cxn modelId="{0A97BDE9-8B0A-433B-9A52-61A99CB98F6B}" type="presOf" srcId="{1E4D6E02-28CC-44F4-92E9-26E3EBCFD3A1}" destId="{4EE7D6C3-F223-4782-AEFD-132B378C0679}" srcOrd="0" destOrd="0" presId="urn:microsoft.com/office/officeart/2005/8/layout/vList6"/>
    <dgm:cxn modelId="{CEF21680-CB8F-4801-8B9C-4CA9B0F4BD01}" type="presParOf" srcId="{4EE7D6C3-F223-4782-AEFD-132B378C0679}" destId="{26603DDF-03CA-4B78-BDF5-B8A5E5A255B6}" srcOrd="0" destOrd="0" presId="urn:microsoft.com/office/officeart/2005/8/layout/vList6"/>
    <dgm:cxn modelId="{281B0733-B535-42CF-8CA8-0DD5C7E10C58}" type="presParOf" srcId="{26603DDF-03CA-4B78-BDF5-B8A5E5A255B6}" destId="{94BFEA1B-0AEB-401D-9D46-1A0A7CEB9717}" srcOrd="0" destOrd="0" presId="urn:microsoft.com/office/officeart/2005/8/layout/vList6"/>
    <dgm:cxn modelId="{3F866341-61D9-41B0-B742-379DE0A521D4}" type="presParOf" srcId="{26603DDF-03CA-4B78-BDF5-B8A5E5A255B6}" destId="{DFBE32EA-D68D-436C-B2C9-8756FA273B04}"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1E4D6E02-28CC-44F4-92E9-26E3EBCFD3A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599C9757-306D-463B-BC39-2A1784670BAC}">
      <dgm:prSet/>
      <dgm:spPr>
        <a:solidFill>
          <a:schemeClr val="bg1"/>
        </a:solidFill>
      </dgm:spPr>
      <dgm:t>
        <a:bodyPr/>
        <a:lstStyle/>
        <a:p>
          <a:pPr rtl="0"/>
          <a:r>
            <a:rPr lang="pt-BR" b="0" dirty="0" smtClean="0">
              <a:solidFill>
                <a:schemeClr val="tx1"/>
              </a:solidFill>
            </a:rPr>
            <a:t>Instruções de Repetição Encadeadas</a:t>
          </a:r>
          <a:endParaRPr lang="pt-BR" b="0" dirty="0">
            <a:solidFill>
              <a:schemeClr val="tx1"/>
            </a:solidFill>
          </a:endParaRPr>
        </a:p>
      </dgm:t>
    </dgm:pt>
    <dgm:pt modelId="{36C51C23-B952-4121-B514-FAAA59D1E6B7}" type="parTrans" cxnId="{96D99311-9565-4F40-A264-FEB813D6391D}">
      <dgm:prSet/>
      <dgm:spPr/>
      <dgm:t>
        <a:bodyPr/>
        <a:lstStyle/>
        <a:p>
          <a:endParaRPr lang="pt-BR"/>
        </a:p>
      </dgm:t>
    </dgm:pt>
    <dgm:pt modelId="{9E2834DB-DEA1-4F38-AABE-91C87CB047A7}" type="sibTrans" cxnId="{96D99311-9565-4F40-A264-FEB813D6391D}">
      <dgm:prSet/>
      <dgm:spPr/>
      <dgm:t>
        <a:bodyPr/>
        <a:lstStyle/>
        <a:p>
          <a:endParaRPr lang="pt-BR"/>
        </a:p>
      </dgm:t>
    </dgm:pt>
    <dgm:pt modelId="{93914C6C-0BC3-4AE3-9328-249C508C6D19}">
      <dgm:prSet/>
      <dgm:spPr>
        <a:solidFill>
          <a:srgbClr val="00B050"/>
        </a:solidFill>
      </dgm:spPr>
      <dgm:t>
        <a:bodyPr/>
        <a:lstStyle/>
        <a:p>
          <a:pPr algn="just" rtl="0"/>
          <a:r>
            <a:rPr lang="pt-BR" dirty="0" smtClean="0"/>
            <a:t>No exemplo acima, para cada iteração do laço externo, há 200 iterações do laço interno. Portanto, o corpo do laço interno executa 800 vezes. Esse valor é exatamente a quantidade de ingressos. Além de encadear </a:t>
          </a:r>
          <a:r>
            <a:rPr lang="pt-BR" dirty="0" err="1" smtClean="0"/>
            <a:t>fors</a:t>
          </a:r>
          <a:r>
            <a:rPr lang="pt-BR" dirty="0" smtClean="0"/>
            <a:t>, podemos encadear </a:t>
          </a:r>
          <a:r>
            <a:rPr lang="pt-BR" dirty="0" err="1" smtClean="0"/>
            <a:t>whiles</a:t>
          </a:r>
          <a:r>
            <a:rPr lang="pt-BR" dirty="0" smtClean="0"/>
            <a:t>. Veja algumas variações do exemplo anterior.</a:t>
          </a:r>
          <a:endParaRPr lang="pt-BR" dirty="0"/>
        </a:p>
      </dgm:t>
    </dgm:pt>
    <dgm:pt modelId="{040DFA87-D281-4FE9-BEF9-2BD089A2C36C}" type="parTrans" cxnId="{0EAE8D5E-126F-40E1-9C65-10B86701FD5D}">
      <dgm:prSet/>
      <dgm:spPr/>
      <dgm:t>
        <a:bodyPr/>
        <a:lstStyle/>
        <a:p>
          <a:endParaRPr lang="pt-BR"/>
        </a:p>
      </dgm:t>
    </dgm:pt>
    <dgm:pt modelId="{2116D75F-0B0E-43B5-9CB2-EB19BB1E877C}" type="sibTrans" cxnId="{0EAE8D5E-126F-40E1-9C65-10B86701FD5D}">
      <dgm:prSet/>
      <dgm:spPr/>
      <dgm:t>
        <a:bodyPr/>
        <a:lstStyle/>
        <a:p>
          <a:endParaRPr lang="pt-BR"/>
        </a:p>
      </dgm:t>
    </dgm:pt>
    <dgm:pt modelId="{02125D50-0139-4CF8-85CC-CBEA850F0D03}" type="pres">
      <dgm:prSet presAssocID="{1E4D6E02-28CC-44F4-92E9-26E3EBCFD3A1}" presName="theList" presStyleCnt="0">
        <dgm:presLayoutVars>
          <dgm:dir/>
          <dgm:animLvl val="lvl"/>
          <dgm:resizeHandles val="exact"/>
        </dgm:presLayoutVars>
      </dgm:prSet>
      <dgm:spPr/>
      <dgm:t>
        <a:bodyPr/>
        <a:lstStyle/>
        <a:p>
          <a:endParaRPr lang="pt-BR"/>
        </a:p>
      </dgm:t>
    </dgm:pt>
    <dgm:pt modelId="{08EDDB73-6CC3-423C-BB26-C17F185D5292}" type="pres">
      <dgm:prSet presAssocID="{599C9757-306D-463B-BC39-2A1784670BAC}" presName="compNode" presStyleCnt="0"/>
      <dgm:spPr/>
    </dgm:pt>
    <dgm:pt modelId="{2AA1567F-05E2-4B0E-9565-A87CCA7D74EA}" type="pres">
      <dgm:prSet presAssocID="{599C9757-306D-463B-BC39-2A1784670BAC}" presName="aNode" presStyleLbl="bgShp" presStyleIdx="0" presStyleCnt="1" custLinFactNeighborX="-2426" custLinFactNeighborY="-444"/>
      <dgm:spPr/>
      <dgm:t>
        <a:bodyPr/>
        <a:lstStyle/>
        <a:p>
          <a:endParaRPr lang="pt-BR"/>
        </a:p>
      </dgm:t>
    </dgm:pt>
    <dgm:pt modelId="{FE613A20-D2A9-4324-8BBA-1C35FD84F4FD}" type="pres">
      <dgm:prSet presAssocID="{599C9757-306D-463B-BC39-2A1784670BAC}" presName="textNode" presStyleLbl="bgShp" presStyleIdx="0" presStyleCnt="1"/>
      <dgm:spPr/>
      <dgm:t>
        <a:bodyPr/>
        <a:lstStyle/>
        <a:p>
          <a:endParaRPr lang="pt-BR"/>
        </a:p>
      </dgm:t>
    </dgm:pt>
    <dgm:pt modelId="{9CDDC419-50BE-42DF-924C-826C7BE16DE2}" type="pres">
      <dgm:prSet presAssocID="{599C9757-306D-463B-BC39-2A1784670BAC}" presName="compChildNode" presStyleCnt="0"/>
      <dgm:spPr/>
    </dgm:pt>
    <dgm:pt modelId="{60F17D74-A04F-4D1C-AD10-9E841253CD78}" type="pres">
      <dgm:prSet presAssocID="{599C9757-306D-463B-BC39-2A1784670BAC}" presName="theInnerList" presStyleCnt="0"/>
      <dgm:spPr/>
    </dgm:pt>
    <dgm:pt modelId="{04E3ADD2-0D1C-4854-B273-B2F6D382E5AC}" type="pres">
      <dgm:prSet presAssocID="{93914C6C-0BC3-4AE3-9328-249C508C6D19}" presName="childNode" presStyleLbl="node1" presStyleIdx="0" presStyleCnt="1">
        <dgm:presLayoutVars>
          <dgm:bulletEnabled val="1"/>
        </dgm:presLayoutVars>
      </dgm:prSet>
      <dgm:spPr/>
      <dgm:t>
        <a:bodyPr/>
        <a:lstStyle/>
        <a:p>
          <a:endParaRPr lang="pt-BR"/>
        </a:p>
      </dgm:t>
    </dgm:pt>
  </dgm:ptLst>
  <dgm:cxnLst>
    <dgm:cxn modelId="{AA445FFB-9B64-40E2-8179-21EAEE45D94D}" type="presOf" srcId="{1E4D6E02-28CC-44F4-92E9-26E3EBCFD3A1}" destId="{02125D50-0139-4CF8-85CC-CBEA850F0D03}" srcOrd="0" destOrd="0" presId="urn:microsoft.com/office/officeart/2005/8/layout/lProcess2"/>
    <dgm:cxn modelId="{E7412B10-304E-4B24-96DA-CD232BD42F5C}" type="presOf" srcId="{599C9757-306D-463B-BC39-2A1784670BAC}" destId="{2AA1567F-05E2-4B0E-9565-A87CCA7D74EA}" srcOrd="0" destOrd="0" presId="urn:microsoft.com/office/officeart/2005/8/layout/lProcess2"/>
    <dgm:cxn modelId="{0EAE8D5E-126F-40E1-9C65-10B86701FD5D}" srcId="{599C9757-306D-463B-BC39-2A1784670BAC}" destId="{93914C6C-0BC3-4AE3-9328-249C508C6D19}" srcOrd="0" destOrd="0" parTransId="{040DFA87-D281-4FE9-BEF9-2BD089A2C36C}" sibTransId="{2116D75F-0B0E-43B5-9CB2-EB19BB1E877C}"/>
    <dgm:cxn modelId="{BCD8D718-1444-42D9-BF95-995489ED70A2}" type="presOf" srcId="{93914C6C-0BC3-4AE3-9328-249C508C6D19}" destId="{04E3ADD2-0D1C-4854-B273-B2F6D382E5AC}" srcOrd="0" destOrd="0" presId="urn:microsoft.com/office/officeart/2005/8/layout/lProcess2"/>
    <dgm:cxn modelId="{DE0454DD-5D54-477C-BDF0-4B6D1FFC26BD}" type="presOf" srcId="{599C9757-306D-463B-BC39-2A1784670BAC}" destId="{FE613A20-D2A9-4324-8BBA-1C35FD84F4FD}" srcOrd="1" destOrd="0" presId="urn:microsoft.com/office/officeart/2005/8/layout/lProcess2"/>
    <dgm:cxn modelId="{96D99311-9565-4F40-A264-FEB813D6391D}" srcId="{1E4D6E02-28CC-44F4-92E9-26E3EBCFD3A1}" destId="{599C9757-306D-463B-BC39-2A1784670BAC}" srcOrd="0" destOrd="0" parTransId="{36C51C23-B952-4121-B514-FAAA59D1E6B7}" sibTransId="{9E2834DB-DEA1-4F38-AABE-91C87CB047A7}"/>
    <dgm:cxn modelId="{6D3F70BE-D51D-4D7F-898C-02E7B110734A}" type="presParOf" srcId="{02125D50-0139-4CF8-85CC-CBEA850F0D03}" destId="{08EDDB73-6CC3-423C-BB26-C17F185D5292}" srcOrd="0" destOrd="0" presId="urn:microsoft.com/office/officeart/2005/8/layout/lProcess2"/>
    <dgm:cxn modelId="{A42C4B69-8B54-40F3-AB2B-49D98CCC0EBC}" type="presParOf" srcId="{08EDDB73-6CC3-423C-BB26-C17F185D5292}" destId="{2AA1567F-05E2-4B0E-9565-A87CCA7D74EA}" srcOrd="0" destOrd="0" presId="urn:microsoft.com/office/officeart/2005/8/layout/lProcess2"/>
    <dgm:cxn modelId="{D5BB0C76-0D7E-4B8D-8D8C-5368CDA1EFF2}" type="presParOf" srcId="{08EDDB73-6CC3-423C-BB26-C17F185D5292}" destId="{FE613A20-D2A9-4324-8BBA-1C35FD84F4FD}" srcOrd="1" destOrd="0" presId="urn:microsoft.com/office/officeart/2005/8/layout/lProcess2"/>
    <dgm:cxn modelId="{EEDB0630-4222-46CD-B9DF-5F6221756C70}" type="presParOf" srcId="{08EDDB73-6CC3-423C-BB26-C17F185D5292}" destId="{9CDDC419-50BE-42DF-924C-826C7BE16DE2}" srcOrd="2" destOrd="0" presId="urn:microsoft.com/office/officeart/2005/8/layout/lProcess2"/>
    <dgm:cxn modelId="{C6A083F8-8453-43B5-9075-C8A77EB206AD}" type="presParOf" srcId="{9CDDC419-50BE-42DF-924C-826C7BE16DE2}" destId="{60F17D74-A04F-4D1C-AD10-9E841253CD78}" srcOrd="0" destOrd="0" presId="urn:microsoft.com/office/officeart/2005/8/layout/lProcess2"/>
    <dgm:cxn modelId="{A06021F9-9E46-4814-A896-31768050D802}" type="presParOf" srcId="{60F17D74-A04F-4D1C-AD10-9E841253CD78}" destId="{04E3ADD2-0D1C-4854-B273-B2F6D382E5AC}"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7CF637D5-EB59-4342-BBD5-870A00365623}"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pt-BR"/>
        </a:p>
      </dgm:t>
    </dgm:pt>
    <dgm:pt modelId="{15E74812-5D27-4898-A688-70040AAB85D1}">
      <dgm:prSet/>
      <dgm:spPr/>
      <dgm:t>
        <a:bodyPr/>
        <a:lstStyle/>
        <a:p>
          <a:pPr rtl="0"/>
          <a:r>
            <a:rPr lang="pt-BR" baseline="0" dirty="0" err="1" smtClean="0"/>
            <a:t>While</a:t>
          </a:r>
          <a:r>
            <a:rPr lang="pt-BR" baseline="0" dirty="0" smtClean="0"/>
            <a:t>, </a:t>
          </a:r>
          <a:r>
            <a:rPr lang="pt-BR" baseline="0" dirty="0" err="1" smtClean="0"/>
            <a:t>while</a:t>
          </a:r>
          <a:endParaRPr lang="pt-BR" dirty="0"/>
        </a:p>
      </dgm:t>
    </dgm:pt>
    <dgm:pt modelId="{61D48E47-84CE-4188-AF7C-175F4042CDBD}" type="parTrans" cxnId="{EDE5DA45-7E9A-4F97-8950-842485FA206D}">
      <dgm:prSet/>
      <dgm:spPr/>
      <dgm:t>
        <a:bodyPr/>
        <a:lstStyle/>
        <a:p>
          <a:endParaRPr lang="pt-BR"/>
        </a:p>
      </dgm:t>
    </dgm:pt>
    <dgm:pt modelId="{F4592D34-C1B8-4A2D-AC4B-A3ECE3D5EB13}" type="sibTrans" cxnId="{EDE5DA45-7E9A-4F97-8950-842485FA206D}">
      <dgm:prSet/>
      <dgm:spPr/>
      <dgm:t>
        <a:bodyPr/>
        <a:lstStyle/>
        <a:p>
          <a:endParaRPr lang="pt-BR"/>
        </a:p>
      </dgm:t>
    </dgm:pt>
    <dgm:pt modelId="{98885CF9-354C-48C5-B9A0-5D78F4AC1F8C}" type="pres">
      <dgm:prSet presAssocID="{7CF637D5-EB59-4342-BBD5-870A00365623}" presName="Name0" presStyleCnt="0">
        <dgm:presLayoutVars>
          <dgm:dir/>
          <dgm:resizeHandles val="exact"/>
        </dgm:presLayoutVars>
      </dgm:prSet>
      <dgm:spPr/>
      <dgm:t>
        <a:bodyPr/>
        <a:lstStyle/>
        <a:p>
          <a:endParaRPr lang="pt-BR"/>
        </a:p>
      </dgm:t>
    </dgm:pt>
    <dgm:pt modelId="{DDCC8F8B-3B10-4A69-B13D-0BB18D6BC899}" type="pres">
      <dgm:prSet presAssocID="{15E74812-5D27-4898-A688-70040AAB85D1}" presName="node" presStyleLbl="node1" presStyleIdx="0" presStyleCnt="1" custLinFactNeighborX="49" custLinFactNeighborY="8301">
        <dgm:presLayoutVars>
          <dgm:bulletEnabled val="1"/>
        </dgm:presLayoutVars>
      </dgm:prSet>
      <dgm:spPr/>
      <dgm:t>
        <a:bodyPr/>
        <a:lstStyle/>
        <a:p>
          <a:endParaRPr lang="pt-BR"/>
        </a:p>
      </dgm:t>
    </dgm:pt>
  </dgm:ptLst>
  <dgm:cxnLst>
    <dgm:cxn modelId="{136CAADD-C2B1-4779-8C72-12A0E9A23D57}" type="presOf" srcId="{7CF637D5-EB59-4342-BBD5-870A00365623}" destId="{98885CF9-354C-48C5-B9A0-5D78F4AC1F8C}" srcOrd="0" destOrd="0" presId="urn:microsoft.com/office/officeart/2005/8/layout/process1"/>
    <dgm:cxn modelId="{C31A3AD3-0FD7-4D82-80EE-F4DE12DE03BE}" type="presOf" srcId="{15E74812-5D27-4898-A688-70040AAB85D1}" destId="{DDCC8F8B-3B10-4A69-B13D-0BB18D6BC899}" srcOrd="0" destOrd="0" presId="urn:microsoft.com/office/officeart/2005/8/layout/process1"/>
    <dgm:cxn modelId="{EDE5DA45-7E9A-4F97-8950-842485FA206D}" srcId="{7CF637D5-EB59-4342-BBD5-870A00365623}" destId="{15E74812-5D27-4898-A688-70040AAB85D1}" srcOrd="0" destOrd="0" parTransId="{61D48E47-84CE-4188-AF7C-175F4042CDBD}" sibTransId="{F4592D34-C1B8-4A2D-AC4B-A3ECE3D5EB13}"/>
    <dgm:cxn modelId="{905C4065-8F4F-458A-A6DD-AB1CFAED398A}" type="presParOf" srcId="{98885CF9-354C-48C5-B9A0-5D78F4AC1F8C}" destId="{DDCC8F8B-3B10-4A69-B13D-0BB18D6BC899}"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7CF637D5-EB59-4342-BBD5-870A0036562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pt-BR"/>
        </a:p>
      </dgm:t>
    </dgm:pt>
    <dgm:pt modelId="{15E74812-5D27-4898-A688-70040AAB85D1}">
      <dgm:prSet/>
      <dgm:spPr>
        <a:solidFill>
          <a:srgbClr val="92D050"/>
        </a:solidFill>
      </dgm:spPr>
      <dgm:t>
        <a:bodyPr/>
        <a:lstStyle/>
        <a:p>
          <a:pPr rtl="0"/>
          <a:r>
            <a:rPr lang="pt-BR" baseline="0" dirty="0" err="1" smtClean="0"/>
            <a:t>While</a:t>
          </a:r>
          <a:r>
            <a:rPr lang="pt-BR" baseline="0" dirty="0" smtClean="0"/>
            <a:t>, for</a:t>
          </a:r>
          <a:endParaRPr lang="pt-BR" dirty="0"/>
        </a:p>
      </dgm:t>
    </dgm:pt>
    <dgm:pt modelId="{61D48E47-84CE-4188-AF7C-175F4042CDBD}" type="parTrans" cxnId="{EDE5DA45-7E9A-4F97-8950-842485FA206D}">
      <dgm:prSet/>
      <dgm:spPr/>
      <dgm:t>
        <a:bodyPr/>
        <a:lstStyle/>
        <a:p>
          <a:endParaRPr lang="pt-BR"/>
        </a:p>
      </dgm:t>
    </dgm:pt>
    <dgm:pt modelId="{F4592D34-C1B8-4A2D-AC4B-A3ECE3D5EB13}" type="sibTrans" cxnId="{EDE5DA45-7E9A-4F97-8950-842485FA206D}">
      <dgm:prSet/>
      <dgm:spPr/>
      <dgm:t>
        <a:bodyPr/>
        <a:lstStyle/>
        <a:p>
          <a:endParaRPr lang="pt-BR"/>
        </a:p>
      </dgm:t>
    </dgm:pt>
    <dgm:pt modelId="{98885CF9-354C-48C5-B9A0-5D78F4AC1F8C}" type="pres">
      <dgm:prSet presAssocID="{7CF637D5-EB59-4342-BBD5-870A00365623}" presName="Name0" presStyleCnt="0">
        <dgm:presLayoutVars>
          <dgm:dir/>
          <dgm:resizeHandles val="exact"/>
        </dgm:presLayoutVars>
      </dgm:prSet>
      <dgm:spPr/>
      <dgm:t>
        <a:bodyPr/>
        <a:lstStyle/>
        <a:p>
          <a:endParaRPr lang="pt-BR"/>
        </a:p>
      </dgm:t>
    </dgm:pt>
    <dgm:pt modelId="{DDCC8F8B-3B10-4A69-B13D-0BB18D6BC899}" type="pres">
      <dgm:prSet presAssocID="{15E74812-5D27-4898-A688-70040AAB85D1}" presName="node" presStyleLbl="node1" presStyleIdx="0" presStyleCnt="1" custLinFactNeighborX="1267" custLinFactNeighborY="41504">
        <dgm:presLayoutVars>
          <dgm:bulletEnabled val="1"/>
        </dgm:presLayoutVars>
      </dgm:prSet>
      <dgm:spPr/>
      <dgm:t>
        <a:bodyPr/>
        <a:lstStyle/>
        <a:p>
          <a:endParaRPr lang="pt-BR"/>
        </a:p>
      </dgm:t>
    </dgm:pt>
  </dgm:ptLst>
  <dgm:cxnLst>
    <dgm:cxn modelId="{7E4F4278-A4B3-4F00-8565-D397CE7EEF07}" type="presOf" srcId="{15E74812-5D27-4898-A688-70040AAB85D1}" destId="{DDCC8F8B-3B10-4A69-B13D-0BB18D6BC899}" srcOrd="0" destOrd="0" presId="urn:microsoft.com/office/officeart/2005/8/layout/process1"/>
    <dgm:cxn modelId="{BA931B4A-3D1B-4182-A89F-AB5EA4196C62}" type="presOf" srcId="{7CF637D5-EB59-4342-BBD5-870A00365623}" destId="{98885CF9-354C-48C5-B9A0-5D78F4AC1F8C}" srcOrd="0" destOrd="0" presId="urn:microsoft.com/office/officeart/2005/8/layout/process1"/>
    <dgm:cxn modelId="{EDE5DA45-7E9A-4F97-8950-842485FA206D}" srcId="{7CF637D5-EB59-4342-BBD5-870A00365623}" destId="{15E74812-5D27-4898-A688-70040AAB85D1}" srcOrd="0" destOrd="0" parTransId="{61D48E47-84CE-4188-AF7C-175F4042CDBD}" sibTransId="{F4592D34-C1B8-4A2D-AC4B-A3ECE3D5EB13}"/>
    <dgm:cxn modelId="{11A88523-6AD2-4960-9A55-2519B1245D4D}" type="presParOf" srcId="{98885CF9-354C-48C5-B9A0-5D78F4AC1F8C}" destId="{DDCC8F8B-3B10-4A69-B13D-0BB18D6BC899}"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7CF637D5-EB59-4342-BBD5-870A0036562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pt-BR"/>
        </a:p>
      </dgm:t>
    </dgm:pt>
    <dgm:pt modelId="{15E74812-5D27-4898-A688-70040AAB85D1}">
      <dgm:prSet/>
      <dgm:spPr>
        <a:solidFill>
          <a:srgbClr val="0070C0"/>
        </a:solidFill>
      </dgm:spPr>
      <dgm:t>
        <a:bodyPr/>
        <a:lstStyle/>
        <a:p>
          <a:pPr rtl="0"/>
          <a:r>
            <a:rPr lang="pt-BR" baseline="0" dirty="0" smtClean="0"/>
            <a:t>For, </a:t>
          </a:r>
          <a:r>
            <a:rPr lang="pt-BR" baseline="0" dirty="0" err="1" smtClean="0"/>
            <a:t>while</a:t>
          </a:r>
          <a:endParaRPr lang="pt-BR" dirty="0"/>
        </a:p>
      </dgm:t>
    </dgm:pt>
    <dgm:pt modelId="{61D48E47-84CE-4188-AF7C-175F4042CDBD}" type="parTrans" cxnId="{EDE5DA45-7E9A-4F97-8950-842485FA206D}">
      <dgm:prSet/>
      <dgm:spPr/>
      <dgm:t>
        <a:bodyPr/>
        <a:lstStyle/>
        <a:p>
          <a:endParaRPr lang="pt-BR"/>
        </a:p>
      </dgm:t>
    </dgm:pt>
    <dgm:pt modelId="{F4592D34-C1B8-4A2D-AC4B-A3ECE3D5EB13}" type="sibTrans" cxnId="{EDE5DA45-7E9A-4F97-8950-842485FA206D}">
      <dgm:prSet/>
      <dgm:spPr/>
      <dgm:t>
        <a:bodyPr/>
        <a:lstStyle/>
        <a:p>
          <a:endParaRPr lang="pt-BR"/>
        </a:p>
      </dgm:t>
    </dgm:pt>
    <dgm:pt modelId="{98885CF9-354C-48C5-B9A0-5D78F4AC1F8C}" type="pres">
      <dgm:prSet presAssocID="{7CF637D5-EB59-4342-BBD5-870A00365623}" presName="Name0" presStyleCnt="0">
        <dgm:presLayoutVars>
          <dgm:dir/>
          <dgm:resizeHandles val="exact"/>
        </dgm:presLayoutVars>
      </dgm:prSet>
      <dgm:spPr/>
      <dgm:t>
        <a:bodyPr/>
        <a:lstStyle/>
        <a:p>
          <a:endParaRPr lang="pt-BR"/>
        </a:p>
      </dgm:t>
    </dgm:pt>
    <dgm:pt modelId="{DDCC8F8B-3B10-4A69-B13D-0BB18D6BC899}" type="pres">
      <dgm:prSet presAssocID="{15E74812-5D27-4898-A688-70040AAB85D1}" presName="node" presStyleLbl="node1" presStyleIdx="0" presStyleCnt="1" custLinFactNeighborX="1267" custLinFactNeighborY="41504">
        <dgm:presLayoutVars>
          <dgm:bulletEnabled val="1"/>
        </dgm:presLayoutVars>
      </dgm:prSet>
      <dgm:spPr/>
      <dgm:t>
        <a:bodyPr/>
        <a:lstStyle/>
        <a:p>
          <a:endParaRPr lang="pt-BR"/>
        </a:p>
      </dgm:t>
    </dgm:pt>
  </dgm:ptLst>
  <dgm:cxnLst>
    <dgm:cxn modelId="{7543FCCD-5195-4045-BD93-A412823D534E}" type="presOf" srcId="{7CF637D5-EB59-4342-BBD5-870A00365623}" destId="{98885CF9-354C-48C5-B9A0-5D78F4AC1F8C}" srcOrd="0" destOrd="0" presId="urn:microsoft.com/office/officeart/2005/8/layout/process1"/>
    <dgm:cxn modelId="{15F1ED94-EA2D-4235-A910-7A246433EBFD}" type="presOf" srcId="{15E74812-5D27-4898-A688-70040AAB85D1}" destId="{DDCC8F8B-3B10-4A69-B13D-0BB18D6BC899}" srcOrd="0" destOrd="0" presId="urn:microsoft.com/office/officeart/2005/8/layout/process1"/>
    <dgm:cxn modelId="{EDE5DA45-7E9A-4F97-8950-842485FA206D}" srcId="{7CF637D5-EB59-4342-BBD5-870A00365623}" destId="{15E74812-5D27-4898-A688-70040AAB85D1}" srcOrd="0" destOrd="0" parTransId="{61D48E47-84CE-4188-AF7C-175F4042CDBD}" sibTransId="{F4592D34-C1B8-4A2D-AC4B-A3ECE3D5EB13}"/>
    <dgm:cxn modelId="{E6486F9A-9E17-4100-A811-B83D85F7F015}" type="presParOf" srcId="{98885CF9-354C-48C5-B9A0-5D78F4AC1F8C}" destId="{DDCC8F8B-3B10-4A69-B13D-0BB18D6BC899}"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chemeClr val="tx1"/>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chemeClr val="tx1"/>
          </a:solidFill>
        </a:ln>
      </dgm:spPr>
      <dgm:t>
        <a:bodyPr/>
        <a:lstStyle/>
        <a:p>
          <a:pPr algn="just" rtl="0"/>
          <a:r>
            <a:rPr lang="pt-BR" dirty="0" smtClean="0"/>
            <a:t>7) Ainda no projeto UNIDADE VIII, crie um arquivo chamado </a:t>
          </a:r>
          <a:r>
            <a:rPr lang="pt-BR" dirty="0" err="1" smtClean="0"/>
            <a:t>InstrocoesRepeticoes</a:t>
          </a:r>
          <a:r>
            <a:rPr lang="pt-BR" dirty="0" smtClean="0"/>
            <a:t>. E crie um exercício chamado Repita5Vezes que repita uma mensagem 5 vezes.</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X="-2441" custLinFactNeighborY="31868">
        <dgm:presLayoutVars>
          <dgm:bulletEnabled val="1"/>
        </dgm:presLayoutVars>
      </dgm:prSet>
      <dgm:spPr/>
      <dgm:t>
        <a:bodyPr/>
        <a:lstStyle/>
        <a:p>
          <a:endParaRPr lang="pt-BR"/>
        </a:p>
      </dgm:t>
    </dgm:pt>
  </dgm:ptLst>
  <dgm:cxnLst>
    <dgm:cxn modelId="{AB22A5F3-D158-41B5-8CA8-0BB310C83BD0}" type="presOf" srcId="{99B78C9F-9E04-4D74-8258-3F23430427D3}" destId="{08DC6E8E-EABE-4768-9958-FE6E39B12118}" srcOrd="1" destOrd="0" presId="urn:microsoft.com/office/officeart/2005/8/layout/list1"/>
    <dgm:cxn modelId="{BC40961F-A54D-460E-BE40-C7993FAC845F}" type="presOf" srcId="{102C4E60-F80A-40E2-B0B2-C5047713F238}" destId="{1C22E895-36DA-460B-98B9-609E08DE90C4}" srcOrd="0" destOrd="0" presId="urn:microsoft.com/office/officeart/2005/8/layout/list1"/>
    <dgm:cxn modelId="{102E7285-B4CC-4FBA-8C93-AAB3CE8382F1}" type="presOf" srcId="{351DE6A4-BD80-4BB3-9639-12233879A880}" destId="{913562AD-51B6-43B1-BAC4-88CDF66EEE2F}" srcOrd="0" destOrd="0" presId="urn:microsoft.com/office/officeart/2005/8/layout/list1"/>
    <dgm:cxn modelId="{B9B32141-41DD-4D28-8E22-C6F72DEEBB61}" type="presOf" srcId="{99B78C9F-9E04-4D74-8258-3F23430427D3}" destId="{CEB41ACA-FA20-4473-869C-F84298417B15}" srcOrd="0"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BC98FC2E-D37E-4689-BBE7-1D71D4F511E5}" srcId="{99B78C9F-9E04-4D74-8258-3F23430427D3}" destId="{102C4E60-F80A-40E2-B0B2-C5047713F238}" srcOrd="0" destOrd="0" parTransId="{11D86290-BF76-4E95-983A-B2FA5BEF9775}" sibTransId="{C8B34F55-5022-4D8A-BDAC-CDB523C4D5E7}"/>
    <dgm:cxn modelId="{D8752422-2B04-4C03-8D03-63E3D51BF083}" type="presParOf" srcId="{913562AD-51B6-43B1-BAC4-88CDF66EEE2F}" destId="{5F69387E-DF29-45AC-BC23-DE3CE54BCADF}" srcOrd="0" destOrd="0" presId="urn:microsoft.com/office/officeart/2005/8/layout/list1"/>
    <dgm:cxn modelId="{ABFB2752-250E-44A9-8F0C-BA836E643883}" type="presParOf" srcId="{5F69387E-DF29-45AC-BC23-DE3CE54BCADF}" destId="{CEB41ACA-FA20-4473-869C-F84298417B15}" srcOrd="0" destOrd="0" presId="urn:microsoft.com/office/officeart/2005/8/layout/list1"/>
    <dgm:cxn modelId="{33044614-9883-44BA-8BA6-513E29C3225B}" type="presParOf" srcId="{5F69387E-DF29-45AC-BC23-DE3CE54BCADF}" destId="{08DC6E8E-EABE-4768-9958-FE6E39B12118}" srcOrd="1" destOrd="0" presId="urn:microsoft.com/office/officeart/2005/8/layout/list1"/>
    <dgm:cxn modelId="{6A3F22CA-0C76-4E3D-8E61-4239ABDA7DEC}" type="presParOf" srcId="{913562AD-51B6-43B1-BAC4-88CDF66EEE2F}" destId="{6F5E5DDF-4A33-4C1D-8ACC-976B9C31E7B1}" srcOrd="1" destOrd="0" presId="urn:microsoft.com/office/officeart/2005/8/layout/list1"/>
    <dgm:cxn modelId="{8F8D3D0D-3A61-4244-8FC1-26C9FADC2294}"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62DEFF-3BA4-4769-AE9C-2F92E01DFAC3}"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pt-BR"/>
        </a:p>
      </dgm:t>
    </dgm:pt>
    <dgm:pt modelId="{7F6D6F0B-65E3-4DAE-863B-6D5E8E889810}">
      <dgm:prSet/>
      <dgm:spPr/>
      <dgm:t>
        <a:bodyPr/>
        <a:lstStyle/>
        <a:p>
          <a:pPr rtl="0"/>
          <a:r>
            <a:rPr lang="pt-BR" b="1" dirty="0" smtClean="0"/>
            <a:t>Instruções de Decisão</a:t>
          </a:r>
          <a:endParaRPr lang="pt-BR" dirty="0"/>
        </a:p>
      </dgm:t>
    </dgm:pt>
    <dgm:pt modelId="{62BF07FC-81E3-423D-96B6-0548A3910478}" type="parTrans" cxnId="{6DFE9D0A-F1B0-4909-BA8C-416465BF0897}">
      <dgm:prSet/>
      <dgm:spPr/>
      <dgm:t>
        <a:bodyPr/>
        <a:lstStyle/>
        <a:p>
          <a:endParaRPr lang="pt-BR"/>
        </a:p>
      </dgm:t>
    </dgm:pt>
    <dgm:pt modelId="{A316BBC8-C8A9-4180-B35D-9C60C8A7C964}" type="sibTrans" cxnId="{6DFE9D0A-F1B0-4909-BA8C-416465BF0897}">
      <dgm:prSet/>
      <dgm:spPr/>
      <dgm:t>
        <a:bodyPr/>
        <a:lstStyle/>
        <a:p>
          <a:endParaRPr lang="pt-BR"/>
        </a:p>
      </dgm:t>
    </dgm:pt>
    <dgm:pt modelId="{1C2AA482-4072-4C3B-AABC-894D8E8806EE}">
      <dgm:prSet custT="1"/>
      <dgm:spPr/>
      <dgm:t>
        <a:bodyPr/>
        <a:lstStyle/>
        <a:p>
          <a:pPr algn="just" rtl="0"/>
          <a:r>
            <a:rPr lang="pt-BR" sz="1600" dirty="0" smtClean="0"/>
            <a:t>Considere um parque de diversões como os da </a:t>
          </a:r>
          <a:r>
            <a:rPr lang="pt-BR" sz="1600" b="1" dirty="0" smtClean="0"/>
            <a:t>Disney</a:t>
          </a:r>
          <a:r>
            <a:rPr lang="pt-BR" sz="1600" dirty="0" smtClean="0"/>
            <a:t>. Nesses parques, para garantir a segurança, alguns brinquedos possuem restrições de acesso. Em geral, essas restrições estão relacionadas à altura dos visitantes. Em alguns parques, a altura do visitante é obtida por sensores instalados na entrada dos brinquedos e um programa de computador libera ou bloqueia o acesso de acordo com altura obtida. Então, o programa deve decidir se executa um trecho de código de acordo com uma condição. Essa decisão pode ser realizada através das instruções de decisão oferecidas pelas linguagens de programação.</a:t>
          </a:r>
          <a:endParaRPr lang="pt-BR" sz="1600" dirty="0"/>
        </a:p>
      </dgm:t>
    </dgm:pt>
    <dgm:pt modelId="{8DF24E04-4757-4372-89B3-31C130654FC0}" type="parTrans" cxnId="{30A291A6-3D22-4E2D-ADEC-D28D26A8C8CA}">
      <dgm:prSet/>
      <dgm:spPr/>
      <dgm:t>
        <a:bodyPr/>
        <a:lstStyle/>
        <a:p>
          <a:endParaRPr lang="pt-BR"/>
        </a:p>
      </dgm:t>
    </dgm:pt>
    <dgm:pt modelId="{0D2B2FD6-7713-48A7-9E2F-11B88CFD5C40}" type="sibTrans" cxnId="{30A291A6-3D22-4E2D-ADEC-D28D26A8C8CA}">
      <dgm:prSet/>
      <dgm:spPr/>
      <dgm:t>
        <a:bodyPr/>
        <a:lstStyle/>
        <a:p>
          <a:endParaRPr lang="pt-BR"/>
        </a:p>
      </dgm:t>
    </dgm:pt>
    <dgm:pt modelId="{C2426DB6-B005-43FB-9709-440314D44025}" type="pres">
      <dgm:prSet presAssocID="{5562DEFF-3BA4-4769-AE9C-2F92E01DFAC3}" presName="Name0" presStyleCnt="0">
        <dgm:presLayoutVars>
          <dgm:dir/>
          <dgm:animLvl val="lvl"/>
          <dgm:resizeHandles val="exact"/>
        </dgm:presLayoutVars>
      </dgm:prSet>
      <dgm:spPr/>
      <dgm:t>
        <a:bodyPr/>
        <a:lstStyle/>
        <a:p>
          <a:endParaRPr lang="pt-BR"/>
        </a:p>
      </dgm:t>
    </dgm:pt>
    <dgm:pt modelId="{E0946850-3839-42EE-AE3A-03FE1F2C87B1}" type="pres">
      <dgm:prSet presAssocID="{7F6D6F0B-65E3-4DAE-863B-6D5E8E889810}" presName="linNode" presStyleCnt="0"/>
      <dgm:spPr/>
    </dgm:pt>
    <dgm:pt modelId="{6094734D-7BAD-496C-B32F-9A1A9B7047A5}" type="pres">
      <dgm:prSet presAssocID="{7F6D6F0B-65E3-4DAE-863B-6D5E8E889810}" presName="parentText" presStyleLbl="node1" presStyleIdx="0" presStyleCnt="1">
        <dgm:presLayoutVars>
          <dgm:chMax val="1"/>
          <dgm:bulletEnabled val="1"/>
        </dgm:presLayoutVars>
      </dgm:prSet>
      <dgm:spPr/>
      <dgm:t>
        <a:bodyPr/>
        <a:lstStyle/>
        <a:p>
          <a:endParaRPr lang="pt-BR"/>
        </a:p>
      </dgm:t>
    </dgm:pt>
    <dgm:pt modelId="{D073A31C-20FA-4F04-9627-E35AC84C5820}" type="pres">
      <dgm:prSet presAssocID="{7F6D6F0B-65E3-4DAE-863B-6D5E8E889810}" presName="descendantText" presStyleLbl="alignAccFollowNode1" presStyleIdx="0" presStyleCnt="1">
        <dgm:presLayoutVars>
          <dgm:bulletEnabled val="1"/>
        </dgm:presLayoutVars>
      </dgm:prSet>
      <dgm:spPr/>
      <dgm:t>
        <a:bodyPr/>
        <a:lstStyle/>
        <a:p>
          <a:endParaRPr lang="pt-BR"/>
        </a:p>
      </dgm:t>
    </dgm:pt>
  </dgm:ptLst>
  <dgm:cxnLst>
    <dgm:cxn modelId="{6DFE9D0A-F1B0-4909-BA8C-416465BF0897}" srcId="{5562DEFF-3BA4-4769-AE9C-2F92E01DFAC3}" destId="{7F6D6F0B-65E3-4DAE-863B-6D5E8E889810}" srcOrd="0" destOrd="0" parTransId="{62BF07FC-81E3-423D-96B6-0548A3910478}" sibTransId="{A316BBC8-C8A9-4180-B35D-9C60C8A7C964}"/>
    <dgm:cxn modelId="{015B0E01-0206-45BB-AF74-CA43D99DBFC9}" type="presOf" srcId="{5562DEFF-3BA4-4769-AE9C-2F92E01DFAC3}" destId="{C2426DB6-B005-43FB-9709-440314D44025}" srcOrd="0" destOrd="0" presId="urn:microsoft.com/office/officeart/2005/8/layout/vList5"/>
    <dgm:cxn modelId="{8DD5144E-168A-45C1-9134-0A15A896487C}" type="presOf" srcId="{7F6D6F0B-65E3-4DAE-863B-6D5E8E889810}" destId="{6094734D-7BAD-496C-B32F-9A1A9B7047A5}" srcOrd="0" destOrd="0" presId="urn:microsoft.com/office/officeart/2005/8/layout/vList5"/>
    <dgm:cxn modelId="{30A291A6-3D22-4E2D-ADEC-D28D26A8C8CA}" srcId="{7F6D6F0B-65E3-4DAE-863B-6D5E8E889810}" destId="{1C2AA482-4072-4C3B-AABC-894D8E8806EE}" srcOrd="0" destOrd="0" parTransId="{8DF24E04-4757-4372-89B3-31C130654FC0}" sibTransId="{0D2B2FD6-7713-48A7-9E2F-11B88CFD5C40}"/>
    <dgm:cxn modelId="{0192A9DB-6E6D-47EC-A19F-E90701F8B498}" type="presOf" srcId="{1C2AA482-4072-4C3B-AABC-894D8E8806EE}" destId="{D073A31C-20FA-4F04-9627-E35AC84C5820}" srcOrd="0" destOrd="0" presId="urn:microsoft.com/office/officeart/2005/8/layout/vList5"/>
    <dgm:cxn modelId="{083E000F-7CC3-487C-8F50-F6F21CED5C0F}" type="presParOf" srcId="{C2426DB6-B005-43FB-9709-440314D44025}" destId="{E0946850-3839-42EE-AE3A-03FE1F2C87B1}" srcOrd="0" destOrd="0" presId="urn:microsoft.com/office/officeart/2005/8/layout/vList5"/>
    <dgm:cxn modelId="{D914F2D8-F7DC-4F37-BA12-1659767E4F05}" type="presParOf" srcId="{E0946850-3839-42EE-AE3A-03FE1F2C87B1}" destId="{6094734D-7BAD-496C-B32F-9A1A9B7047A5}" srcOrd="0" destOrd="0" presId="urn:microsoft.com/office/officeart/2005/8/layout/vList5"/>
    <dgm:cxn modelId="{75173ADE-3458-46E9-805A-4D3ACD6C6356}" type="presParOf" srcId="{E0946850-3839-42EE-AE3A-03FE1F2C87B1}" destId="{D073A31C-20FA-4F04-9627-E35AC84C582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00206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002060"/>
          </a:solidFill>
        </a:ln>
      </dgm:spPr>
      <dgm:t>
        <a:bodyPr/>
        <a:lstStyle/>
        <a:p>
          <a:pPr algn="just" rtl="0"/>
          <a:r>
            <a:rPr lang="pt-BR" dirty="0" smtClean="0"/>
            <a:t>8) Ainda no projeto UNIDADE VIII, crie um exercício chamado Imprime100. Implemente um programa que exiba no terminal os números de 1 até 100.</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X="-2441" custLinFactNeighborY="31868">
        <dgm:presLayoutVars>
          <dgm:bulletEnabled val="1"/>
        </dgm:presLayoutVars>
      </dgm:prSet>
      <dgm:spPr/>
      <dgm:t>
        <a:bodyPr/>
        <a:lstStyle/>
        <a:p>
          <a:endParaRPr lang="pt-BR"/>
        </a:p>
      </dgm:t>
    </dgm:pt>
  </dgm:ptLst>
  <dgm:cxnLst>
    <dgm:cxn modelId="{7D5BE023-0BC8-4D39-90D6-DE106C2A22B5}" srcId="{351DE6A4-BD80-4BB3-9639-12233879A880}" destId="{99B78C9F-9E04-4D74-8258-3F23430427D3}" srcOrd="0" destOrd="0" parTransId="{F96F4E32-2126-42CD-9CEA-304B72D8059E}" sibTransId="{8830040E-07F1-408E-AE1A-79EF67021D4B}"/>
    <dgm:cxn modelId="{753C7990-7FE7-4DC4-8C38-65636764798B}" type="presOf" srcId="{102C4E60-F80A-40E2-B0B2-C5047713F238}" destId="{1C22E895-36DA-460B-98B9-609E08DE90C4}" srcOrd="0" destOrd="0" presId="urn:microsoft.com/office/officeart/2005/8/layout/list1"/>
    <dgm:cxn modelId="{3B95A000-434B-4C4E-B293-9EAEA28E38F3}" type="presOf" srcId="{99B78C9F-9E04-4D74-8258-3F23430427D3}" destId="{CEB41ACA-FA20-4473-869C-F84298417B15}" srcOrd="0" destOrd="0" presId="urn:microsoft.com/office/officeart/2005/8/layout/list1"/>
    <dgm:cxn modelId="{3D2147D4-636C-4436-943F-EC334B57277C}" type="presOf" srcId="{351DE6A4-BD80-4BB3-9639-12233879A880}" destId="{913562AD-51B6-43B1-BAC4-88CDF66EEE2F}" srcOrd="0" destOrd="0" presId="urn:microsoft.com/office/officeart/2005/8/layout/list1"/>
    <dgm:cxn modelId="{F81D0EB0-2BDD-4634-8013-FB19068E8257}" type="presOf" srcId="{99B78C9F-9E04-4D74-8258-3F23430427D3}" destId="{08DC6E8E-EABE-4768-9958-FE6E39B12118}" srcOrd="1"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3D7F5CE6-B340-44DD-83E2-5EFF3D6CEF27}" type="presParOf" srcId="{913562AD-51B6-43B1-BAC4-88CDF66EEE2F}" destId="{5F69387E-DF29-45AC-BC23-DE3CE54BCADF}" srcOrd="0" destOrd="0" presId="urn:microsoft.com/office/officeart/2005/8/layout/list1"/>
    <dgm:cxn modelId="{7B370FED-3E3F-4A49-BE67-027FC77E948D}" type="presParOf" srcId="{5F69387E-DF29-45AC-BC23-DE3CE54BCADF}" destId="{CEB41ACA-FA20-4473-869C-F84298417B15}" srcOrd="0" destOrd="0" presId="urn:microsoft.com/office/officeart/2005/8/layout/list1"/>
    <dgm:cxn modelId="{02A91C6B-9545-4B0D-8333-9097A59085E6}" type="presParOf" srcId="{5F69387E-DF29-45AC-BC23-DE3CE54BCADF}" destId="{08DC6E8E-EABE-4768-9958-FE6E39B12118}" srcOrd="1" destOrd="0" presId="urn:microsoft.com/office/officeart/2005/8/layout/list1"/>
    <dgm:cxn modelId="{C4788FF8-F1BC-44B4-94C8-47C01E0C6539}" type="presParOf" srcId="{913562AD-51B6-43B1-BAC4-88CDF66EEE2F}" destId="{6F5E5DDF-4A33-4C1D-8ACC-976B9C31E7B1}" srcOrd="1" destOrd="0" presId="urn:microsoft.com/office/officeart/2005/8/layout/list1"/>
    <dgm:cxn modelId="{1236E603-9630-47F2-993B-175D6D63BAA5}"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00B05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00B050"/>
          </a:solidFill>
        </a:ln>
      </dgm:spPr>
      <dgm:t>
        <a:bodyPr/>
        <a:lstStyle/>
        <a:p>
          <a:pPr algn="just" rtl="0"/>
          <a:r>
            <a:rPr lang="pt-BR" dirty="0" smtClean="0"/>
            <a:t>9) Ainda no projeto UNIDADE VIII, crie um exercício chamado Imprime100ExcetoMultiplo3.</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Y="17537">
        <dgm:presLayoutVars>
          <dgm:bulletEnabled val="1"/>
        </dgm:presLayoutVars>
      </dgm:prSet>
      <dgm:spPr/>
      <dgm:t>
        <a:bodyPr/>
        <a:lstStyle/>
        <a:p>
          <a:endParaRPr lang="pt-BR"/>
        </a:p>
      </dgm:t>
    </dgm:pt>
  </dgm:ptLst>
  <dgm:cxnLst>
    <dgm:cxn modelId="{9AAD9F83-38B8-43A0-9B2B-8755E2BCBBD1}" type="presOf" srcId="{102C4E60-F80A-40E2-B0B2-C5047713F238}" destId="{1C22E895-36DA-460B-98B9-609E08DE90C4}" srcOrd="0" destOrd="0" presId="urn:microsoft.com/office/officeart/2005/8/layout/list1"/>
    <dgm:cxn modelId="{A1B72A37-FB5A-4AD6-9EC2-66DA95B5394F}" type="presOf" srcId="{99B78C9F-9E04-4D74-8258-3F23430427D3}" destId="{08DC6E8E-EABE-4768-9958-FE6E39B12118}" srcOrd="1"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BC98FC2E-D37E-4689-BBE7-1D71D4F511E5}" srcId="{99B78C9F-9E04-4D74-8258-3F23430427D3}" destId="{102C4E60-F80A-40E2-B0B2-C5047713F238}" srcOrd="0" destOrd="0" parTransId="{11D86290-BF76-4E95-983A-B2FA5BEF9775}" sibTransId="{C8B34F55-5022-4D8A-BDAC-CDB523C4D5E7}"/>
    <dgm:cxn modelId="{550E1066-3F7C-4009-BF29-7EB094D2A397}" type="presOf" srcId="{99B78C9F-9E04-4D74-8258-3F23430427D3}" destId="{CEB41ACA-FA20-4473-869C-F84298417B15}" srcOrd="0" destOrd="0" presId="urn:microsoft.com/office/officeart/2005/8/layout/list1"/>
    <dgm:cxn modelId="{CCB71B8C-C3EF-4821-B703-DCDA03B58AEB}" type="presOf" srcId="{351DE6A4-BD80-4BB3-9639-12233879A880}" destId="{913562AD-51B6-43B1-BAC4-88CDF66EEE2F}" srcOrd="0" destOrd="0" presId="urn:microsoft.com/office/officeart/2005/8/layout/list1"/>
    <dgm:cxn modelId="{67B21883-41B5-466E-9F64-99E0FFB4C52F}" type="presParOf" srcId="{913562AD-51B6-43B1-BAC4-88CDF66EEE2F}" destId="{5F69387E-DF29-45AC-BC23-DE3CE54BCADF}" srcOrd="0" destOrd="0" presId="urn:microsoft.com/office/officeart/2005/8/layout/list1"/>
    <dgm:cxn modelId="{626A2E08-497D-465B-9A7C-FDE556324BA0}" type="presParOf" srcId="{5F69387E-DF29-45AC-BC23-DE3CE54BCADF}" destId="{CEB41ACA-FA20-4473-869C-F84298417B15}" srcOrd="0" destOrd="0" presId="urn:microsoft.com/office/officeart/2005/8/layout/list1"/>
    <dgm:cxn modelId="{14C12557-C06D-43B4-8CC5-0CC414018071}" type="presParOf" srcId="{5F69387E-DF29-45AC-BC23-DE3CE54BCADF}" destId="{08DC6E8E-EABE-4768-9958-FE6E39B12118}" srcOrd="1" destOrd="0" presId="urn:microsoft.com/office/officeart/2005/8/layout/list1"/>
    <dgm:cxn modelId="{B829AAF1-A658-424B-A7D8-DDCD8E226CBF}" type="presParOf" srcId="{913562AD-51B6-43B1-BAC4-88CDF66EEE2F}" destId="{6F5E5DDF-4A33-4C1D-8ACC-976B9C31E7B1}" srcOrd="1" destOrd="0" presId="urn:microsoft.com/office/officeart/2005/8/layout/list1"/>
    <dgm:cxn modelId="{1AEAF1CB-3A81-4623-9816-7D90F392FE89}"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chemeClr val="accent1"/>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chemeClr val="accent1"/>
          </a:solidFill>
        </a:ln>
      </dgm:spPr>
      <dgm:t>
        <a:bodyPr/>
        <a:lstStyle/>
        <a:p>
          <a:pPr algn="just" rtl="0"/>
          <a:r>
            <a:rPr lang="pt-BR" dirty="0" smtClean="0"/>
            <a:t>10) Ainda no projeto UNIDADE VIII, crie um exercício chamado </a:t>
          </a:r>
          <a:r>
            <a:rPr lang="pt-BR" dirty="0" err="1" smtClean="0"/>
            <a:t>DivideMaiorInteiro</a:t>
          </a:r>
          <a:r>
            <a:rPr lang="pt-BR" dirty="0" smtClean="0"/>
            <a:t>. Implemente um programa que declare e inicialize uma variável que receberá o maior número possível do tipo int. Divida o valor dessa variável por 2 até que o resultado obtido seja inferior a 100 (não inclusivo). A cada iteração imprima o resultado. </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Y="17537">
        <dgm:presLayoutVars>
          <dgm:bulletEnabled val="1"/>
        </dgm:presLayoutVars>
      </dgm:prSet>
      <dgm:spPr/>
      <dgm:t>
        <a:bodyPr/>
        <a:lstStyle/>
        <a:p>
          <a:endParaRPr lang="pt-BR"/>
        </a:p>
      </dgm:t>
    </dgm:pt>
  </dgm:ptLst>
  <dgm:cxnLst>
    <dgm:cxn modelId="{7D5BE023-0BC8-4D39-90D6-DE106C2A22B5}" srcId="{351DE6A4-BD80-4BB3-9639-12233879A880}" destId="{99B78C9F-9E04-4D74-8258-3F23430427D3}" srcOrd="0" destOrd="0" parTransId="{F96F4E32-2126-42CD-9CEA-304B72D8059E}" sibTransId="{8830040E-07F1-408E-AE1A-79EF67021D4B}"/>
    <dgm:cxn modelId="{EEEA632D-399F-425E-B951-C8A2ECE983B7}" type="presOf" srcId="{102C4E60-F80A-40E2-B0B2-C5047713F238}" destId="{1C22E895-36DA-460B-98B9-609E08DE90C4}" srcOrd="0"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4A3EEBAB-048E-4541-B012-500E63B6D9B1}" type="presOf" srcId="{351DE6A4-BD80-4BB3-9639-12233879A880}" destId="{913562AD-51B6-43B1-BAC4-88CDF66EEE2F}" srcOrd="0" destOrd="0" presId="urn:microsoft.com/office/officeart/2005/8/layout/list1"/>
    <dgm:cxn modelId="{AA265274-F2D6-42BE-9C0D-BCAB8E914864}" type="presOf" srcId="{99B78C9F-9E04-4D74-8258-3F23430427D3}" destId="{08DC6E8E-EABE-4768-9958-FE6E39B12118}" srcOrd="1" destOrd="0" presId="urn:microsoft.com/office/officeart/2005/8/layout/list1"/>
    <dgm:cxn modelId="{D231BF33-EC11-4490-8181-3BE92FDB41E1}" type="presOf" srcId="{99B78C9F-9E04-4D74-8258-3F23430427D3}" destId="{CEB41ACA-FA20-4473-869C-F84298417B15}" srcOrd="0" destOrd="0" presId="urn:microsoft.com/office/officeart/2005/8/layout/list1"/>
    <dgm:cxn modelId="{993524E9-194E-4FC7-9A69-3B7547966FA4}" type="presParOf" srcId="{913562AD-51B6-43B1-BAC4-88CDF66EEE2F}" destId="{5F69387E-DF29-45AC-BC23-DE3CE54BCADF}" srcOrd="0" destOrd="0" presId="urn:microsoft.com/office/officeart/2005/8/layout/list1"/>
    <dgm:cxn modelId="{8786F547-A12C-455E-93AE-257F6646ED6A}" type="presParOf" srcId="{5F69387E-DF29-45AC-BC23-DE3CE54BCADF}" destId="{CEB41ACA-FA20-4473-869C-F84298417B15}" srcOrd="0" destOrd="0" presId="urn:microsoft.com/office/officeart/2005/8/layout/list1"/>
    <dgm:cxn modelId="{504406F7-4B34-469E-A422-D080574AB267}" type="presParOf" srcId="{5F69387E-DF29-45AC-BC23-DE3CE54BCADF}" destId="{08DC6E8E-EABE-4768-9958-FE6E39B12118}" srcOrd="1" destOrd="0" presId="urn:microsoft.com/office/officeart/2005/8/layout/list1"/>
    <dgm:cxn modelId="{392CDF30-6576-48EB-A959-397F353A2E89}" type="presParOf" srcId="{913562AD-51B6-43B1-BAC4-88CDF66EEE2F}" destId="{6F5E5DDF-4A33-4C1D-8ACC-976B9C31E7B1}" srcOrd="1" destOrd="0" presId="urn:microsoft.com/office/officeart/2005/8/layout/list1"/>
    <dgm:cxn modelId="{E1AB07F3-47A1-40CA-93EF-91DD4FBFE6CF}"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7030A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7030A0"/>
          </a:solidFill>
        </a:ln>
      </dgm:spPr>
      <dgm:t>
        <a:bodyPr/>
        <a:lstStyle/>
        <a:p>
          <a:pPr algn="just" rtl="0"/>
          <a:r>
            <a:rPr lang="pt-BR" dirty="0" smtClean="0"/>
            <a:t>11) Ainda no projeto UNIDADE VIII, crie um exercício chamado </a:t>
          </a:r>
          <a:r>
            <a:rPr lang="pt-BR" dirty="0" err="1" smtClean="0"/>
            <a:t>GeradorDeIngressos</a:t>
          </a:r>
          <a:r>
            <a:rPr lang="pt-BR" dirty="0" smtClean="0"/>
            <a:t>. Implemente um programa para gerar os ingressos das apresentações de um teatro. Considere que esse teatro possui 4 setores e cada setor possui 20 lugares.</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Y="17537">
        <dgm:presLayoutVars>
          <dgm:bulletEnabled val="1"/>
        </dgm:presLayoutVars>
      </dgm:prSet>
      <dgm:spPr/>
      <dgm:t>
        <a:bodyPr/>
        <a:lstStyle/>
        <a:p>
          <a:endParaRPr lang="pt-BR"/>
        </a:p>
      </dgm:t>
    </dgm:pt>
  </dgm:ptLst>
  <dgm:cxnLst>
    <dgm:cxn modelId="{02248135-7BCF-4297-BF60-BEB79AD16AFF}" type="presOf" srcId="{99B78C9F-9E04-4D74-8258-3F23430427D3}" destId="{CEB41ACA-FA20-4473-869C-F84298417B15}" srcOrd="0" destOrd="0" presId="urn:microsoft.com/office/officeart/2005/8/layout/list1"/>
    <dgm:cxn modelId="{ABF13201-3625-4833-94E4-7B39717FB32B}" type="presOf" srcId="{351DE6A4-BD80-4BB3-9639-12233879A880}" destId="{913562AD-51B6-43B1-BAC4-88CDF66EEE2F}" srcOrd="0" destOrd="0" presId="urn:microsoft.com/office/officeart/2005/8/layout/list1"/>
    <dgm:cxn modelId="{2C86C4CF-35B5-4C96-B8B2-C0BB3DF7482E}" type="presOf" srcId="{102C4E60-F80A-40E2-B0B2-C5047713F238}" destId="{1C22E895-36DA-460B-98B9-609E08DE90C4}" srcOrd="0"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5B343A1D-D9A5-452E-BA8A-9B0D486F5E59}" type="presOf" srcId="{99B78C9F-9E04-4D74-8258-3F23430427D3}" destId="{08DC6E8E-EABE-4768-9958-FE6E39B12118}" srcOrd="1"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B1E09DB0-469E-429D-9A9D-88351178C948}" type="presParOf" srcId="{913562AD-51B6-43B1-BAC4-88CDF66EEE2F}" destId="{5F69387E-DF29-45AC-BC23-DE3CE54BCADF}" srcOrd="0" destOrd="0" presId="urn:microsoft.com/office/officeart/2005/8/layout/list1"/>
    <dgm:cxn modelId="{FD0C1DBD-E4FC-44B2-A903-D8CF6E519727}" type="presParOf" srcId="{5F69387E-DF29-45AC-BC23-DE3CE54BCADF}" destId="{CEB41ACA-FA20-4473-869C-F84298417B15}" srcOrd="0" destOrd="0" presId="urn:microsoft.com/office/officeart/2005/8/layout/list1"/>
    <dgm:cxn modelId="{152E001B-159B-4268-9E82-E469EEF790DE}" type="presParOf" srcId="{5F69387E-DF29-45AC-BC23-DE3CE54BCADF}" destId="{08DC6E8E-EABE-4768-9958-FE6E39B12118}" srcOrd="1" destOrd="0" presId="urn:microsoft.com/office/officeart/2005/8/layout/list1"/>
    <dgm:cxn modelId="{87B218EE-503C-4510-B687-359B6D9861A9}" type="presParOf" srcId="{913562AD-51B6-43B1-BAC4-88CDF66EEE2F}" destId="{6F5E5DDF-4A33-4C1D-8ACC-976B9C31E7B1}" srcOrd="1" destOrd="0" presId="urn:microsoft.com/office/officeart/2005/8/layout/list1"/>
    <dgm:cxn modelId="{1D034AE0-CBF3-4851-BBC0-4531C5CBF763}"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AB887468-84FC-40AF-874B-80C225BF36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F967353E-C922-4974-A681-78155813B14B}">
      <dgm:prSet/>
      <dgm:spPr>
        <a:solidFill>
          <a:schemeClr val="bg2">
            <a:lumMod val="50000"/>
          </a:schemeClr>
        </a:solidFill>
        <a:ln>
          <a:solidFill>
            <a:schemeClr val="bg2">
              <a:lumMod val="50000"/>
            </a:schemeClr>
          </a:solidFill>
        </a:ln>
      </dgm:spPr>
      <dgm:t>
        <a:bodyPr/>
        <a:lstStyle/>
        <a:p>
          <a:pPr rtl="0"/>
          <a:r>
            <a:rPr lang="pt-BR" smtClean="0"/>
            <a:t>Instrução break</a:t>
          </a:r>
          <a:endParaRPr lang="pt-BR"/>
        </a:p>
      </dgm:t>
    </dgm:pt>
    <dgm:pt modelId="{53979F86-EC47-4869-927E-E0E6BA95F66D}" type="parTrans" cxnId="{21CC6E78-DD25-46EF-8E01-63A25F8C72D8}">
      <dgm:prSet/>
      <dgm:spPr/>
      <dgm:t>
        <a:bodyPr/>
        <a:lstStyle/>
        <a:p>
          <a:endParaRPr lang="pt-BR"/>
        </a:p>
      </dgm:t>
    </dgm:pt>
    <dgm:pt modelId="{13CE2C2A-7D44-4103-8196-972A7ACA2385}" type="sibTrans" cxnId="{21CC6E78-DD25-46EF-8E01-63A25F8C72D8}">
      <dgm:prSet/>
      <dgm:spPr/>
      <dgm:t>
        <a:bodyPr/>
        <a:lstStyle/>
        <a:p>
          <a:endParaRPr lang="pt-BR"/>
        </a:p>
      </dgm:t>
    </dgm:pt>
    <dgm:pt modelId="{886FB0A7-7D9F-47CF-ADE6-4B9820E389E3}">
      <dgm:prSet/>
      <dgm:spPr/>
      <dgm:t>
        <a:bodyPr/>
        <a:lstStyle/>
        <a:p>
          <a:pPr algn="just" rtl="0"/>
          <a:r>
            <a:rPr lang="pt-BR" dirty="0" smtClean="0"/>
            <a:t>Considere um jogo de dados no qual o jogador ganha quando a soma dos números obtidos em lançamentos consecutivos de um dado ultrapassar um determinado valor. Antes de começar o jogo, é necessário definir a quantidade máxima de lançamentos e o valor que deve ser ultrapassado para obter a vitória. Eventualmente, se o valor desejado for ultrapassado antes do último lançamento, não é necessário continuar jogando o dado pois a vitória já está garantida. Podemos implementar um programa de computador para simular a execução desse jogo. Nesse programa, podemos utilizar a instrução </a:t>
          </a:r>
          <a:r>
            <a:rPr lang="pt-BR" b="1" dirty="0" smtClean="0"/>
            <a:t>break</a:t>
          </a:r>
          <a:r>
            <a:rPr lang="pt-BR" dirty="0" smtClean="0"/>
            <a:t> para interromper os lançamentos se o valor desejado for ultrapassado.</a:t>
          </a:r>
          <a:endParaRPr lang="pt-BR" dirty="0"/>
        </a:p>
      </dgm:t>
    </dgm:pt>
    <dgm:pt modelId="{A0FCA7D0-893F-486C-BE6F-6044E014429A}" type="parTrans" cxnId="{406B5F88-03E6-4D4C-AE43-664E311F6EBD}">
      <dgm:prSet/>
      <dgm:spPr/>
      <dgm:t>
        <a:bodyPr/>
        <a:lstStyle/>
        <a:p>
          <a:endParaRPr lang="pt-BR"/>
        </a:p>
      </dgm:t>
    </dgm:pt>
    <dgm:pt modelId="{440ED561-A7C9-4579-BCF3-50CA9F8A4D96}" type="sibTrans" cxnId="{406B5F88-03E6-4D4C-AE43-664E311F6EBD}">
      <dgm:prSet/>
      <dgm:spPr/>
      <dgm:t>
        <a:bodyPr/>
        <a:lstStyle/>
        <a:p>
          <a:endParaRPr lang="pt-BR"/>
        </a:p>
      </dgm:t>
    </dgm:pt>
    <dgm:pt modelId="{9BF72E09-AAD5-4FB7-9C6A-DAED5A61493C}" type="pres">
      <dgm:prSet presAssocID="{AB887468-84FC-40AF-874B-80C225BF36AF}" presName="linear" presStyleCnt="0">
        <dgm:presLayoutVars>
          <dgm:animLvl val="lvl"/>
          <dgm:resizeHandles val="exact"/>
        </dgm:presLayoutVars>
      </dgm:prSet>
      <dgm:spPr/>
      <dgm:t>
        <a:bodyPr/>
        <a:lstStyle/>
        <a:p>
          <a:endParaRPr lang="pt-BR"/>
        </a:p>
      </dgm:t>
    </dgm:pt>
    <dgm:pt modelId="{27FF8720-4878-43FD-A5F3-94DA8D45FFA5}" type="pres">
      <dgm:prSet presAssocID="{F967353E-C922-4974-A681-78155813B14B}" presName="parentText" presStyleLbl="node1" presStyleIdx="0" presStyleCnt="1">
        <dgm:presLayoutVars>
          <dgm:chMax val="0"/>
          <dgm:bulletEnabled val="1"/>
        </dgm:presLayoutVars>
      </dgm:prSet>
      <dgm:spPr/>
      <dgm:t>
        <a:bodyPr/>
        <a:lstStyle/>
        <a:p>
          <a:endParaRPr lang="pt-BR"/>
        </a:p>
      </dgm:t>
    </dgm:pt>
    <dgm:pt modelId="{78FF89A0-45B8-446E-AA6D-12AF37D32B4E}" type="pres">
      <dgm:prSet presAssocID="{F967353E-C922-4974-A681-78155813B14B}" presName="childText" presStyleLbl="revTx" presStyleIdx="0" presStyleCnt="1" custScaleY="123195">
        <dgm:presLayoutVars>
          <dgm:bulletEnabled val="1"/>
        </dgm:presLayoutVars>
      </dgm:prSet>
      <dgm:spPr/>
      <dgm:t>
        <a:bodyPr/>
        <a:lstStyle/>
        <a:p>
          <a:endParaRPr lang="pt-BR"/>
        </a:p>
      </dgm:t>
    </dgm:pt>
  </dgm:ptLst>
  <dgm:cxnLst>
    <dgm:cxn modelId="{21CC6E78-DD25-46EF-8E01-63A25F8C72D8}" srcId="{AB887468-84FC-40AF-874B-80C225BF36AF}" destId="{F967353E-C922-4974-A681-78155813B14B}" srcOrd="0" destOrd="0" parTransId="{53979F86-EC47-4869-927E-E0E6BA95F66D}" sibTransId="{13CE2C2A-7D44-4103-8196-972A7ACA2385}"/>
    <dgm:cxn modelId="{8069F3DF-E21B-403F-A30F-65383EC1F981}" type="presOf" srcId="{886FB0A7-7D9F-47CF-ADE6-4B9820E389E3}" destId="{78FF89A0-45B8-446E-AA6D-12AF37D32B4E}" srcOrd="0" destOrd="0" presId="urn:microsoft.com/office/officeart/2005/8/layout/vList2"/>
    <dgm:cxn modelId="{58D4E86B-7239-4E1A-A17C-A5DED03A5554}" type="presOf" srcId="{AB887468-84FC-40AF-874B-80C225BF36AF}" destId="{9BF72E09-AAD5-4FB7-9C6A-DAED5A61493C}" srcOrd="0" destOrd="0" presId="urn:microsoft.com/office/officeart/2005/8/layout/vList2"/>
    <dgm:cxn modelId="{406B5F88-03E6-4D4C-AE43-664E311F6EBD}" srcId="{F967353E-C922-4974-A681-78155813B14B}" destId="{886FB0A7-7D9F-47CF-ADE6-4B9820E389E3}" srcOrd="0" destOrd="0" parTransId="{A0FCA7D0-893F-486C-BE6F-6044E014429A}" sibTransId="{440ED561-A7C9-4579-BCF3-50CA9F8A4D96}"/>
    <dgm:cxn modelId="{5D3E8D06-A824-4DD8-918E-92DD90CAB3B8}" type="presOf" srcId="{F967353E-C922-4974-A681-78155813B14B}" destId="{27FF8720-4878-43FD-A5F3-94DA8D45FFA5}" srcOrd="0" destOrd="0" presId="urn:microsoft.com/office/officeart/2005/8/layout/vList2"/>
    <dgm:cxn modelId="{058E292B-2E9B-4C8F-9160-969709609DD7}" type="presParOf" srcId="{9BF72E09-AAD5-4FB7-9C6A-DAED5A61493C}" destId="{27FF8720-4878-43FD-A5F3-94DA8D45FFA5}" srcOrd="0" destOrd="0" presId="urn:microsoft.com/office/officeart/2005/8/layout/vList2"/>
    <dgm:cxn modelId="{D6DCE91D-3B8E-4248-B40E-DA41F754FFF7}" type="presParOf" srcId="{9BF72E09-AAD5-4FB7-9C6A-DAED5A61493C}" destId="{78FF89A0-45B8-446E-AA6D-12AF37D32B4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AB887468-84FC-40AF-874B-80C225BF36A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pt-BR"/>
        </a:p>
      </dgm:t>
    </dgm:pt>
    <dgm:pt modelId="{F967353E-C922-4974-A681-78155813B14B}">
      <dgm:prSet/>
      <dgm:spPr/>
      <dgm:t>
        <a:bodyPr/>
        <a:lstStyle/>
        <a:p>
          <a:pPr rtl="0"/>
          <a:r>
            <a:rPr lang="pt-BR" smtClean="0"/>
            <a:t>Instrução break</a:t>
          </a:r>
          <a:endParaRPr lang="pt-BR"/>
        </a:p>
      </dgm:t>
    </dgm:pt>
    <dgm:pt modelId="{53979F86-EC47-4869-927E-E0E6BA95F66D}" type="parTrans" cxnId="{21CC6E78-DD25-46EF-8E01-63A25F8C72D8}">
      <dgm:prSet/>
      <dgm:spPr/>
      <dgm:t>
        <a:bodyPr/>
        <a:lstStyle/>
        <a:p>
          <a:endParaRPr lang="pt-BR"/>
        </a:p>
      </dgm:t>
    </dgm:pt>
    <dgm:pt modelId="{13CE2C2A-7D44-4103-8196-972A7ACA2385}" type="sibTrans" cxnId="{21CC6E78-DD25-46EF-8E01-63A25F8C72D8}">
      <dgm:prSet/>
      <dgm:spPr/>
      <dgm:t>
        <a:bodyPr/>
        <a:lstStyle/>
        <a:p>
          <a:endParaRPr lang="pt-BR"/>
        </a:p>
      </dgm:t>
    </dgm:pt>
    <dgm:pt modelId="{886FB0A7-7D9F-47CF-ADE6-4B9820E389E3}">
      <dgm:prSet/>
      <dgm:spPr/>
      <dgm:t>
        <a:bodyPr/>
        <a:lstStyle/>
        <a:p>
          <a:pPr algn="just" rtl="0"/>
          <a:r>
            <a:rPr lang="pt-BR" dirty="0" smtClean="0"/>
            <a:t>A instrução </a:t>
          </a:r>
          <a:r>
            <a:rPr lang="pt-BR" b="1" dirty="0" smtClean="0"/>
            <a:t>break</a:t>
          </a:r>
          <a:r>
            <a:rPr lang="pt-BR" dirty="0" smtClean="0"/>
            <a:t> não é uma instrução de repetição, mas está fortemente relacionada às instruções </a:t>
          </a:r>
          <a:r>
            <a:rPr lang="pt-BR" b="1" dirty="0" err="1" smtClean="0"/>
            <a:t>while</a:t>
          </a:r>
          <a:r>
            <a:rPr lang="pt-BR" dirty="0" smtClean="0"/>
            <a:t> e </a:t>
          </a:r>
          <a:r>
            <a:rPr lang="pt-BR" b="1" dirty="0" smtClean="0"/>
            <a:t>for</a:t>
          </a:r>
          <a:r>
            <a:rPr lang="pt-BR" dirty="0" smtClean="0"/>
            <a:t>. Ela é utilizada para forçar a parada de um laço. No exemplo abaixo, a lógica para simular o jogo descrito anteriormente considera que a quantidade máxima de lançamentos é 100 e o valor desejado é 360.</a:t>
          </a:r>
          <a:endParaRPr lang="pt-BR" dirty="0"/>
        </a:p>
      </dgm:t>
    </dgm:pt>
    <dgm:pt modelId="{A0FCA7D0-893F-486C-BE6F-6044E014429A}" type="parTrans" cxnId="{406B5F88-03E6-4D4C-AE43-664E311F6EBD}">
      <dgm:prSet/>
      <dgm:spPr/>
      <dgm:t>
        <a:bodyPr/>
        <a:lstStyle/>
        <a:p>
          <a:endParaRPr lang="pt-BR"/>
        </a:p>
      </dgm:t>
    </dgm:pt>
    <dgm:pt modelId="{440ED561-A7C9-4579-BCF3-50CA9F8A4D96}" type="sibTrans" cxnId="{406B5F88-03E6-4D4C-AE43-664E311F6EBD}">
      <dgm:prSet/>
      <dgm:spPr/>
      <dgm:t>
        <a:bodyPr/>
        <a:lstStyle/>
        <a:p>
          <a:endParaRPr lang="pt-BR"/>
        </a:p>
      </dgm:t>
    </dgm:pt>
    <dgm:pt modelId="{9BF72E09-AAD5-4FB7-9C6A-DAED5A61493C}" type="pres">
      <dgm:prSet presAssocID="{AB887468-84FC-40AF-874B-80C225BF36AF}" presName="linear" presStyleCnt="0">
        <dgm:presLayoutVars>
          <dgm:animLvl val="lvl"/>
          <dgm:resizeHandles val="exact"/>
        </dgm:presLayoutVars>
      </dgm:prSet>
      <dgm:spPr/>
      <dgm:t>
        <a:bodyPr/>
        <a:lstStyle/>
        <a:p>
          <a:endParaRPr lang="pt-BR"/>
        </a:p>
      </dgm:t>
    </dgm:pt>
    <dgm:pt modelId="{27FF8720-4878-43FD-A5F3-94DA8D45FFA5}" type="pres">
      <dgm:prSet presAssocID="{F967353E-C922-4974-A681-78155813B14B}" presName="parentText" presStyleLbl="node1" presStyleIdx="0" presStyleCnt="1">
        <dgm:presLayoutVars>
          <dgm:chMax val="0"/>
          <dgm:bulletEnabled val="1"/>
        </dgm:presLayoutVars>
      </dgm:prSet>
      <dgm:spPr/>
      <dgm:t>
        <a:bodyPr/>
        <a:lstStyle/>
        <a:p>
          <a:endParaRPr lang="pt-BR"/>
        </a:p>
      </dgm:t>
    </dgm:pt>
    <dgm:pt modelId="{78FF89A0-45B8-446E-AA6D-12AF37D32B4E}" type="pres">
      <dgm:prSet presAssocID="{F967353E-C922-4974-A681-78155813B14B}" presName="childText" presStyleLbl="revTx" presStyleIdx="0" presStyleCnt="1" custScaleY="123195">
        <dgm:presLayoutVars>
          <dgm:bulletEnabled val="1"/>
        </dgm:presLayoutVars>
      </dgm:prSet>
      <dgm:spPr/>
      <dgm:t>
        <a:bodyPr/>
        <a:lstStyle/>
        <a:p>
          <a:endParaRPr lang="pt-BR"/>
        </a:p>
      </dgm:t>
    </dgm:pt>
  </dgm:ptLst>
  <dgm:cxnLst>
    <dgm:cxn modelId="{21CC6E78-DD25-46EF-8E01-63A25F8C72D8}" srcId="{AB887468-84FC-40AF-874B-80C225BF36AF}" destId="{F967353E-C922-4974-A681-78155813B14B}" srcOrd="0" destOrd="0" parTransId="{53979F86-EC47-4869-927E-E0E6BA95F66D}" sibTransId="{13CE2C2A-7D44-4103-8196-972A7ACA2385}"/>
    <dgm:cxn modelId="{A749908D-D1F7-440C-BEC7-0B4BD9B19EBF}" type="presOf" srcId="{F967353E-C922-4974-A681-78155813B14B}" destId="{27FF8720-4878-43FD-A5F3-94DA8D45FFA5}" srcOrd="0" destOrd="0" presId="urn:microsoft.com/office/officeart/2005/8/layout/vList2"/>
    <dgm:cxn modelId="{F8416CF8-9C5F-48B4-BE5F-ACED1053BA3E}" type="presOf" srcId="{886FB0A7-7D9F-47CF-ADE6-4B9820E389E3}" destId="{78FF89A0-45B8-446E-AA6D-12AF37D32B4E}" srcOrd="0" destOrd="0" presId="urn:microsoft.com/office/officeart/2005/8/layout/vList2"/>
    <dgm:cxn modelId="{406B5F88-03E6-4D4C-AE43-664E311F6EBD}" srcId="{F967353E-C922-4974-A681-78155813B14B}" destId="{886FB0A7-7D9F-47CF-ADE6-4B9820E389E3}" srcOrd="0" destOrd="0" parTransId="{A0FCA7D0-893F-486C-BE6F-6044E014429A}" sibTransId="{440ED561-A7C9-4579-BCF3-50CA9F8A4D96}"/>
    <dgm:cxn modelId="{4C2BDE43-DE70-44C9-9DAC-E3D8E3842DCD}" type="presOf" srcId="{AB887468-84FC-40AF-874B-80C225BF36AF}" destId="{9BF72E09-AAD5-4FB7-9C6A-DAED5A61493C}" srcOrd="0" destOrd="0" presId="urn:microsoft.com/office/officeart/2005/8/layout/vList2"/>
    <dgm:cxn modelId="{59C591BF-AB50-4EB7-A722-099BEEBD48C2}" type="presParOf" srcId="{9BF72E09-AAD5-4FB7-9C6A-DAED5A61493C}" destId="{27FF8720-4878-43FD-A5F3-94DA8D45FFA5}" srcOrd="0" destOrd="0" presId="urn:microsoft.com/office/officeart/2005/8/layout/vList2"/>
    <dgm:cxn modelId="{E0B64BE2-F0D1-44D4-9D0E-5C6FEA0A3E1A}" type="presParOf" srcId="{9BF72E09-AAD5-4FB7-9C6A-DAED5A61493C}" destId="{78FF89A0-45B8-446E-AA6D-12AF37D32B4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845E03A5-D0A1-4866-A817-D09E7B93CC10}" type="doc">
      <dgm:prSet loTypeId="urn:microsoft.com/office/officeart/2005/8/layout/vList5" loCatId="list" qsTypeId="urn:microsoft.com/office/officeart/2005/8/quickstyle/simple1" qsCatId="simple" csTypeId="urn:microsoft.com/office/officeart/2005/8/colors/accent3_3" csCatId="accent3"/>
      <dgm:spPr/>
      <dgm:t>
        <a:bodyPr/>
        <a:lstStyle/>
        <a:p>
          <a:endParaRPr lang="pt-BR"/>
        </a:p>
      </dgm:t>
    </dgm:pt>
    <dgm:pt modelId="{F7BD3148-2B61-430A-876D-AB8C7BDF774C}">
      <dgm:prSet/>
      <dgm:spPr/>
      <dgm:t>
        <a:bodyPr/>
        <a:lstStyle/>
        <a:p>
          <a:pPr rtl="0"/>
          <a:r>
            <a:rPr lang="pt-BR" dirty="0" smtClean="0"/>
            <a:t>Instrução continue</a:t>
          </a:r>
          <a:endParaRPr lang="pt-BR" dirty="0"/>
        </a:p>
      </dgm:t>
    </dgm:pt>
    <dgm:pt modelId="{078C72AE-7524-4E1E-9A60-1A7BE96D030F}" type="parTrans" cxnId="{FAEF2559-F739-4CBC-9AF8-A4982E531950}">
      <dgm:prSet/>
      <dgm:spPr/>
      <dgm:t>
        <a:bodyPr/>
        <a:lstStyle/>
        <a:p>
          <a:endParaRPr lang="pt-BR"/>
        </a:p>
      </dgm:t>
    </dgm:pt>
    <dgm:pt modelId="{ABEBFE82-172D-4FB2-A7DF-BB7F19BC75FC}" type="sibTrans" cxnId="{FAEF2559-F739-4CBC-9AF8-A4982E531950}">
      <dgm:prSet/>
      <dgm:spPr/>
      <dgm:t>
        <a:bodyPr/>
        <a:lstStyle/>
        <a:p>
          <a:endParaRPr lang="pt-BR"/>
        </a:p>
      </dgm:t>
    </dgm:pt>
    <dgm:pt modelId="{6ED0D7DB-5266-49BC-8C75-889EE194B34D}">
      <dgm:prSet/>
      <dgm:spPr/>
      <dgm:t>
        <a:bodyPr/>
        <a:lstStyle/>
        <a:p>
          <a:pPr algn="just" rtl="0"/>
          <a:r>
            <a:rPr lang="pt-BR" dirty="0" smtClean="0"/>
            <a:t>Considere uma variação do jogo de dados proposto anteriormente. Nessa nova versão, somente valores pares devem ser somados. Em outras palavras, os valores ímpares devem ser  descartados. Nesse caso, podemos utilizar a instrução continue. Essa instrução permite que, durante a execução de um laço, uma determinada iteração seja abortada fazendo com que o fluxo de execução continue para a próxima iteração. O código abaixo simula o jogo de dados discutido anteriormente com a variação proposta.</a:t>
          </a:r>
          <a:endParaRPr lang="pt-BR" dirty="0"/>
        </a:p>
      </dgm:t>
    </dgm:pt>
    <dgm:pt modelId="{5DEB83CD-50F7-4644-A0A7-1B246E17FC71}" type="parTrans" cxnId="{7AC16AD8-E4A0-43FF-AB7C-47AB4C3ECDE9}">
      <dgm:prSet/>
      <dgm:spPr/>
      <dgm:t>
        <a:bodyPr/>
        <a:lstStyle/>
        <a:p>
          <a:endParaRPr lang="pt-BR"/>
        </a:p>
      </dgm:t>
    </dgm:pt>
    <dgm:pt modelId="{EB95B90E-902A-433C-8781-8D9FA4108F66}" type="sibTrans" cxnId="{7AC16AD8-E4A0-43FF-AB7C-47AB4C3ECDE9}">
      <dgm:prSet/>
      <dgm:spPr/>
      <dgm:t>
        <a:bodyPr/>
        <a:lstStyle/>
        <a:p>
          <a:endParaRPr lang="pt-BR"/>
        </a:p>
      </dgm:t>
    </dgm:pt>
    <dgm:pt modelId="{D69A1089-85C8-4503-8638-0850A2A5B0A3}" type="pres">
      <dgm:prSet presAssocID="{845E03A5-D0A1-4866-A817-D09E7B93CC10}" presName="Name0" presStyleCnt="0">
        <dgm:presLayoutVars>
          <dgm:dir/>
          <dgm:animLvl val="lvl"/>
          <dgm:resizeHandles val="exact"/>
        </dgm:presLayoutVars>
      </dgm:prSet>
      <dgm:spPr/>
    </dgm:pt>
    <dgm:pt modelId="{846B8FDF-A8C2-49E3-8E89-9FAEA5C74793}" type="pres">
      <dgm:prSet presAssocID="{F7BD3148-2B61-430A-876D-AB8C7BDF774C}" presName="linNode" presStyleCnt="0"/>
      <dgm:spPr/>
    </dgm:pt>
    <dgm:pt modelId="{DA676F2C-D696-424F-964B-BFA0A96CFDDB}" type="pres">
      <dgm:prSet presAssocID="{F7BD3148-2B61-430A-876D-AB8C7BDF774C}" presName="parentText" presStyleLbl="node1" presStyleIdx="0" presStyleCnt="1">
        <dgm:presLayoutVars>
          <dgm:chMax val="1"/>
          <dgm:bulletEnabled val="1"/>
        </dgm:presLayoutVars>
      </dgm:prSet>
      <dgm:spPr/>
    </dgm:pt>
    <dgm:pt modelId="{3CE868CB-E5C4-432C-A37D-FB4D83E0E156}" type="pres">
      <dgm:prSet presAssocID="{F7BD3148-2B61-430A-876D-AB8C7BDF774C}" presName="descendantText" presStyleLbl="alignAccFollowNode1" presStyleIdx="0" presStyleCnt="1">
        <dgm:presLayoutVars>
          <dgm:bulletEnabled val="1"/>
        </dgm:presLayoutVars>
      </dgm:prSet>
      <dgm:spPr/>
    </dgm:pt>
  </dgm:ptLst>
  <dgm:cxnLst>
    <dgm:cxn modelId="{7AC16AD8-E4A0-43FF-AB7C-47AB4C3ECDE9}" srcId="{F7BD3148-2B61-430A-876D-AB8C7BDF774C}" destId="{6ED0D7DB-5266-49BC-8C75-889EE194B34D}" srcOrd="0" destOrd="0" parTransId="{5DEB83CD-50F7-4644-A0A7-1B246E17FC71}" sibTransId="{EB95B90E-902A-433C-8781-8D9FA4108F66}"/>
    <dgm:cxn modelId="{DA9B7361-0D7B-4289-9729-2B8E49521682}" type="presOf" srcId="{6ED0D7DB-5266-49BC-8C75-889EE194B34D}" destId="{3CE868CB-E5C4-432C-A37D-FB4D83E0E156}" srcOrd="0" destOrd="0" presId="urn:microsoft.com/office/officeart/2005/8/layout/vList5"/>
    <dgm:cxn modelId="{41121834-4D7B-4C4F-A7D1-42B3DF3E4430}" type="presOf" srcId="{F7BD3148-2B61-430A-876D-AB8C7BDF774C}" destId="{DA676F2C-D696-424F-964B-BFA0A96CFDDB}" srcOrd="0" destOrd="0" presId="urn:microsoft.com/office/officeart/2005/8/layout/vList5"/>
    <dgm:cxn modelId="{85E065BD-C5AE-435A-AECE-D2552B7ABA56}" type="presOf" srcId="{845E03A5-D0A1-4866-A817-D09E7B93CC10}" destId="{D69A1089-85C8-4503-8638-0850A2A5B0A3}" srcOrd="0" destOrd="0" presId="urn:microsoft.com/office/officeart/2005/8/layout/vList5"/>
    <dgm:cxn modelId="{FAEF2559-F739-4CBC-9AF8-A4982E531950}" srcId="{845E03A5-D0A1-4866-A817-D09E7B93CC10}" destId="{F7BD3148-2B61-430A-876D-AB8C7BDF774C}" srcOrd="0" destOrd="0" parTransId="{078C72AE-7524-4E1E-9A60-1A7BE96D030F}" sibTransId="{ABEBFE82-172D-4FB2-A7DF-BB7F19BC75FC}"/>
    <dgm:cxn modelId="{1AA8373E-3C62-4823-8B91-65376B628532}" type="presParOf" srcId="{D69A1089-85C8-4503-8638-0850A2A5B0A3}" destId="{846B8FDF-A8C2-49E3-8E89-9FAEA5C74793}" srcOrd="0" destOrd="0" presId="urn:microsoft.com/office/officeart/2005/8/layout/vList5"/>
    <dgm:cxn modelId="{40D9E92C-C687-4431-9C15-2323F5F1F382}" type="presParOf" srcId="{846B8FDF-A8C2-49E3-8E89-9FAEA5C74793}" destId="{DA676F2C-D696-424F-964B-BFA0A96CFDDB}" srcOrd="0" destOrd="0" presId="urn:microsoft.com/office/officeart/2005/8/layout/vList5"/>
    <dgm:cxn modelId="{485C6434-7447-42B9-9E25-8F1A4BD5FB66}" type="presParOf" srcId="{846B8FDF-A8C2-49E3-8E89-9FAEA5C74793}" destId="{3CE868CB-E5C4-432C-A37D-FB4D83E0E15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132B353D-BC83-463D-9773-C5F5460DB0F6}" type="doc">
      <dgm:prSet loTypeId="urn:microsoft.com/office/officeart/2005/8/layout/lProcess1" loCatId="process" qsTypeId="urn:microsoft.com/office/officeart/2005/8/quickstyle/simple1" qsCatId="simple" csTypeId="urn:microsoft.com/office/officeart/2005/8/colors/accent2_3" csCatId="accent2" phldr="1"/>
      <dgm:spPr/>
      <dgm:t>
        <a:bodyPr/>
        <a:lstStyle/>
        <a:p>
          <a:endParaRPr lang="pt-BR"/>
        </a:p>
      </dgm:t>
    </dgm:pt>
    <dgm:pt modelId="{48622C18-FA57-48BA-BF68-C66EBAB4CA2A}">
      <dgm:prSet/>
      <dgm:spPr>
        <a:solidFill>
          <a:srgbClr val="FF0000"/>
        </a:solidFill>
      </dgm:spPr>
      <dgm:t>
        <a:bodyPr/>
        <a:lstStyle/>
        <a:p>
          <a:pPr rtl="0"/>
          <a:r>
            <a:rPr lang="pt-BR" smtClean="0"/>
            <a:t>Importante</a:t>
          </a:r>
          <a:endParaRPr lang="pt-BR"/>
        </a:p>
      </dgm:t>
    </dgm:pt>
    <dgm:pt modelId="{58E01EBA-8AB4-4024-8729-F4CF72E483F9}" type="parTrans" cxnId="{84B57F44-5B64-4C9A-A77B-7A5193838C61}">
      <dgm:prSet/>
      <dgm:spPr/>
      <dgm:t>
        <a:bodyPr/>
        <a:lstStyle/>
        <a:p>
          <a:endParaRPr lang="pt-BR"/>
        </a:p>
      </dgm:t>
    </dgm:pt>
    <dgm:pt modelId="{9D0FD36D-7EF1-4148-853E-E5D2E8F19660}" type="sibTrans" cxnId="{84B57F44-5B64-4C9A-A77B-7A5193838C61}">
      <dgm:prSet/>
      <dgm:spPr/>
      <dgm:t>
        <a:bodyPr/>
        <a:lstStyle/>
        <a:p>
          <a:endParaRPr lang="pt-BR"/>
        </a:p>
      </dgm:t>
    </dgm:pt>
    <dgm:pt modelId="{A5B2E02A-EC95-43FD-9DAE-7EBE4E4077A7}">
      <dgm:prSet/>
      <dgm:spPr/>
      <dgm:t>
        <a:bodyPr/>
        <a:lstStyle/>
        <a:p>
          <a:pPr algn="just" rtl="0"/>
          <a:r>
            <a:rPr lang="pt-BR" dirty="0" smtClean="0"/>
            <a:t>Quando aplicada a laços </a:t>
          </a:r>
          <a:r>
            <a:rPr lang="pt-BR" b="1" dirty="0" err="1" smtClean="0"/>
            <a:t>while</a:t>
          </a:r>
          <a:r>
            <a:rPr lang="pt-BR" dirty="0" smtClean="0"/>
            <a:t>, a instrução continue “pula” para a condição. Por outro lado, quando aplicada a laços </a:t>
          </a:r>
          <a:r>
            <a:rPr lang="pt-BR" b="1" dirty="0" smtClean="0"/>
            <a:t>for</a:t>
          </a:r>
          <a:r>
            <a:rPr lang="pt-BR" dirty="0" smtClean="0"/>
            <a:t>, ela “pula” para a atualização.</a:t>
          </a:r>
          <a:endParaRPr lang="pt-BR" dirty="0"/>
        </a:p>
      </dgm:t>
    </dgm:pt>
    <dgm:pt modelId="{285BE043-69DA-4265-9C9E-44C61A898A25}" type="parTrans" cxnId="{B7065572-E921-4C50-AD92-5B4C8B47F47B}">
      <dgm:prSet/>
      <dgm:spPr>
        <a:solidFill>
          <a:srgbClr val="FF0000"/>
        </a:solidFill>
      </dgm:spPr>
      <dgm:t>
        <a:bodyPr/>
        <a:lstStyle/>
        <a:p>
          <a:endParaRPr lang="pt-BR"/>
        </a:p>
      </dgm:t>
    </dgm:pt>
    <dgm:pt modelId="{09548C46-6E62-48BF-ABBA-F26628D460E1}" type="sibTrans" cxnId="{B7065572-E921-4C50-AD92-5B4C8B47F47B}">
      <dgm:prSet/>
      <dgm:spPr/>
      <dgm:t>
        <a:bodyPr/>
        <a:lstStyle/>
        <a:p>
          <a:endParaRPr lang="pt-BR"/>
        </a:p>
      </dgm:t>
    </dgm:pt>
    <dgm:pt modelId="{F644DA76-9DBB-4AF7-B270-4E723BC3A546}" type="pres">
      <dgm:prSet presAssocID="{132B353D-BC83-463D-9773-C5F5460DB0F6}" presName="Name0" presStyleCnt="0">
        <dgm:presLayoutVars>
          <dgm:dir/>
          <dgm:animLvl val="lvl"/>
          <dgm:resizeHandles val="exact"/>
        </dgm:presLayoutVars>
      </dgm:prSet>
      <dgm:spPr/>
    </dgm:pt>
    <dgm:pt modelId="{586D1E1C-3E43-4E1F-BFF6-099E0670C01E}" type="pres">
      <dgm:prSet presAssocID="{48622C18-FA57-48BA-BF68-C66EBAB4CA2A}" presName="vertFlow" presStyleCnt="0"/>
      <dgm:spPr/>
    </dgm:pt>
    <dgm:pt modelId="{3DB7F1EB-1636-4623-8408-D5852C1B9288}" type="pres">
      <dgm:prSet presAssocID="{48622C18-FA57-48BA-BF68-C66EBAB4CA2A}" presName="header" presStyleLbl="node1" presStyleIdx="0" presStyleCnt="1"/>
      <dgm:spPr/>
    </dgm:pt>
    <dgm:pt modelId="{1A0FE7FD-CD24-4036-8D90-B747A9C352B0}" type="pres">
      <dgm:prSet presAssocID="{285BE043-69DA-4265-9C9E-44C61A898A25}" presName="parTrans" presStyleLbl="sibTrans2D1" presStyleIdx="0" presStyleCnt="1"/>
      <dgm:spPr/>
    </dgm:pt>
    <dgm:pt modelId="{269D25B8-2483-4967-BEC3-08765834E528}" type="pres">
      <dgm:prSet presAssocID="{A5B2E02A-EC95-43FD-9DAE-7EBE4E4077A7}" presName="child" presStyleLbl="alignAccFollowNode1" presStyleIdx="0" presStyleCnt="1">
        <dgm:presLayoutVars>
          <dgm:chMax val="0"/>
          <dgm:bulletEnabled val="1"/>
        </dgm:presLayoutVars>
      </dgm:prSet>
      <dgm:spPr/>
    </dgm:pt>
  </dgm:ptLst>
  <dgm:cxnLst>
    <dgm:cxn modelId="{8840CC41-3FD2-4546-AAA0-1D3462E861ED}" type="presOf" srcId="{48622C18-FA57-48BA-BF68-C66EBAB4CA2A}" destId="{3DB7F1EB-1636-4623-8408-D5852C1B9288}" srcOrd="0" destOrd="0" presId="urn:microsoft.com/office/officeart/2005/8/layout/lProcess1"/>
    <dgm:cxn modelId="{4F14C0DD-7B1B-4F1E-8823-8135EA2994DC}" type="presOf" srcId="{285BE043-69DA-4265-9C9E-44C61A898A25}" destId="{1A0FE7FD-CD24-4036-8D90-B747A9C352B0}" srcOrd="0" destOrd="0" presId="urn:microsoft.com/office/officeart/2005/8/layout/lProcess1"/>
    <dgm:cxn modelId="{4AF3085E-53B8-45B4-8509-88D26A468447}" type="presOf" srcId="{132B353D-BC83-463D-9773-C5F5460DB0F6}" destId="{F644DA76-9DBB-4AF7-B270-4E723BC3A546}" srcOrd="0" destOrd="0" presId="urn:microsoft.com/office/officeart/2005/8/layout/lProcess1"/>
    <dgm:cxn modelId="{84B57F44-5B64-4C9A-A77B-7A5193838C61}" srcId="{132B353D-BC83-463D-9773-C5F5460DB0F6}" destId="{48622C18-FA57-48BA-BF68-C66EBAB4CA2A}" srcOrd="0" destOrd="0" parTransId="{58E01EBA-8AB4-4024-8729-F4CF72E483F9}" sibTransId="{9D0FD36D-7EF1-4148-853E-E5D2E8F19660}"/>
    <dgm:cxn modelId="{74C256ED-D1EC-4B9E-B497-BB650D23668A}" type="presOf" srcId="{A5B2E02A-EC95-43FD-9DAE-7EBE4E4077A7}" destId="{269D25B8-2483-4967-BEC3-08765834E528}" srcOrd="0" destOrd="0" presId="urn:microsoft.com/office/officeart/2005/8/layout/lProcess1"/>
    <dgm:cxn modelId="{B7065572-E921-4C50-AD92-5B4C8B47F47B}" srcId="{48622C18-FA57-48BA-BF68-C66EBAB4CA2A}" destId="{A5B2E02A-EC95-43FD-9DAE-7EBE4E4077A7}" srcOrd="0" destOrd="0" parTransId="{285BE043-69DA-4265-9C9E-44C61A898A25}" sibTransId="{09548C46-6E62-48BF-ABBA-F26628D460E1}"/>
    <dgm:cxn modelId="{D36651FE-1362-4228-8BDB-1EC69ABE3DC2}" type="presParOf" srcId="{F644DA76-9DBB-4AF7-B270-4E723BC3A546}" destId="{586D1E1C-3E43-4E1F-BFF6-099E0670C01E}" srcOrd="0" destOrd="0" presId="urn:microsoft.com/office/officeart/2005/8/layout/lProcess1"/>
    <dgm:cxn modelId="{F7368043-4E96-4652-A106-1CE9A7BA5EA0}" type="presParOf" srcId="{586D1E1C-3E43-4E1F-BFF6-099E0670C01E}" destId="{3DB7F1EB-1636-4623-8408-D5852C1B9288}" srcOrd="0" destOrd="0" presId="urn:microsoft.com/office/officeart/2005/8/layout/lProcess1"/>
    <dgm:cxn modelId="{E15FA413-939D-4659-BEA9-3C50B2096242}" type="presParOf" srcId="{586D1E1C-3E43-4E1F-BFF6-099E0670C01E}" destId="{1A0FE7FD-CD24-4036-8D90-B747A9C352B0}" srcOrd="1" destOrd="0" presId="urn:microsoft.com/office/officeart/2005/8/layout/lProcess1"/>
    <dgm:cxn modelId="{5AB08576-EB88-4DC0-A9E3-209F6D006290}" type="presParOf" srcId="{586D1E1C-3E43-4E1F-BFF6-099E0670C01E}" destId="{269D25B8-2483-4967-BEC3-08765834E528}"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chemeClr val="accent1"/>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chemeClr val="accent1"/>
          </a:solidFill>
        </a:ln>
      </dgm:spPr>
      <dgm:t>
        <a:bodyPr/>
        <a:lstStyle/>
        <a:p>
          <a:pPr algn="just" rtl="0"/>
          <a:r>
            <a:rPr lang="pt-BR" dirty="0" smtClean="0"/>
            <a:t>12) </a:t>
          </a:r>
          <a:r>
            <a:rPr lang="pt-BR" dirty="0" smtClean="0"/>
            <a:t>Ainda no projeto UNIDADE </a:t>
          </a:r>
          <a:r>
            <a:rPr lang="pt-BR" dirty="0" smtClean="0"/>
            <a:t>VIII no arquivo controle de fluxo, </a:t>
          </a:r>
          <a:r>
            <a:rPr lang="pt-BR" dirty="0" smtClean="0"/>
            <a:t>crie um exercício chamado </a:t>
          </a:r>
          <a:r>
            <a:rPr lang="pt-BR" dirty="0" err="1" smtClean="0"/>
            <a:t>JogoDeDado</a:t>
          </a:r>
          <a:r>
            <a:rPr lang="pt-BR" dirty="0" smtClean="0"/>
            <a:t>. Implemente um programa que simula a execução de um jogo de dados, no qual são permitidos 5 lançamentos e o jogador ganha se a soma dos valores obtidos nos lançamentos ultrapassar 19.</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Y="17537">
        <dgm:presLayoutVars>
          <dgm:bulletEnabled val="1"/>
        </dgm:presLayoutVars>
      </dgm:prSet>
      <dgm:spPr/>
      <dgm:t>
        <a:bodyPr/>
        <a:lstStyle/>
        <a:p>
          <a:endParaRPr lang="pt-BR"/>
        </a:p>
      </dgm:t>
    </dgm:pt>
  </dgm:ptLst>
  <dgm:cxnLst>
    <dgm:cxn modelId="{BC98FC2E-D37E-4689-BBE7-1D71D4F511E5}" srcId="{99B78C9F-9E04-4D74-8258-3F23430427D3}" destId="{102C4E60-F80A-40E2-B0B2-C5047713F238}" srcOrd="0" destOrd="0" parTransId="{11D86290-BF76-4E95-983A-B2FA5BEF9775}" sibTransId="{C8B34F55-5022-4D8A-BDAC-CDB523C4D5E7}"/>
    <dgm:cxn modelId="{F524F931-AE0F-481B-A99D-CE02803AC8B7}" type="presOf" srcId="{351DE6A4-BD80-4BB3-9639-12233879A880}" destId="{913562AD-51B6-43B1-BAC4-88CDF66EEE2F}" srcOrd="0" destOrd="0" presId="urn:microsoft.com/office/officeart/2005/8/layout/list1"/>
    <dgm:cxn modelId="{4980E851-0ECF-4F0A-B0F7-F61525CF66B8}" type="presOf" srcId="{102C4E60-F80A-40E2-B0B2-C5047713F238}" destId="{1C22E895-36DA-460B-98B9-609E08DE90C4}" srcOrd="0" destOrd="0" presId="urn:microsoft.com/office/officeart/2005/8/layout/list1"/>
    <dgm:cxn modelId="{70E0546F-51E7-4682-8809-9668998FD317}" type="presOf" srcId="{99B78C9F-9E04-4D74-8258-3F23430427D3}" destId="{CEB41ACA-FA20-4473-869C-F84298417B15}" srcOrd="0" destOrd="0" presId="urn:microsoft.com/office/officeart/2005/8/layout/list1"/>
    <dgm:cxn modelId="{415331AA-00DB-4298-A96E-1FA52084AA57}" type="presOf" srcId="{99B78C9F-9E04-4D74-8258-3F23430427D3}" destId="{08DC6E8E-EABE-4768-9958-FE6E39B12118}" srcOrd="1"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0C512838-811D-491D-A99C-16EC17699B0A}" type="presParOf" srcId="{913562AD-51B6-43B1-BAC4-88CDF66EEE2F}" destId="{5F69387E-DF29-45AC-BC23-DE3CE54BCADF}" srcOrd="0" destOrd="0" presId="urn:microsoft.com/office/officeart/2005/8/layout/list1"/>
    <dgm:cxn modelId="{FDA9A810-0CC5-4D92-8A0E-04723F4C1577}" type="presParOf" srcId="{5F69387E-DF29-45AC-BC23-DE3CE54BCADF}" destId="{CEB41ACA-FA20-4473-869C-F84298417B15}" srcOrd="0" destOrd="0" presId="urn:microsoft.com/office/officeart/2005/8/layout/list1"/>
    <dgm:cxn modelId="{930E5507-0F81-4241-9D30-687ED93F5F0E}" type="presParOf" srcId="{5F69387E-DF29-45AC-BC23-DE3CE54BCADF}" destId="{08DC6E8E-EABE-4768-9958-FE6E39B12118}" srcOrd="1" destOrd="0" presId="urn:microsoft.com/office/officeart/2005/8/layout/list1"/>
    <dgm:cxn modelId="{C10742A0-DB17-4345-9432-9E28DF6D177F}" type="presParOf" srcId="{913562AD-51B6-43B1-BAC4-88CDF66EEE2F}" destId="{6F5E5DDF-4A33-4C1D-8ACC-976B9C31E7B1}" srcOrd="1" destOrd="0" presId="urn:microsoft.com/office/officeart/2005/8/layout/list1"/>
    <dgm:cxn modelId="{66D9A19F-E9D8-4B50-9D0C-9621F150F863}"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rgbClr val="92D050"/>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rgbClr val="92D050"/>
          </a:solidFill>
        </a:ln>
      </dgm:spPr>
      <dgm:t>
        <a:bodyPr/>
        <a:lstStyle/>
        <a:p>
          <a:pPr algn="just" rtl="0"/>
          <a:r>
            <a:rPr lang="pt-BR" dirty="0" smtClean="0"/>
            <a:t>13) </a:t>
          </a:r>
          <a:r>
            <a:rPr lang="pt-BR" dirty="0" smtClean="0"/>
            <a:t>Ainda no projeto UNIDADE </a:t>
          </a:r>
          <a:r>
            <a:rPr lang="pt-BR" dirty="0" smtClean="0"/>
            <a:t>VIII no arquivo controle de fluxo, </a:t>
          </a:r>
          <a:r>
            <a:rPr lang="pt-BR" dirty="0" smtClean="0"/>
            <a:t>crie um exercício chamado </a:t>
          </a:r>
          <a:r>
            <a:rPr lang="pt-BR" dirty="0" smtClean="0"/>
            <a:t>JogoDeDado2. Implemente um programa que simula a execução de um jogo de dados, no qual são permitidos 4 lançamentos e o jogador ganha se a soma dos valores ímpares obtidos nos lançamentos ultrapassar 9. </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Y="17537">
        <dgm:presLayoutVars>
          <dgm:bulletEnabled val="1"/>
        </dgm:presLayoutVars>
      </dgm:prSet>
      <dgm:spPr/>
      <dgm:t>
        <a:bodyPr/>
        <a:lstStyle/>
        <a:p>
          <a:endParaRPr lang="pt-BR"/>
        </a:p>
      </dgm:t>
    </dgm:pt>
  </dgm:ptLst>
  <dgm:cxnLst>
    <dgm:cxn modelId="{7C6829E9-A9F1-4F65-9B63-57AA6302A774}" type="presOf" srcId="{351DE6A4-BD80-4BB3-9639-12233879A880}" destId="{913562AD-51B6-43B1-BAC4-88CDF66EEE2F}" srcOrd="0"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44DDFEE2-BA74-48FA-88ED-93CF4E83FC91}" type="presOf" srcId="{102C4E60-F80A-40E2-B0B2-C5047713F238}" destId="{1C22E895-36DA-460B-98B9-609E08DE90C4}" srcOrd="0" destOrd="0" presId="urn:microsoft.com/office/officeart/2005/8/layout/list1"/>
    <dgm:cxn modelId="{90480316-DE77-42A8-AD08-7809921CC002}" type="presOf" srcId="{99B78C9F-9E04-4D74-8258-3F23430427D3}" destId="{CEB41ACA-FA20-4473-869C-F84298417B15}" srcOrd="0"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17996C15-0E05-413B-BFAA-8430A756B24A}" type="presOf" srcId="{99B78C9F-9E04-4D74-8258-3F23430427D3}" destId="{08DC6E8E-EABE-4768-9958-FE6E39B12118}" srcOrd="1" destOrd="0" presId="urn:microsoft.com/office/officeart/2005/8/layout/list1"/>
    <dgm:cxn modelId="{030C8F4B-99D5-479B-9EEA-AD56380AABBF}" type="presParOf" srcId="{913562AD-51B6-43B1-BAC4-88CDF66EEE2F}" destId="{5F69387E-DF29-45AC-BC23-DE3CE54BCADF}" srcOrd="0" destOrd="0" presId="urn:microsoft.com/office/officeart/2005/8/layout/list1"/>
    <dgm:cxn modelId="{E9A65786-0868-41CC-84E2-6586301864EB}" type="presParOf" srcId="{5F69387E-DF29-45AC-BC23-DE3CE54BCADF}" destId="{CEB41ACA-FA20-4473-869C-F84298417B15}" srcOrd="0" destOrd="0" presId="urn:microsoft.com/office/officeart/2005/8/layout/list1"/>
    <dgm:cxn modelId="{33745656-702A-4D58-A652-8635E621D8A9}" type="presParOf" srcId="{5F69387E-DF29-45AC-BC23-DE3CE54BCADF}" destId="{08DC6E8E-EABE-4768-9958-FE6E39B12118}" srcOrd="1" destOrd="0" presId="urn:microsoft.com/office/officeart/2005/8/layout/list1"/>
    <dgm:cxn modelId="{FC71F9B4-1662-4C00-B346-1493EAA8CAA2}" type="presParOf" srcId="{913562AD-51B6-43B1-BAC4-88CDF66EEE2F}" destId="{6F5E5DDF-4A33-4C1D-8ACC-976B9C31E7B1}" srcOrd="1" destOrd="0" presId="urn:microsoft.com/office/officeart/2005/8/layout/list1"/>
    <dgm:cxn modelId="{6BB7E095-EEB5-43B0-B851-72E859D12CBF}"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62DEFF-3BA4-4769-AE9C-2F92E01DFAC3}"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pt-BR"/>
        </a:p>
      </dgm:t>
    </dgm:pt>
    <dgm:pt modelId="{7F6D6F0B-65E3-4DAE-863B-6D5E8E889810}">
      <dgm:prSet/>
      <dgm:spPr/>
      <dgm:t>
        <a:bodyPr/>
        <a:lstStyle/>
        <a:p>
          <a:pPr rtl="0"/>
          <a:r>
            <a:rPr lang="pt-BR" b="1" dirty="0" smtClean="0"/>
            <a:t>Instruções de Decisão</a:t>
          </a:r>
          <a:endParaRPr lang="pt-BR" dirty="0"/>
        </a:p>
      </dgm:t>
    </dgm:pt>
    <dgm:pt modelId="{62BF07FC-81E3-423D-96B6-0548A3910478}" type="parTrans" cxnId="{6DFE9D0A-F1B0-4909-BA8C-416465BF0897}">
      <dgm:prSet/>
      <dgm:spPr/>
      <dgm:t>
        <a:bodyPr/>
        <a:lstStyle/>
        <a:p>
          <a:endParaRPr lang="pt-BR"/>
        </a:p>
      </dgm:t>
    </dgm:pt>
    <dgm:pt modelId="{A316BBC8-C8A9-4180-B35D-9C60C8A7C964}" type="sibTrans" cxnId="{6DFE9D0A-F1B0-4909-BA8C-416465BF0897}">
      <dgm:prSet/>
      <dgm:spPr/>
      <dgm:t>
        <a:bodyPr/>
        <a:lstStyle/>
        <a:p>
          <a:endParaRPr lang="pt-BR"/>
        </a:p>
      </dgm:t>
    </dgm:pt>
    <dgm:pt modelId="{1C2AA482-4072-4C3B-AABC-894D8E8806EE}">
      <dgm:prSet custT="1"/>
      <dgm:spPr/>
      <dgm:t>
        <a:bodyPr/>
        <a:lstStyle/>
        <a:p>
          <a:pPr algn="just" rtl="0"/>
          <a:r>
            <a:rPr lang="pt-BR" sz="1800" dirty="0" smtClean="0"/>
            <a:t>Nos exemplos vistos nos capítulos anteriores, a ordem da execução das linhas de um programa é exatamente a ordem na qual elas foram definidas no código fonte. As instruções de decisão proporcionarão uma forma de decidirmos se queremos executar um bloco de código ou não, ou seja, se desejamos pular um trecho de código ou não. As instruções de decisão são capazes de criar um “</a:t>
          </a:r>
          <a:r>
            <a:rPr lang="pt-BR" sz="1800" b="1" dirty="0" smtClean="0"/>
            <a:t>desvio</a:t>
          </a:r>
          <a:r>
            <a:rPr lang="pt-BR" sz="1800" dirty="0" smtClean="0"/>
            <a:t>” no fluxo de execução de um programa.</a:t>
          </a:r>
          <a:endParaRPr lang="pt-BR" sz="1800" dirty="0"/>
        </a:p>
      </dgm:t>
    </dgm:pt>
    <dgm:pt modelId="{8DF24E04-4757-4372-89B3-31C130654FC0}" type="parTrans" cxnId="{30A291A6-3D22-4E2D-ADEC-D28D26A8C8CA}">
      <dgm:prSet/>
      <dgm:spPr/>
      <dgm:t>
        <a:bodyPr/>
        <a:lstStyle/>
        <a:p>
          <a:endParaRPr lang="pt-BR"/>
        </a:p>
      </dgm:t>
    </dgm:pt>
    <dgm:pt modelId="{0D2B2FD6-7713-48A7-9E2F-11B88CFD5C40}" type="sibTrans" cxnId="{30A291A6-3D22-4E2D-ADEC-D28D26A8C8CA}">
      <dgm:prSet/>
      <dgm:spPr/>
      <dgm:t>
        <a:bodyPr/>
        <a:lstStyle/>
        <a:p>
          <a:endParaRPr lang="pt-BR"/>
        </a:p>
      </dgm:t>
    </dgm:pt>
    <dgm:pt modelId="{C2426DB6-B005-43FB-9709-440314D44025}" type="pres">
      <dgm:prSet presAssocID="{5562DEFF-3BA4-4769-AE9C-2F92E01DFAC3}" presName="Name0" presStyleCnt="0">
        <dgm:presLayoutVars>
          <dgm:dir/>
          <dgm:animLvl val="lvl"/>
          <dgm:resizeHandles val="exact"/>
        </dgm:presLayoutVars>
      </dgm:prSet>
      <dgm:spPr/>
      <dgm:t>
        <a:bodyPr/>
        <a:lstStyle/>
        <a:p>
          <a:endParaRPr lang="pt-BR"/>
        </a:p>
      </dgm:t>
    </dgm:pt>
    <dgm:pt modelId="{E0946850-3839-42EE-AE3A-03FE1F2C87B1}" type="pres">
      <dgm:prSet presAssocID="{7F6D6F0B-65E3-4DAE-863B-6D5E8E889810}" presName="linNode" presStyleCnt="0"/>
      <dgm:spPr/>
    </dgm:pt>
    <dgm:pt modelId="{6094734D-7BAD-496C-B32F-9A1A9B7047A5}" type="pres">
      <dgm:prSet presAssocID="{7F6D6F0B-65E3-4DAE-863B-6D5E8E889810}" presName="parentText" presStyleLbl="node1" presStyleIdx="0" presStyleCnt="1">
        <dgm:presLayoutVars>
          <dgm:chMax val="1"/>
          <dgm:bulletEnabled val="1"/>
        </dgm:presLayoutVars>
      </dgm:prSet>
      <dgm:spPr/>
      <dgm:t>
        <a:bodyPr/>
        <a:lstStyle/>
        <a:p>
          <a:endParaRPr lang="pt-BR"/>
        </a:p>
      </dgm:t>
    </dgm:pt>
    <dgm:pt modelId="{D073A31C-20FA-4F04-9627-E35AC84C5820}" type="pres">
      <dgm:prSet presAssocID="{7F6D6F0B-65E3-4DAE-863B-6D5E8E889810}" presName="descendantText" presStyleLbl="alignAccFollowNode1" presStyleIdx="0" presStyleCnt="1">
        <dgm:presLayoutVars>
          <dgm:bulletEnabled val="1"/>
        </dgm:presLayoutVars>
      </dgm:prSet>
      <dgm:spPr/>
      <dgm:t>
        <a:bodyPr/>
        <a:lstStyle/>
        <a:p>
          <a:endParaRPr lang="pt-BR"/>
        </a:p>
      </dgm:t>
    </dgm:pt>
  </dgm:ptLst>
  <dgm:cxnLst>
    <dgm:cxn modelId="{DF222BD9-807B-434B-ACD7-E4E49A00EEAA}" type="presOf" srcId="{7F6D6F0B-65E3-4DAE-863B-6D5E8E889810}" destId="{6094734D-7BAD-496C-B32F-9A1A9B7047A5}" srcOrd="0" destOrd="0" presId="urn:microsoft.com/office/officeart/2005/8/layout/vList5"/>
    <dgm:cxn modelId="{6DFE9D0A-F1B0-4909-BA8C-416465BF0897}" srcId="{5562DEFF-3BA4-4769-AE9C-2F92E01DFAC3}" destId="{7F6D6F0B-65E3-4DAE-863B-6D5E8E889810}" srcOrd="0" destOrd="0" parTransId="{62BF07FC-81E3-423D-96B6-0548A3910478}" sibTransId="{A316BBC8-C8A9-4180-B35D-9C60C8A7C964}"/>
    <dgm:cxn modelId="{05080B71-D64B-4662-9A64-3A7FCE53FB2C}" type="presOf" srcId="{5562DEFF-3BA4-4769-AE9C-2F92E01DFAC3}" destId="{C2426DB6-B005-43FB-9709-440314D44025}" srcOrd="0" destOrd="0" presId="urn:microsoft.com/office/officeart/2005/8/layout/vList5"/>
    <dgm:cxn modelId="{14BB4847-E1E0-42A4-AAF5-D96EC022DADA}" type="presOf" srcId="{1C2AA482-4072-4C3B-AABC-894D8E8806EE}" destId="{D073A31C-20FA-4F04-9627-E35AC84C5820}" srcOrd="0" destOrd="0" presId="urn:microsoft.com/office/officeart/2005/8/layout/vList5"/>
    <dgm:cxn modelId="{30A291A6-3D22-4E2D-ADEC-D28D26A8C8CA}" srcId="{7F6D6F0B-65E3-4DAE-863B-6D5E8E889810}" destId="{1C2AA482-4072-4C3B-AABC-894D8E8806EE}" srcOrd="0" destOrd="0" parTransId="{8DF24E04-4757-4372-89B3-31C130654FC0}" sibTransId="{0D2B2FD6-7713-48A7-9E2F-11B88CFD5C40}"/>
    <dgm:cxn modelId="{2A6AF2B0-FF0B-403A-912E-E4BACCC1E772}" type="presParOf" srcId="{C2426DB6-B005-43FB-9709-440314D44025}" destId="{E0946850-3839-42EE-AE3A-03FE1F2C87B1}" srcOrd="0" destOrd="0" presId="urn:microsoft.com/office/officeart/2005/8/layout/vList5"/>
    <dgm:cxn modelId="{196DC7A5-D9E6-45DA-9B4B-29938BF3479D}" type="presParOf" srcId="{E0946850-3839-42EE-AE3A-03FE1F2C87B1}" destId="{6094734D-7BAD-496C-B32F-9A1A9B7047A5}" srcOrd="0" destOrd="0" presId="urn:microsoft.com/office/officeart/2005/8/layout/vList5"/>
    <dgm:cxn modelId="{F2F1256B-E7F2-454C-9FC1-499A69EB157D}" type="presParOf" srcId="{E0946850-3839-42EE-AE3A-03FE1F2C87B1}" destId="{D073A31C-20FA-4F04-9627-E35AC84C582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57013C7D-220C-40C4-AC7C-5EAA3B3EE48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A561877B-C23F-46CD-A834-02A906973CB0}">
      <dgm:prSet/>
      <dgm:spPr>
        <a:solidFill>
          <a:srgbClr val="00B0F0"/>
        </a:solidFill>
        <a:ln>
          <a:solidFill>
            <a:srgbClr val="00B0F0"/>
          </a:solidFill>
        </a:ln>
      </dgm:spPr>
      <dgm:t>
        <a:bodyPr/>
        <a:lstStyle/>
        <a:p>
          <a:pPr rtl="0"/>
          <a:r>
            <a:rPr lang="pt-BR" b="1" dirty="0" smtClean="0"/>
            <a:t>Blocos Sem Chaves</a:t>
          </a:r>
          <a:endParaRPr lang="pt-BR" b="1" dirty="0"/>
        </a:p>
      </dgm:t>
    </dgm:pt>
    <dgm:pt modelId="{F854D8A4-54D3-4654-8C40-50E6C58BEC29}" type="parTrans" cxnId="{C3877D2F-6544-4B86-B65F-830EE3788F42}">
      <dgm:prSet/>
      <dgm:spPr/>
      <dgm:t>
        <a:bodyPr/>
        <a:lstStyle/>
        <a:p>
          <a:endParaRPr lang="pt-BR"/>
        </a:p>
      </dgm:t>
    </dgm:pt>
    <dgm:pt modelId="{EE81DBF0-4784-4BEA-979D-652B6EF6B910}" type="sibTrans" cxnId="{C3877D2F-6544-4B86-B65F-830EE3788F42}">
      <dgm:prSet/>
      <dgm:spPr/>
      <dgm:t>
        <a:bodyPr/>
        <a:lstStyle/>
        <a:p>
          <a:endParaRPr lang="pt-BR"/>
        </a:p>
      </dgm:t>
    </dgm:pt>
    <dgm:pt modelId="{290619D3-2E5D-4622-AA8B-189CC3721359}">
      <dgm:prSet/>
      <dgm:spPr>
        <a:solidFill>
          <a:schemeClr val="bg2">
            <a:alpha val="90000"/>
          </a:schemeClr>
        </a:solidFill>
      </dgm:spPr>
      <dgm:t>
        <a:bodyPr/>
        <a:lstStyle/>
        <a:p>
          <a:pPr algn="just" rtl="0"/>
          <a:r>
            <a:rPr lang="pt-BR" dirty="0" smtClean="0"/>
            <a:t>Normalmente, os blocos de código associados às instruções de decisão </a:t>
          </a:r>
          <a:r>
            <a:rPr lang="pt-BR" b="1" dirty="0" err="1" smtClean="0"/>
            <a:t>if</a:t>
          </a:r>
          <a:r>
            <a:rPr lang="pt-BR" dirty="0" smtClean="0"/>
            <a:t> e </a:t>
          </a:r>
          <a:r>
            <a:rPr lang="pt-BR" b="1" dirty="0" err="1" smtClean="0"/>
            <a:t>else</a:t>
          </a:r>
          <a:r>
            <a:rPr lang="pt-BR" dirty="0" smtClean="0"/>
            <a:t> ou às instruções de repetição </a:t>
          </a:r>
          <a:r>
            <a:rPr lang="pt-BR" b="1" dirty="0" err="1" smtClean="0"/>
            <a:t>while</a:t>
          </a:r>
          <a:r>
            <a:rPr lang="pt-BR" dirty="0" smtClean="0"/>
            <a:t> e for são delimitados com chaves “{}”. Contudo, no C#, as chaves podem ser omitidas nos blocos que possuem apenas um comando. Veja alguns exemplos.</a:t>
          </a:r>
          <a:endParaRPr lang="pt-BR" dirty="0"/>
        </a:p>
      </dgm:t>
    </dgm:pt>
    <dgm:pt modelId="{0EE7901F-13F8-425D-9B57-1F860E7629E5}" type="parTrans" cxnId="{B602935E-70CF-4162-A964-FC533F268EC5}">
      <dgm:prSet/>
      <dgm:spPr/>
      <dgm:t>
        <a:bodyPr/>
        <a:lstStyle/>
        <a:p>
          <a:endParaRPr lang="pt-BR"/>
        </a:p>
      </dgm:t>
    </dgm:pt>
    <dgm:pt modelId="{B4265F75-591B-4757-924A-51AADB125D0D}" type="sibTrans" cxnId="{B602935E-70CF-4162-A964-FC533F268EC5}">
      <dgm:prSet/>
      <dgm:spPr/>
      <dgm:t>
        <a:bodyPr/>
        <a:lstStyle/>
        <a:p>
          <a:endParaRPr lang="pt-BR"/>
        </a:p>
      </dgm:t>
    </dgm:pt>
    <dgm:pt modelId="{CD5EDF59-A394-4F12-AE07-F57D9B15F097}" type="pres">
      <dgm:prSet presAssocID="{57013C7D-220C-40C4-AC7C-5EAA3B3EE48C}" presName="Name0" presStyleCnt="0">
        <dgm:presLayoutVars>
          <dgm:dir/>
          <dgm:animLvl val="lvl"/>
          <dgm:resizeHandles val="exact"/>
        </dgm:presLayoutVars>
      </dgm:prSet>
      <dgm:spPr/>
    </dgm:pt>
    <dgm:pt modelId="{9EAE7C88-45B8-4004-8C45-05BC3B876FE8}" type="pres">
      <dgm:prSet presAssocID="{A561877B-C23F-46CD-A834-02A906973CB0}" presName="composite" presStyleCnt="0"/>
      <dgm:spPr/>
    </dgm:pt>
    <dgm:pt modelId="{B24BB7A9-7929-416B-BFE1-620B9567273A}" type="pres">
      <dgm:prSet presAssocID="{A561877B-C23F-46CD-A834-02A906973CB0}" presName="parTx" presStyleLbl="alignNode1" presStyleIdx="0" presStyleCnt="1">
        <dgm:presLayoutVars>
          <dgm:chMax val="0"/>
          <dgm:chPref val="0"/>
          <dgm:bulletEnabled val="1"/>
        </dgm:presLayoutVars>
      </dgm:prSet>
      <dgm:spPr/>
    </dgm:pt>
    <dgm:pt modelId="{4014D96C-DCD3-4F31-8120-74380CB99656}" type="pres">
      <dgm:prSet presAssocID="{A561877B-C23F-46CD-A834-02A906973CB0}" presName="desTx" presStyleLbl="alignAccFollowNode1" presStyleIdx="0" presStyleCnt="1">
        <dgm:presLayoutVars>
          <dgm:bulletEnabled val="1"/>
        </dgm:presLayoutVars>
      </dgm:prSet>
      <dgm:spPr/>
    </dgm:pt>
  </dgm:ptLst>
  <dgm:cxnLst>
    <dgm:cxn modelId="{B602935E-70CF-4162-A964-FC533F268EC5}" srcId="{A561877B-C23F-46CD-A834-02A906973CB0}" destId="{290619D3-2E5D-4622-AA8B-189CC3721359}" srcOrd="0" destOrd="0" parTransId="{0EE7901F-13F8-425D-9B57-1F860E7629E5}" sibTransId="{B4265F75-591B-4757-924A-51AADB125D0D}"/>
    <dgm:cxn modelId="{826ADCB4-C269-4521-85B8-20C10E79437D}" type="presOf" srcId="{57013C7D-220C-40C4-AC7C-5EAA3B3EE48C}" destId="{CD5EDF59-A394-4F12-AE07-F57D9B15F097}" srcOrd="0" destOrd="0" presId="urn:microsoft.com/office/officeart/2005/8/layout/hList1"/>
    <dgm:cxn modelId="{C3877D2F-6544-4B86-B65F-830EE3788F42}" srcId="{57013C7D-220C-40C4-AC7C-5EAA3B3EE48C}" destId="{A561877B-C23F-46CD-A834-02A906973CB0}" srcOrd="0" destOrd="0" parTransId="{F854D8A4-54D3-4654-8C40-50E6C58BEC29}" sibTransId="{EE81DBF0-4784-4BEA-979D-652B6EF6B910}"/>
    <dgm:cxn modelId="{6CEAF7CE-058A-4B2A-A11F-EBD248B22105}" type="presOf" srcId="{A561877B-C23F-46CD-A834-02A906973CB0}" destId="{B24BB7A9-7929-416B-BFE1-620B9567273A}" srcOrd="0" destOrd="0" presId="urn:microsoft.com/office/officeart/2005/8/layout/hList1"/>
    <dgm:cxn modelId="{CF654E76-9642-4485-B03D-ACEE82C54C54}" type="presOf" srcId="{290619D3-2E5D-4622-AA8B-189CC3721359}" destId="{4014D96C-DCD3-4F31-8120-74380CB99656}" srcOrd="0" destOrd="0" presId="urn:microsoft.com/office/officeart/2005/8/layout/hList1"/>
    <dgm:cxn modelId="{5C0DEE45-988A-406D-807F-379037567D10}" type="presParOf" srcId="{CD5EDF59-A394-4F12-AE07-F57D9B15F097}" destId="{9EAE7C88-45B8-4004-8C45-05BC3B876FE8}" srcOrd="0" destOrd="0" presId="urn:microsoft.com/office/officeart/2005/8/layout/hList1"/>
    <dgm:cxn modelId="{61FB504D-2F63-4648-8AE1-CB3CD8090ABF}" type="presParOf" srcId="{9EAE7C88-45B8-4004-8C45-05BC3B876FE8}" destId="{B24BB7A9-7929-416B-BFE1-620B9567273A}" srcOrd="0" destOrd="0" presId="urn:microsoft.com/office/officeart/2005/8/layout/hList1"/>
    <dgm:cxn modelId="{3FA0926B-4A6A-4E2A-89F5-123D3BB9EC1D}" type="presParOf" srcId="{9EAE7C88-45B8-4004-8C45-05BC3B876FE8}" destId="{4014D96C-DCD3-4F31-8120-74380CB9965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132B353D-BC83-463D-9773-C5F5460DB0F6}" type="doc">
      <dgm:prSet loTypeId="urn:microsoft.com/office/officeart/2005/8/layout/lProcess1" loCatId="process" qsTypeId="urn:microsoft.com/office/officeart/2005/8/quickstyle/simple1" qsCatId="simple" csTypeId="urn:microsoft.com/office/officeart/2005/8/colors/accent2_3" csCatId="accent2" phldr="1"/>
      <dgm:spPr/>
      <dgm:t>
        <a:bodyPr/>
        <a:lstStyle/>
        <a:p>
          <a:endParaRPr lang="pt-BR"/>
        </a:p>
      </dgm:t>
    </dgm:pt>
    <dgm:pt modelId="{48622C18-FA57-48BA-BF68-C66EBAB4CA2A}">
      <dgm:prSet/>
      <dgm:spPr>
        <a:solidFill>
          <a:srgbClr val="002060"/>
        </a:solidFill>
      </dgm:spPr>
      <dgm:t>
        <a:bodyPr/>
        <a:lstStyle/>
        <a:p>
          <a:pPr rtl="0"/>
          <a:r>
            <a:rPr lang="pt-BR" dirty="0" smtClean="0"/>
            <a:t>Lembre-se</a:t>
          </a:r>
          <a:endParaRPr lang="pt-BR" dirty="0"/>
        </a:p>
      </dgm:t>
    </dgm:pt>
    <dgm:pt modelId="{58E01EBA-8AB4-4024-8729-F4CF72E483F9}" type="parTrans" cxnId="{84B57F44-5B64-4C9A-A77B-7A5193838C61}">
      <dgm:prSet/>
      <dgm:spPr/>
      <dgm:t>
        <a:bodyPr/>
        <a:lstStyle/>
        <a:p>
          <a:endParaRPr lang="pt-BR"/>
        </a:p>
      </dgm:t>
    </dgm:pt>
    <dgm:pt modelId="{9D0FD36D-7EF1-4148-853E-E5D2E8F19660}" type="sibTrans" cxnId="{84B57F44-5B64-4C9A-A77B-7A5193838C61}">
      <dgm:prSet/>
      <dgm:spPr/>
      <dgm:t>
        <a:bodyPr/>
        <a:lstStyle/>
        <a:p>
          <a:endParaRPr lang="pt-BR"/>
        </a:p>
      </dgm:t>
    </dgm:pt>
    <dgm:pt modelId="{A5B2E02A-EC95-43FD-9DAE-7EBE4E4077A7}">
      <dgm:prSet/>
      <dgm:spPr/>
      <dgm:t>
        <a:bodyPr/>
        <a:lstStyle/>
        <a:p>
          <a:pPr algn="just" rtl="0"/>
          <a:r>
            <a:rPr lang="pt-BR" dirty="0" smtClean="0"/>
            <a:t>Normalmente, não delimitar com chaves os blocos de código com dois ou mais comandos gera erros de lógica ou até mesmo erros de compilação. Para evitar esses problemas, a utilização das chaves mesmo em blocos com apenas um comando é recomendada.</a:t>
          </a:r>
          <a:endParaRPr lang="pt-BR" dirty="0"/>
        </a:p>
      </dgm:t>
    </dgm:pt>
    <dgm:pt modelId="{285BE043-69DA-4265-9C9E-44C61A898A25}" type="parTrans" cxnId="{B7065572-E921-4C50-AD92-5B4C8B47F47B}">
      <dgm:prSet/>
      <dgm:spPr>
        <a:solidFill>
          <a:srgbClr val="002060"/>
        </a:solidFill>
      </dgm:spPr>
      <dgm:t>
        <a:bodyPr/>
        <a:lstStyle/>
        <a:p>
          <a:endParaRPr lang="pt-BR"/>
        </a:p>
      </dgm:t>
    </dgm:pt>
    <dgm:pt modelId="{09548C46-6E62-48BF-ABBA-F26628D460E1}" type="sibTrans" cxnId="{B7065572-E921-4C50-AD92-5B4C8B47F47B}">
      <dgm:prSet/>
      <dgm:spPr/>
      <dgm:t>
        <a:bodyPr/>
        <a:lstStyle/>
        <a:p>
          <a:endParaRPr lang="pt-BR"/>
        </a:p>
      </dgm:t>
    </dgm:pt>
    <dgm:pt modelId="{F644DA76-9DBB-4AF7-B270-4E723BC3A546}" type="pres">
      <dgm:prSet presAssocID="{132B353D-BC83-463D-9773-C5F5460DB0F6}" presName="Name0" presStyleCnt="0">
        <dgm:presLayoutVars>
          <dgm:dir/>
          <dgm:animLvl val="lvl"/>
          <dgm:resizeHandles val="exact"/>
        </dgm:presLayoutVars>
      </dgm:prSet>
      <dgm:spPr/>
    </dgm:pt>
    <dgm:pt modelId="{586D1E1C-3E43-4E1F-BFF6-099E0670C01E}" type="pres">
      <dgm:prSet presAssocID="{48622C18-FA57-48BA-BF68-C66EBAB4CA2A}" presName="vertFlow" presStyleCnt="0"/>
      <dgm:spPr/>
    </dgm:pt>
    <dgm:pt modelId="{3DB7F1EB-1636-4623-8408-D5852C1B9288}" type="pres">
      <dgm:prSet presAssocID="{48622C18-FA57-48BA-BF68-C66EBAB4CA2A}" presName="header" presStyleLbl="node1" presStyleIdx="0" presStyleCnt="1"/>
      <dgm:spPr/>
    </dgm:pt>
    <dgm:pt modelId="{1A0FE7FD-CD24-4036-8D90-B747A9C352B0}" type="pres">
      <dgm:prSet presAssocID="{285BE043-69DA-4265-9C9E-44C61A898A25}" presName="parTrans" presStyleLbl="sibTrans2D1" presStyleIdx="0" presStyleCnt="1"/>
      <dgm:spPr/>
    </dgm:pt>
    <dgm:pt modelId="{269D25B8-2483-4967-BEC3-08765834E528}" type="pres">
      <dgm:prSet presAssocID="{A5B2E02A-EC95-43FD-9DAE-7EBE4E4077A7}" presName="child" presStyleLbl="alignAccFollowNode1" presStyleIdx="0" presStyleCnt="1">
        <dgm:presLayoutVars>
          <dgm:chMax val="0"/>
          <dgm:bulletEnabled val="1"/>
        </dgm:presLayoutVars>
      </dgm:prSet>
      <dgm:spPr/>
      <dgm:t>
        <a:bodyPr/>
        <a:lstStyle/>
        <a:p>
          <a:endParaRPr lang="pt-BR"/>
        </a:p>
      </dgm:t>
    </dgm:pt>
  </dgm:ptLst>
  <dgm:cxnLst>
    <dgm:cxn modelId="{3ECF64D0-5506-407A-B50A-08795AA59EC4}" type="presOf" srcId="{A5B2E02A-EC95-43FD-9DAE-7EBE4E4077A7}" destId="{269D25B8-2483-4967-BEC3-08765834E528}" srcOrd="0" destOrd="0" presId="urn:microsoft.com/office/officeart/2005/8/layout/lProcess1"/>
    <dgm:cxn modelId="{341D4A9C-6FC6-48FB-BB59-27B671A87964}" type="presOf" srcId="{285BE043-69DA-4265-9C9E-44C61A898A25}" destId="{1A0FE7FD-CD24-4036-8D90-B747A9C352B0}" srcOrd="0" destOrd="0" presId="urn:microsoft.com/office/officeart/2005/8/layout/lProcess1"/>
    <dgm:cxn modelId="{84B57F44-5B64-4C9A-A77B-7A5193838C61}" srcId="{132B353D-BC83-463D-9773-C5F5460DB0F6}" destId="{48622C18-FA57-48BA-BF68-C66EBAB4CA2A}" srcOrd="0" destOrd="0" parTransId="{58E01EBA-8AB4-4024-8729-F4CF72E483F9}" sibTransId="{9D0FD36D-7EF1-4148-853E-E5D2E8F19660}"/>
    <dgm:cxn modelId="{B7065572-E921-4C50-AD92-5B4C8B47F47B}" srcId="{48622C18-FA57-48BA-BF68-C66EBAB4CA2A}" destId="{A5B2E02A-EC95-43FD-9DAE-7EBE4E4077A7}" srcOrd="0" destOrd="0" parTransId="{285BE043-69DA-4265-9C9E-44C61A898A25}" sibTransId="{09548C46-6E62-48BF-ABBA-F26628D460E1}"/>
    <dgm:cxn modelId="{C150DF93-97A5-48E6-827F-DE99690CEB4E}" type="presOf" srcId="{48622C18-FA57-48BA-BF68-C66EBAB4CA2A}" destId="{3DB7F1EB-1636-4623-8408-D5852C1B9288}" srcOrd="0" destOrd="0" presId="urn:microsoft.com/office/officeart/2005/8/layout/lProcess1"/>
    <dgm:cxn modelId="{E629D44A-CDF9-4385-BCB2-9B4D5569D969}" type="presOf" srcId="{132B353D-BC83-463D-9773-C5F5460DB0F6}" destId="{F644DA76-9DBB-4AF7-B270-4E723BC3A546}" srcOrd="0" destOrd="0" presId="urn:microsoft.com/office/officeart/2005/8/layout/lProcess1"/>
    <dgm:cxn modelId="{0BE45383-A4AF-479F-8B4E-013E4E75E042}" type="presParOf" srcId="{F644DA76-9DBB-4AF7-B270-4E723BC3A546}" destId="{586D1E1C-3E43-4E1F-BFF6-099E0670C01E}" srcOrd="0" destOrd="0" presId="urn:microsoft.com/office/officeart/2005/8/layout/lProcess1"/>
    <dgm:cxn modelId="{54C7B446-C64F-49DE-8454-2724D32CF17A}" type="presParOf" srcId="{586D1E1C-3E43-4E1F-BFF6-099E0670C01E}" destId="{3DB7F1EB-1636-4623-8408-D5852C1B9288}" srcOrd="0" destOrd="0" presId="urn:microsoft.com/office/officeart/2005/8/layout/lProcess1"/>
    <dgm:cxn modelId="{7A8C1AD3-6E88-483D-8ADC-EBEF9989CC0F}" type="presParOf" srcId="{586D1E1C-3E43-4E1F-BFF6-099E0670C01E}" destId="{1A0FE7FD-CD24-4036-8D90-B747A9C352B0}" srcOrd="1" destOrd="0" presId="urn:microsoft.com/office/officeart/2005/8/layout/lProcess1"/>
    <dgm:cxn modelId="{776A0F51-82CC-4EC6-BF31-9A8B04CBB415}" type="presParOf" srcId="{586D1E1C-3E43-4E1F-BFF6-099E0670C01E}" destId="{269D25B8-2483-4967-BEC3-08765834E528}"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DC10F76E-DCD7-4FCB-8669-4EAEEF5427C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DE0A2280-E496-43A1-AC59-89A1FB402682}">
      <dgm:prSet/>
      <dgm:spPr>
        <a:solidFill>
          <a:srgbClr val="0070C0"/>
        </a:solidFill>
        <a:ln>
          <a:solidFill>
            <a:srgbClr val="00B0F0"/>
          </a:solidFill>
        </a:ln>
      </dgm:spPr>
      <dgm:t>
        <a:bodyPr/>
        <a:lstStyle/>
        <a:p>
          <a:pPr rtl="0"/>
          <a:r>
            <a:rPr lang="pt-BR" smtClean="0"/>
            <a:t>Laços Infinitos</a:t>
          </a:r>
          <a:endParaRPr lang="pt-BR"/>
        </a:p>
      </dgm:t>
    </dgm:pt>
    <dgm:pt modelId="{419CB4CF-8ADB-494C-B363-87C17EF24D97}" type="parTrans" cxnId="{ACDC895C-B87E-4CF3-841D-5995EAA84277}">
      <dgm:prSet/>
      <dgm:spPr/>
      <dgm:t>
        <a:bodyPr/>
        <a:lstStyle/>
        <a:p>
          <a:endParaRPr lang="pt-BR"/>
        </a:p>
      </dgm:t>
    </dgm:pt>
    <dgm:pt modelId="{CEE246F7-21A8-42A3-B181-6A65BAD9A0EA}" type="sibTrans" cxnId="{ACDC895C-B87E-4CF3-841D-5995EAA84277}">
      <dgm:prSet/>
      <dgm:spPr/>
      <dgm:t>
        <a:bodyPr/>
        <a:lstStyle/>
        <a:p>
          <a:endParaRPr lang="pt-BR"/>
        </a:p>
      </dgm:t>
    </dgm:pt>
    <dgm:pt modelId="{4FD33579-B566-4BD2-80D6-ED4191585152}">
      <dgm:prSet/>
      <dgm:spPr>
        <a:solidFill>
          <a:schemeClr val="bg2">
            <a:alpha val="90000"/>
          </a:schemeClr>
        </a:solidFill>
      </dgm:spPr>
      <dgm:t>
        <a:bodyPr/>
        <a:lstStyle/>
        <a:p>
          <a:pPr rtl="0"/>
          <a:r>
            <a:rPr lang="pt-BR" dirty="0" smtClean="0"/>
            <a:t>Um laço é interrompido quando a condição de parada for falsa ou quando utilizamos a instrução break. Dessa forma, considere os seguintes laços.</a:t>
          </a:r>
          <a:endParaRPr lang="pt-BR" dirty="0"/>
        </a:p>
      </dgm:t>
    </dgm:pt>
    <dgm:pt modelId="{A5481C7C-6494-4C60-9FBF-D2F57266069E}" type="parTrans" cxnId="{D59177AD-A276-43DE-A28A-B53372D70FBE}">
      <dgm:prSet/>
      <dgm:spPr/>
      <dgm:t>
        <a:bodyPr/>
        <a:lstStyle/>
        <a:p>
          <a:endParaRPr lang="pt-BR"/>
        </a:p>
      </dgm:t>
    </dgm:pt>
    <dgm:pt modelId="{5933FF7C-68A9-4612-BECB-4311EDEA9B22}" type="sibTrans" cxnId="{D59177AD-A276-43DE-A28A-B53372D70FBE}">
      <dgm:prSet/>
      <dgm:spPr/>
      <dgm:t>
        <a:bodyPr/>
        <a:lstStyle/>
        <a:p>
          <a:endParaRPr lang="pt-BR"/>
        </a:p>
      </dgm:t>
    </dgm:pt>
    <dgm:pt modelId="{17E1F863-FA39-487D-ACB5-96720C1D24FD}" type="pres">
      <dgm:prSet presAssocID="{DC10F76E-DCD7-4FCB-8669-4EAEEF5427CF}" presName="Name0" presStyleCnt="0">
        <dgm:presLayoutVars>
          <dgm:dir/>
          <dgm:animLvl val="lvl"/>
          <dgm:resizeHandles val="exact"/>
        </dgm:presLayoutVars>
      </dgm:prSet>
      <dgm:spPr/>
    </dgm:pt>
    <dgm:pt modelId="{75FBD4CE-DC5A-440A-96A8-916F12EA4DAF}" type="pres">
      <dgm:prSet presAssocID="{DE0A2280-E496-43A1-AC59-89A1FB402682}" presName="composite" presStyleCnt="0"/>
      <dgm:spPr/>
    </dgm:pt>
    <dgm:pt modelId="{A16FAD5A-4D6F-4B9A-9525-EA7B2A6F35B0}" type="pres">
      <dgm:prSet presAssocID="{DE0A2280-E496-43A1-AC59-89A1FB402682}" presName="parTx" presStyleLbl="alignNode1" presStyleIdx="0" presStyleCnt="1">
        <dgm:presLayoutVars>
          <dgm:chMax val="0"/>
          <dgm:chPref val="0"/>
          <dgm:bulletEnabled val="1"/>
        </dgm:presLayoutVars>
      </dgm:prSet>
      <dgm:spPr/>
    </dgm:pt>
    <dgm:pt modelId="{D3178393-A4F5-4EC2-9E05-FDB0E95AB6DB}" type="pres">
      <dgm:prSet presAssocID="{DE0A2280-E496-43A1-AC59-89A1FB402682}" presName="desTx" presStyleLbl="alignAccFollowNode1" presStyleIdx="0" presStyleCnt="1">
        <dgm:presLayoutVars>
          <dgm:bulletEnabled val="1"/>
        </dgm:presLayoutVars>
      </dgm:prSet>
      <dgm:spPr/>
    </dgm:pt>
  </dgm:ptLst>
  <dgm:cxnLst>
    <dgm:cxn modelId="{E5673D69-EC48-46CC-A80D-8B56DE6C0734}" type="presOf" srcId="{4FD33579-B566-4BD2-80D6-ED4191585152}" destId="{D3178393-A4F5-4EC2-9E05-FDB0E95AB6DB}" srcOrd="0" destOrd="0" presId="urn:microsoft.com/office/officeart/2005/8/layout/hList1"/>
    <dgm:cxn modelId="{2E0B0485-5F04-4549-999C-AEA106A0D37B}" type="presOf" srcId="{DC10F76E-DCD7-4FCB-8669-4EAEEF5427CF}" destId="{17E1F863-FA39-487D-ACB5-96720C1D24FD}" srcOrd="0" destOrd="0" presId="urn:microsoft.com/office/officeart/2005/8/layout/hList1"/>
    <dgm:cxn modelId="{4C8EA549-A07C-4FB2-9CD2-BB877749D5A6}" type="presOf" srcId="{DE0A2280-E496-43A1-AC59-89A1FB402682}" destId="{A16FAD5A-4D6F-4B9A-9525-EA7B2A6F35B0}" srcOrd="0" destOrd="0" presId="urn:microsoft.com/office/officeart/2005/8/layout/hList1"/>
    <dgm:cxn modelId="{D59177AD-A276-43DE-A28A-B53372D70FBE}" srcId="{DE0A2280-E496-43A1-AC59-89A1FB402682}" destId="{4FD33579-B566-4BD2-80D6-ED4191585152}" srcOrd="0" destOrd="0" parTransId="{A5481C7C-6494-4C60-9FBF-D2F57266069E}" sibTransId="{5933FF7C-68A9-4612-BECB-4311EDEA9B22}"/>
    <dgm:cxn modelId="{ACDC895C-B87E-4CF3-841D-5995EAA84277}" srcId="{DC10F76E-DCD7-4FCB-8669-4EAEEF5427CF}" destId="{DE0A2280-E496-43A1-AC59-89A1FB402682}" srcOrd="0" destOrd="0" parTransId="{419CB4CF-8ADB-494C-B363-87C17EF24D97}" sibTransId="{CEE246F7-21A8-42A3-B181-6A65BAD9A0EA}"/>
    <dgm:cxn modelId="{9DAC6B7C-6C2F-48E8-A0A8-FCCB77BCF850}" type="presParOf" srcId="{17E1F863-FA39-487D-ACB5-96720C1D24FD}" destId="{75FBD4CE-DC5A-440A-96A8-916F12EA4DAF}" srcOrd="0" destOrd="0" presId="urn:microsoft.com/office/officeart/2005/8/layout/hList1"/>
    <dgm:cxn modelId="{95A2E015-7477-45DB-9396-145E566B1FC6}" type="presParOf" srcId="{75FBD4CE-DC5A-440A-96A8-916F12EA4DAF}" destId="{A16FAD5A-4D6F-4B9A-9525-EA7B2A6F35B0}" srcOrd="0" destOrd="0" presId="urn:microsoft.com/office/officeart/2005/8/layout/hList1"/>
    <dgm:cxn modelId="{D51D0818-F325-4204-BFAD-4368DF47B351}" type="presParOf" srcId="{75FBD4CE-DC5A-440A-96A8-916F12EA4DAF}" destId="{D3178393-A4F5-4EC2-9E05-FDB0E95AB6D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351DE6A4-BD80-4BB3-9639-12233879A8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pt-BR"/>
        </a:p>
      </dgm:t>
    </dgm:pt>
    <dgm:pt modelId="{99B78C9F-9E04-4D74-8258-3F23430427D3}">
      <dgm:prSet/>
      <dgm:spPr>
        <a:solidFill>
          <a:schemeClr val="accent3">
            <a:lumMod val="50000"/>
          </a:schemeClr>
        </a:solidFill>
      </dgm:spPr>
      <dgm:t>
        <a:bodyPr/>
        <a:lstStyle/>
        <a:p>
          <a:pPr rtl="0"/>
          <a:r>
            <a:rPr lang="pt-BR" dirty="0" smtClean="0"/>
            <a:t>Exercícios de Fixação</a:t>
          </a:r>
          <a:endParaRPr lang="pt-BR" dirty="0"/>
        </a:p>
      </dgm:t>
    </dgm:pt>
    <dgm:pt modelId="{F96F4E32-2126-42CD-9CEA-304B72D8059E}" type="parTrans" cxnId="{7D5BE023-0BC8-4D39-90D6-DE106C2A22B5}">
      <dgm:prSet/>
      <dgm:spPr/>
      <dgm:t>
        <a:bodyPr/>
        <a:lstStyle/>
        <a:p>
          <a:endParaRPr lang="pt-BR"/>
        </a:p>
      </dgm:t>
    </dgm:pt>
    <dgm:pt modelId="{8830040E-07F1-408E-AE1A-79EF67021D4B}" type="sibTrans" cxnId="{7D5BE023-0BC8-4D39-90D6-DE106C2A22B5}">
      <dgm:prSet/>
      <dgm:spPr/>
      <dgm:t>
        <a:bodyPr/>
        <a:lstStyle/>
        <a:p>
          <a:endParaRPr lang="pt-BR"/>
        </a:p>
      </dgm:t>
    </dgm:pt>
    <dgm:pt modelId="{102C4E60-F80A-40E2-B0B2-C5047713F238}">
      <dgm:prSet/>
      <dgm:spPr>
        <a:ln>
          <a:solidFill>
            <a:schemeClr val="accent3">
              <a:lumMod val="75000"/>
            </a:schemeClr>
          </a:solidFill>
        </a:ln>
      </dgm:spPr>
      <dgm:t>
        <a:bodyPr/>
        <a:lstStyle/>
        <a:p>
          <a:pPr algn="just" rtl="0"/>
          <a:r>
            <a:rPr lang="pt-BR" dirty="0" smtClean="0"/>
            <a:t>14) </a:t>
          </a:r>
          <a:r>
            <a:rPr lang="pt-BR" dirty="0" smtClean="0"/>
            <a:t>Ainda no projeto UNIDADE </a:t>
          </a:r>
          <a:r>
            <a:rPr lang="pt-BR" dirty="0" smtClean="0"/>
            <a:t>VIII no arquivo controle de fluxo, </a:t>
          </a:r>
          <a:r>
            <a:rPr lang="pt-BR" dirty="0" smtClean="0"/>
            <a:t>crie um exercício chamado </a:t>
          </a:r>
          <a:r>
            <a:rPr lang="pt-BR" dirty="0" err="1" smtClean="0"/>
            <a:t>FraseCastigo</a:t>
          </a:r>
          <a:r>
            <a:rPr lang="pt-BR" dirty="0" smtClean="0"/>
            <a:t>. Implemente um programa para ajudar o Bart Simpson a cumprir o seu castigo. “Eu não andarei de skate nos corredores”</a:t>
          </a:r>
          <a:endParaRPr lang="pt-BR" dirty="0"/>
        </a:p>
      </dgm:t>
    </dgm:pt>
    <dgm:pt modelId="{11D86290-BF76-4E95-983A-B2FA5BEF9775}" type="parTrans" cxnId="{BC98FC2E-D37E-4689-BBE7-1D71D4F511E5}">
      <dgm:prSet/>
      <dgm:spPr/>
      <dgm:t>
        <a:bodyPr/>
        <a:lstStyle/>
        <a:p>
          <a:endParaRPr lang="pt-BR"/>
        </a:p>
      </dgm:t>
    </dgm:pt>
    <dgm:pt modelId="{C8B34F55-5022-4D8A-BDAC-CDB523C4D5E7}" type="sibTrans" cxnId="{BC98FC2E-D37E-4689-BBE7-1D71D4F511E5}">
      <dgm:prSet/>
      <dgm:spPr/>
      <dgm:t>
        <a:bodyPr/>
        <a:lstStyle/>
        <a:p>
          <a:endParaRPr lang="pt-BR"/>
        </a:p>
      </dgm:t>
    </dgm:pt>
    <dgm:pt modelId="{913562AD-51B6-43B1-BAC4-88CDF66EEE2F}" type="pres">
      <dgm:prSet presAssocID="{351DE6A4-BD80-4BB3-9639-12233879A880}" presName="linear" presStyleCnt="0">
        <dgm:presLayoutVars>
          <dgm:dir/>
          <dgm:animLvl val="lvl"/>
          <dgm:resizeHandles val="exact"/>
        </dgm:presLayoutVars>
      </dgm:prSet>
      <dgm:spPr/>
      <dgm:t>
        <a:bodyPr/>
        <a:lstStyle/>
        <a:p>
          <a:endParaRPr lang="pt-BR"/>
        </a:p>
      </dgm:t>
    </dgm:pt>
    <dgm:pt modelId="{5F69387E-DF29-45AC-BC23-DE3CE54BCADF}" type="pres">
      <dgm:prSet presAssocID="{99B78C9F-9E04-4D74-8258-3F23430427D3}" presName="parentLin" presStyleCnt="0"/>
      <dgm:spPr/>
      <dgm:t>
        <a:bodyPr/>
        <a:lstStyle/>
        <a:p>
          <a:endParaRPr lang="pt-BR"/>
        </a:p>
      </dgm:t>
    </dgm:pt>
    <dgm:pt modelId="{CEB41ACA-FA20-4473-869C-F84298417B15}" type="pres">
      <dgm:prSet presAssocID="{99B78C9F-9E04-4D74-8258-3F23430427D3}" presName="parentLeftMargin" presStyleLbl="node1" presStyleIdx="0" presStyleCnt="1"/>
      <dgm:spPr/>
      <dgm:t>
        <a:bodyPr/>
        <a:lstStyle/>
        <a:p>
          <a:endParaRPr lang="pt-BR"/>
        </a:p>
      </dgm:t>
    </dgm:pt>
    <dgm:pt modelId="{08DC6E8E-EABE-4768-9958-FE6E39B12118}" type="pres">
      <dgm:prSet presAssocID="{99B78C9F-9E04-4D74-8258-3F23430427D3}" presName="parentText" presStyleLbl="node1" presStyleIdx="0" presStyleCnt="1">
        <dgm:presLayoutVars>
          <dgm:chMax val="0"/>
          <dgm:bulletEnabled val="1"/>
        </dgm:presLayoutVars>
      </dgm:prSet>
      <dgm:spPr/>
      <dgm:t>
        <a:bodyPr/>
        <a:lstStyle/>
        <a:p>
          <a:endParaRPr lang="pt-BR"/>
        </a:p>
      </dgm:t>
    </dgm:pt>
    <dgm:pt modelId="{6F5E5DDF-4A33-4C1D-8ACC-976B9C31E7B1}" type="pres">
      <dgm:prSet presAssocID="{99B78C9F-9E04-4D74-8258-3F23430427D3}" presName="negativeSpace" presStyleCnt="0"/>
      <dgm:spPr/>
      <dgm:t>
        <a:bodyPr/>
        <a:lstStyle/>
        <a:p>
          <a:endParaRPr lang="pt-BR"/>
        </a:p>
      </dgm:t>
    </dgm:pt>
    <dgm:pt modelId="{1C22E895-36DA-460B-98B9-609E08DE90C4}" type="pres">
      <dgm:prSet presAssocID="{99B78C9F-9E04-4D74-8258-3F23430427D3}" presName="childText" presStyleLbl="conFgAcc1" presStyleIdx="0" presStyleCnt="1" custLinFactNeighborY="17537">
        <dgm:presLayoutVars>
          <dgm:bulletEnabled val="1"/>
        </dgm:presLayoutVars>
      </dgm:prSet>
      <dgm:spPr/>
      <dgm:t>
        <a:bodyPr/>
        <a:lstStyle/>
        <a:p>
          <a:endParaRPr lang="pt-BR"/>
        </a:p>
      </dgm:t>
    </dgm:pt>
  </dgm:ptLst>
  <dgm:cxnLst>
    <dgm:cxn modelId="{7582F672-5C29-4CEC-BD00-3984C8F440F8}" type="presOf" srcId="{99B78C9F-9E04-4D74-8258-3F23430427D3}" destId="{08DC6E8E-EABE-4768-9958-FE6E39B12118}" srcOrd="1" destOrd="0" presId="urn:microsoft.com/office/officeart/2005/8/layout/list1"/>
    <dgm:cxn modelId="{7D5BE023-0BC8-4D39-90D6-DE106C2A22B5}" srcId="{351DE6A4-BD80-4BB3-9639-12233879A880}" destId="{99B78C9F-9E04-4D74-8258-3F23430427D3}" srcOrd="0" destOrd="0" parTransId="{F96F4E32-2126-42CD-9CEA-304B72D8059E}" sibTransId="{8830040E-07F1-408E-AE1A-79EF67021D4B}"/>
    <dgm:cxn modelId="{62D6E50C-7F2B-4BFE-91AA-0F548CE9226C}" type="presOf" srcId="{351DE6A4-BD80-4BB3-9639-12233879A880}" destId="{913562AD-51B6-43B1-BAC4-88CDF66EEE2F}" srcOrd="0" destOrd="0" presId="urn:microsoft.com/office/officeart/2005/8/layout/list1"/>
    <dgm:cxn modelId="{BC98FC2E-D37E-4689-BBE7-1D71D4F511E5}" srcId="{99B78C9F-9E04-4D74-8258-3F23430427D3}" destId="{102C4E60-F80A-40E2-B0B2-C5047713F238}" srcOrd="0" destOrd="0" parTransId="{11D86290-BF76-4E95-983A-B2FA5BEF9775}" sibTransId="{C8B34F55-5022-4D8A-BDAC-CDB523C4D5E7}"/>
    <dgm:cxn modelId="{CEF23BEA-F0E0-4E6A-85B7-48B426E5C741}" type="presOf" srcId="{99B78C9F-9E04-4D74-8258-3F23430427D3}" destId="{CEB41ACA-FA20-4473-869C-F84298417B15}" srcOrd="0" destOrd="0" presId="urn:microsoft.com/office/officeart/2005/8/layout/list1"/>
    <dgm:cxn modelId="{821B6C72-EABF-4269-AD22-537A0B941072}" type="presOf" srcId="{102C4E60-F80A-40E2-B0B2-C5047713F238}" destId="{1C22E895-36DA-460B-98B9-609E08DE90C4}" srcOrd="0" destOrd="0" presId="urn:microsoft.com/office/officeart/2005/8/layout/list1"/>
    <dgm:cxn modelId="{FC0E4FAF-57CA-4C10-921F-BCBF4E4A8751}" type="presParOf" srcId="{913562AD-51B6-43B1-BAC4-88CDF66EEE2F}" destId="{5F69387E-DF29-45AC-BC23-DE3CE54BCADF}" srcOrd="0" destOrd="0" presId="urn:microsoft.com/office/officeart/2005/8/layout/list1"/>
    <dgm:cxn modelId="{43935CC4-26BF-46B6-8E24-3389F038287E}" type="presParOf" srcId="{5F69387E-DF29-45AC-BC23-DE3CE54BCADF}" destId="{CEB41ACA-FA20-4473-869C-F84298417B15}" srcOrd="0" destOrd="0" presId="urn:microsoft.com/office/officeart/2005/8/layout/list1"/>
    <dgm:cxn modelId="{DCF9FEAE-7E90-42B2-9C0B-8D15471B83D6}" type="presParOf" srcId="{5F69387E-DF29-45AC-BC23-DE3CE54BCADF}" destId="{08DC6E8E-EABE-4768-9958-FE6E39B12118}" srcOrd="1" destOrd="0" presId="urn:microsoft.com/office/officeart/2005/8/layout/list1"/>
    <dgm:cxn modelId="{30AF5246-98E3-4295-B1B3-DA0903F29E11}" type="presParOf" srcId="{913562AD-51B6-43B1-BAC4-88CDF66EEE2F}" destId="{6F5E5DDF-4A33-4C1D-8ACC-976B9C31E7B1}" srcOrd="1" destOrd="0" presId="urn:microsoft.com/office/officeart/2005/8/layout/list1"/>
    <dgm:cxn modelId="{E4E4BB27-7DC8-4359-8605-42F52001966C}" type="presParOf" srcId="{913562AD-51B6-43B1-BAC4-88CDF66EEE2F}" destId="{1C22E895-36DA-460B-98B9-609E08DE90C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789120E4-261A-416F-BB2D-DA58FDCC26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B640E376-6CBF-498D-A8CC-CE2DCD7AA143}">
      <dgm:prSet/>
      <dgm:spPr>
        <a:solidFill>
          <a:srgbClr val="FF0000"/>
        </a:solidFill>
        <a:ln>
          <a:solidFill>
            <a:srgbClr val="FF0000"/>
          </a:solidFill>
        </a:ln>
      </dgm:spPr>
      <dgm:t>
        <a:bodyPr/>
        <a:lstStyle/>
        <a:p>
          <a:pPr rtl="0"/>
          <a:r>
            <a:rPr lang="pt-BR" smtClean="0"/>
            <a:t>Erro: Não utilizar condições booleanas</a:t>
          </a:r>
          <a:endParaRPr lang="pt-BR"/>
        </a:p>
      </dgm:t>
    </dgm:pt>
    <dgm:pt modelId="{47B913C9-83B0-4348-B810-E2FE2246383D}" type="parTrans" cxnId="{F88EFA0F-2A10-4188-BC21-8E56BE5EF559}">
      <dgm:prSet/>
      <dgm:spPr/>
      <dgm:t>
        <a:bodyPr/>
        <a:lstStyle/>
        <a:p>
          <a:endParaRPr lang="pt-BR"/>
        </a:p>
      </dgm:t>
    </dgm:pt>
    <dgm:pt modelId="{2C8C19A7-9B1B-4CE3-AC1A-8D85D936265B}" type="sibTrans" cxnId="{F88EFA0F-2A10-4188-BC21-8E56BE5EF559}">
      <dgm:prSet/>
      <dgm:spPr/>
      <dgm:t>
        <a:bodyPr/>
        <a:lstStyle/>
        <a:p>
          <a:endParaRPr lang="pt-BR"/>
        </a:p>
      </dgm:t>
    </dgm:pt>
    <dgm:pt modelId="{748FE425-C704-4787-9088-55B9DEF988E5}">
      <dgm:prSet/>
      <dgm:spPr/>
      <dgm:t>
        <a:bodyPr/>
        <a:lstStyle/>
        <a:p>
          <a:pPr algn="just" rtl="0"/>
          <a:r>
            <a:rPr lang="pt-BR" dirty="0" smtClean="0"/>
            <a:t>Um erro de compilação comum em C# ocorre quando não utilizamos condições booleanas nas instruções </a:t>
          </a:r>
          <a:r>
            <a:rPr lang="pt-BR" b="1" dirty="0" err="1" smtClean="0"/>
            <a:t>if</a:t>
          </a:r>
          <a:r>
            <a:rPr lang="pt-BR" dirty="0" smtClean="0"/>
            <a:t>, </a:t>
          </a:r>
          <a:r>
            <a:rPr lang="pt-BR" b="1" dirty="0" err="1" smtClean="0"/>
            <a:t>while</a:t>
          </a:r>
          <a:r>
            <a:rPr lang="pt-BR" dirty="0" smtClean="0"/>
            <a:t> ou </a:t>
          </a:r>
          <a:r>
            <a:rPr lang="pt-BR" b="1" dirty="0" smtClean="0"/>
            <a:t>for</a:t>
          </a:r>
          <a:r>
            <a:rPr lang="pt-BR" dirty="0" smtClean="0"/>
            <a:t>.</a:t>
          </a:r>
          <a:endParaRPr lang="pt-BR" dirty="0"/>
        </a:p>
      </dgm:t>
    </dgm:pt>
    <dgm:pt modelId="{D1E6F8C1-E9A5-4FD6-9299-A1ED9F2CD89C}" type="parTrans" cxnId="{83CEA5C4-C67F-4591-9C78-B219A6F16FC4}">
      <dgm:prSet/>
      <dgm:spPr/>
      <dgm:t>
        <a:bodyPr/>
        <a:lstStyle/>
        <a:p>
          <a:endParaRPr lang="pt-BR"/>
        </a:p>
      </dgm:t>
    </dgm:pt>
    <dgm:pt modelId="{2F102C3D-03ED-43B1-A923-0951469FFB24}" type="sibTrans" cxnId="{83CEA5C4-C67F-4591-9C78-B219A6F16FC4}">
      <dgm:prSet/>
      <dgm:spPr/>
      <dgm:t>
        <a:bodyPr/>
        <a:lstStyle/>
        <a:p>
          <a:endParaRPr lang="pt-BR"/>
        </a:p>
      </dgm:t>
    </dgm:pt>
    <dgm:pt modelId="{FD96B20B-8F5D-4BE5-B6D8-15F02B43FD02}" type="pres">
      <dgm:prSet presAssocID="{789120E4-261A-416F-BB2D-DA58FDCC2666}" presName="linear" presStyleCnt="0">
        <dgm:presLayoutVars>
          <dgm:animLvl val="lvl"/>
          <dgm:resizeHandles val="exact"/>
        </dgm:presLayoutVars>
      </dgm:prSet>
      <dgm:spPr/>
    </dgm:pt>
    <dgm:pt modelId="{3F2CEC20-1DA9-4158-AD00-98184028B862}" type="pres">
      <dgm:prSet presAssocID="{B640E376-6CBF-498D-A8CC-CE2DCD7AA143}" presName="parentText" presStyleLbl="node1" presStyleIdx="0" presStyleCnt="1">
        <dgm:presLayoutVars>
          <dgm:chMax val="0"/>
          <dgm:bulletEnabled val="1"/>
        </dgm:presLayoutVars>
      </dgm:prSet>
      <dgm:spPr/>
    </dgm:pt>
    <dgm:pt modelId="{9206509B-4EED-4966-9FF9-8754039D74F5}" type="pres">
      <dgm:prSet presAssocID="{B640E376-6CBF-498D-A8CC-CE2DCD7AA143}" presName="childText" presStyleLbl="revTx" presStyleIdx="0" presStyleCnt="1">
        <dgm:presLayoutVars>
          <dgm:bulletEnabled val="1"/>
        </dgm:presLayoutVars>
      </dgm:prSet>
      <dgm:spPr/>
    </dgm:pt>
  </dgm:ptLst>
  <dgm:cxnLst>
    <dgm:cxn modelId="{F88EFA0F-2A10-4188-BC21-8E56BE5EF559}" srcId="{789120E4-261A-416F-BB2D-DA58FDCC2666}" destId="{B640E376-6CBF-498D-A8CC-CE2DCD7AA143}" srcOrd="0" destOrd="0" parTransId="{47B913C9-83B0-4348-B810-E2FE2246383D}" sibTransId="{2C8C19A7-9B1B-4CE3-AC1A-8D85D936265B}"/>
    <dgm:cxn modelId="{AB6D627D-AB48-4FEE-A7A9-F14A11988595}" type="presOf" srcId="{748FE425-C704-4787-9088-55B9DEF988E5}" destId="{9206509B-4EED-4966-9FF9-8754039D74F5}" srcOrd="0" destOrd="0" presId="urn:microsoft.com/office/officeart/2005/8/layout/vList2"/>
    <dgm:cxn modelId="{A67CAF82-15C3-44F0-9E1C-7202B1DA192B}" type="presOf" srcId="{789120E4-261A-416F-BB2D-DA58FDCC2666}" destId="{FD96B20B-8F5D-4BE5-B6D8-15F02B43FD02}" srcOrd="0" destOrd="0" presId="urn:microsoft.com/office/officeart/2005/8/layout/vList2"/>
    <dgm:cxn modelId="{83CEA5C4-C67F-4591-9C78-B219A6F16FC4}" srcId="{B640E376-6CBF-498D-A8CC-CE2DCD7AA143}" destId="{748FE425-C704-4787-9088-55B9DEF988E5}" srcOrd="0" destOrd="0" parTransId="{D1E6F8C1-E9A5-4FD6-9299-A1ED9F2CD89C}" sibTransId="{2F102C3D-03ED-43B1-A923-0951469FFB24}"/>
    <dgm:cxn modelId="{2B5CEC58-B8D1-45BF-9E98-0B07F20258A5}" type="presOf" srcId="{B640E376-6CBF-498D-A8CC-CE2DCD7AA143}" destId="{3F2CEC20-1DA9-4158-AD00-98184028B862}" srcOrd="0" destOrd="0" presId="urn:microsoft.com/office/officeart/2005/8/layout/vList2"/>
    <dgm:cxn modelId="{1B05CF30-EF8B-4E19-A1DB-FCBCD0DCCBA6}" type="presParOf" srcId="{FD96B20B-8F5D-4BE5-B6D8-15F02B43FD02}" destId="{3F2CEC20-1DA9-4158-AD00-98184028B862}" srcOrd="0" destOrd="0" presId="urn:microsoft.com/office/officeart/2005/8/layout/vList2"/>
    <dgm:cxn modelId="{B3FDA41C-3EB6-40EF-AE62-4914D397F89B}" type="presParOf" srcId="{FD96B20B-8F5D-4BE5-B6D8-15F02B43FD02}" destId="{9206509B-4EED-4966-9FF9-8754039D74F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789120E4-261A-416F-BB2D-DA58FDCC26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B640E376-6CBF-498D-A8CC-CE2DCD7AA143}">
      <dgm:prSet/>
      <dgm:spPr>
        <a:solidFill>
          <a:srgbClr val="FF0000"/>
        </a:solidFill>
        <a:ln>
          <a:solidFill>
            <a:srgbClr val="FF0000"/>
          </a:solidFill>
        </a:ln>
      </dgm:spPr>
      <dgm:t>
        <a:bodyPr/>
        <a:lstStyle/>
        <a:p>
          <a:pPr rtl="0"/>
          <a:r>
            <a:rPr lang="pt-BR" dirty="0" smtClean="0"/>
            <a:t>Erro: Excesso de “;”</a:t>
          </a:r>
          <a:endParaRPr lang="pt-BR" dirty="0"/>
        </a:p>
      </dgm:t>
    </dgm:pt>
    <dgm:pt modelId="{47B913C9-83B0-4348-B810-E2FE2246383D}" type="parTrans" cxnId="{F88EFA0F-2A10-4188-BC21-8E56BE5EF559}">
      <dgm:prSet/>
      <dgm:spPr/>
      <dgm:t>
        <a:bodyPr/>
        <a:lstStyle/>
        <a:p>
          <a:endParaRPr lang="pt-BR"/>
        </a:p>
      </dgm:t>
    </dgm:pt>
    <dgm:pt modelId="{2C8C19A7-9B1B-4CE3-AC1A-8D85D936265B}" type="sibTrans" cxnId="{F88EFA0F-2A10-4188-BC21-8E56BE5EF559}">
      <dgm:prSet/>
      <dgm:spPr/>
      <dgm:t>
        <a:bodyPr/>
        <a:lstStyle/>
        <a:p>
          <a:endParaRPr lang="pt-BR"/>
        </a:p>
      </dgm:t>
    </dgm:pt>
    <dgm:pt modelId="{748FE425-C704-4787-9088-55B9DEF988E5}">
      <dgm:prSet/>
      <dgm:spPr/>
      <dgm:t>
        <a:bodyPr/>
        <a:lstStyle/>
        <a:p>
          <a:pPr algn="just" rtl="0"/>
          <a:r>
            <a:rPr lang="pt-BR" dirty="0" smtClean="0"/>
            <a:t>Um erro de compilação comum em C# ocorre quando o caractere “;” é adicionado em excesso.</a:t>
          </a:r>
          <a:endParaRPr lang="pt-BR" dirty="0"/>
        </a:p>
      </dgm:t>
    </dgm:pt>
    <dgm:pt modelId="{D1E6F8C1-E9A5-4FD6-9299-A1ED9F2CD89C}" type="parTrans" cxnId="{83CEA5C4-C67F-4591-9C78-B219A6F16FC4}">
      <dgm:prSet/>
      <dgm:spPr/>
      <dgm:t>
        <a:bodyPr/>
        <a:lstStyle/>
        <a:p>
          <a:endParaRPr lang="pt-BR"/>
        </a:p>
      </dgm:t>
    </dgm:pt>
    <dgm:pt modelId="{2F102C3D-03ED-43B1-A923-0951469FFB24}" type="sibTrans" cxnId="{83CEA5C4-C67F-4591-9C78-B219A6F16FC4}">
      <dgm:prSet/>
      <dgm:spPr/>
      <dgm:t>
        <a:bodyPr/>
        <a:lstStyle/>
        <a:p>
          <a:endParaRPr lang="pt-BR"/>
        </a:p>
      </dgm:t>
    </dgm:pt>
    <dgm:pt modelId="{FD96B20B-8F5D-4BE5-B6D8-15F02B43FD02}" type="pres">
      <dgm:prSet presAssocID="{789120E4-261A-416F-BB2D-DA58FDCC2666}" presName="linear" presStyleCnt="0">
        <dgm:presLayoutVars>
          <dgm:animLvl val="lvl"/>
          <dgm:resizeHandles val="exact"/>
        </dgm:presLayoutVars>
      </dgm:prSet>
      <dgm:spPr/>
    </dgm:pt>
    <dgm:pt modelId="{3F2CEC20-1DA9-4158-AD00-98184028B862}" type="pres">
      <dgm:prSet presAssocID="{B640E376-6CBF-498D-A8CC-CE2DCD7AA143}" presName="parentText" presStyleLbl="node1" presStyleIdx="0" presStyleCnt="1">
        <dgm:presLayoutVars>
          <dgm:chMax val="0"/>
          <dgm:bulletEnabled val="1"/>
        </dgm:presLayoutVars>
      </dgm:prSet>
      <dgm:spPr/>
      <dgm:t>
        <a:bodyPr/>
        <a:lstStyle/>
        <a:p>
          <a:endParaRPr lang="pt-BR"/>
        </a:p>
      </dgm:t>
    </dgm:pt>
    <dgm:pt modelId="{9206509B-4EED-4966-9FF9-8754039D74F5}" type="pres">
      <dgm:prSet presAssocID="{B640E376-6CBF-498D-A8CC-CE2DCD7AA143}" presName="childText" presStyleLbl="revTx" presStyleIdx="0" presStyleCnt="1">
        <dgm:presLayoutVars>
          <dgm:bulletEnabled val="1"/>
        </dgm:presLayoutVars>
      </dgm:prSet>
      <dgm:spPr/>
      <dgm:t>
        <a:bodyPr/>
        <a:lstStyle/>
        <a:p>
          <a:endParaRPr lang="pt-BR"/>
        </a:p>
      </dgm:t>
    </dgm:pt>
  </dgm:ptLst>
  <dgm:cxnLst>
    <dgm:cxn modelId="{F88EFA0F-2A10-4188-BC21-8E56BE5EF559}" srcId="{789120E4-261A-416F-BB2D-DA58FDCC2666}" destId="{B640E376-6CBF-498D-A8CC-CE2DCD7AA143}" srcOrd="0" destOrd="0" parTransId="{47B913C9-83B0-4348-B810-E2FE2246383D}" sibTransId="{2C8C19A7-9B1B-4CE3-AC1A-8D85D936265B}"/>
    <dgm:cxn modelId="{07F0F090-4B22-48B1-A2BD-FD04FE5BBED0}" type="presOf" srcId="{789120E4-261A-416F-BB2D-DA58FDCC2666}" destId="{FD96B20B-8F5D-4BE5-B6D8-15F02B43FD02}" srcOrd="0" destOrd="0" presId="urn:microsoft.com/office/officeart/2005/8/layout/vList2"/>
    <dgm:cxn modelId="{26767A61-E427-49F2-99BE-592726E991B9}" type="presOf" srcId="{748FE425-C704-4787-9088-55B9DEF988E5}" destId="{9206509B-4EED-4966-9FF9-8754039D74F5}" srcOrd="0" destOrd="0" presId="urn:microsoft.com/office/officeart/2005/8/layout/vList2"/>
    <dgm:cxn modelId="{83CEA5C4-C67F-4591-9C78-B219A6F16FC4}" srcId="{B640E376-6CBF-498D-A8CC-CE2DCD7AA143}" destId="{748FE425-C704-4787-9088-55B9DEF988E5}" srcOrd="0" destOrd="0" parTransId="{D1E6F8C1-E9A5-4FD6-9299-A1ED9F2CD89C}" sibTransId="{2F102C3D-03ED-43B1-A923-0951469FFB24}"/>
    <dgm:cxn modelId="{3C6D993D-D750-4B4E-BFFF-B656A2DAFFA9}" type="presOf" srcId="{B640E376-6CBF-498D-A8CC-CE2DCD7AA143}" destId="{3F2CEC20-1DA9-4158-AD00-98184028B862}" srcOrd="0" destOrd="0" presId="urn:microsoft.com/office/officeart/2005/8/layout/vList2"/>
    <dgm:cxn modelId="{1CC0AF3E-32F0-4AC7-84C7-5FD51BDE7A91}" type="presParOf" srcId="{FD96B20B-8F5D-4BE5-B6D8-15F02B43FD02}" destId="{3F2CEC20-1DA9-4158-AD00-98184028B862}" srcOrd="0" destOrd="0" presId="urn:microsoft.com/office/officeart/2005/8/layout/vList2"/>
    <dgm:cxn modelId="{FEF92B47-CB16-46CB-B8CA-F029231AEE27}" type="presParOf" srcId="{FD96B20B-8F5D-4BE5-B6D8-15F02B43FD02}" destId="{9206509B-4EED-4966-9FF9-8754039D74F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5406BE-91CD-4D04-8373-7785D891427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13A80B15-9650-43E0-9132-EC2D89D89F51}">
      <dgm:prSet/>
      <dgm:spPr>
        <a:solidFill>
          <a:srgbClr val="00B0F0"/>
        </a:solidFill>
        <a:ln>
          <a:solidFill>
            <a:srgbClr val="00B0F0"/>
          </a:solidFill>
        </a:ln>
      </dgm:spPr>
      <dgm:t>
        <a:bodyPr/>
        <a:lstStyle/>
        <a:p>
          <a:pPr rtl="0"/>
          <a:r>
            <a:rPr lang="pt-BR" b="1" smtClean="0"/>
            <a:t>Instruções if</a:t>
          </a:r>
          <a:endParaRPr lang="pt-BR"/>
        </a:p>
      </dgm:t>
    </dgm:pt>
    <dgm:pt modelId="{53DA5629-4A37-4686-B3EC-7659362DCFE9}" type="parTrans" cxnId="{F90F11B7-0687-45F8-8A19-384D78690F68}">
      <dgm:prSet/>
      <dgm:spPr/>
      <dgm:t>
        <a:bodyPr/>
        <a:lstStyle/>
        <a:p>
          <a:endParaRPr lang="pt-BR"/>
        </a:p>
      </dgm:t>
    </dgm:pt>
    <dgm:pt modelId="{BC1D02BF-F8C2-4868-859D-2ABEBEAF68AC}" type="sibTrans" cxnId="{F90F11B7-0687-45F8-8A19-384D78690F68}">
      <dgm:prSet/>
      <dgm:spPr/>
      <dgm:t>
        <a:bodyPr/>
        <a:lstStyle/>
        <a:p>
          <a:endParaRPr lang="pt-BR"/>
        </a:p>
      </dgm:t>
    </dgm:pt>
    <dgm:pt modelId="{BC92F1B9-5F3C-4CD8-BA9A-2D6D98A74479}">
      <dgm:prSet/>
      <dgm:spPr>
        <a:solidFill>
          <a:schemeClr val="bg2">
            <a:alpha val="90000"/>
          </a:schemeClr>
        </a:solidFill>
      </dgm:spPr>
      <dgm:t>
        <a:bodyPr/>
        <a:lstStyle/>
        <a:p>
          <a:pPr algn="just" rtl="0"/>
          <a:r>
            <a:rPr lang="pt-BR" dirty="0" smtClean="0"/>
            <a:t>A instrução </a:t>
          </a:r>
          <a:r>
            <a:rPr lang="pt-BR" dirty="0" err="1" smtClean="0"/>
            <a:t>if</a:t>
          </a:r>
          <a:r>
            <a:rPr lang="pt-BR" dirty="0" smtClean="0"/>
            <a:t> (se), é utilizada quando queremos testar uma condição antes de executarmos um ou mais comandos. A sintaxe da instrução </a:t>
          </a:r>
          <a:r>
            <a:rPr lang="pt-BR" dirty="0" err="1" smtClean="0"/>
            <a:t>if</a:t>
          </a:r>
          <a:r>
            <a:rPr lang="pt-BR" dirty="0" smtClean="0"/>
            <a:t> é a seguinte:</a:t>
          </a:r>
          <a:endParaRPr lang="pt-BR" dirty="0"/>
        </a:p>
      </dgm:t>
    </dgm:pt>
    <dgm:pt modelId="{6A97C17D-F3EB-418B-AB32-F1C6B95E8CF8}" type="parTrans" cxnId="{175AA670-8C60-4290-8D68-D48F5C507D6A}">
      <dgm:prSet/>
      <dgm:spPr/>
      <dgm:t>
        <a:bodyPr/>
        <a:lstStyle/>
        <a:p>
          <a:endParaRPr lang="pt-BR"/>
        </a:p>
      </dgm:t>
    </dgm:pt>
    <dgm:pt modelId="{003F131C-843E-442C-8AFD-F580E7872F48}" type="sibTrans" cxnId="{175AA670-8C60-4290-8D68-D48F5C507D6A}">
      <dgm:prSet/>
      <dgm:spPr/>
      <dgm:t>
        <a:bodyPr/>
        <a:lstStyle/>
        <a:p>
          <a:endParaRPr lang="pt-BR"/>
        </a:p>
      </dgm:t>
    </dgm:pt>
    <dgm:pt modelId="{67984981-5579-4D79-BD6B-020DE70E53EB}" type="pres">
      <dgm:prSet presAssocID="{2A5406BE-91CD-4D04-8373-7785D8914277}" presName="Name0" presStyleCnt="0">
        <dgm:presLayoutVars>
          <dgm:dir/>
          <dgm:animLvl val="lvl"/>
          <dgm:resizeHandles val="exact"/>
        </dgm:presLayoutVars>
      </dgm:prSet>
      <dgm:spPr/>
      <dgm:t>
        <a:bodyPr/>
        <a:lstStyle/>
        <a:p>
          <a:endParaRPr lang="pt-BR"/>
        </a:p>
      </dgm:t>
    </dgm:pt>
    <dgm:pt modelId="{CD2F4A51-4E20-4B92-8F56-ED26D8A3586D}" type="pres">
      <dgm:prSet presAssocID="{13A80B15-9650-43E0-9132-EC2D89D89F51}" presName="composite" presStyleCnt="0"/>
      <dgm:spPr/>
    </dgm:pt>
    <dgm:pt modelId="{AFA769BE-A137-4704-B180-4020520F2F7D}" type="pres">
      <dgm:prSet presAssocID="{13A80B15-9650-43E0-9132-EC2D89D89F51}" presName="parTx" presStyleLbl="alignNode1" presStyleIdx="0" presStyleCnt="1">
        <dgm:presLayoutVars>
          <dgm:chMax val="0"/>
          <dgm:chPref val="0"/>
          <dgm:bulletEnabled val="1"/>
        </dgm:presLayoutVars>
      </dgm:prSet>
      <dgm:spPr/>
      <dgm:t>
        <a:bodyPr/>
        <a:lstStyle/>
        <a:p>
          <a:endParaRPr lang="pt-BR"/>
        </a:p>
      </dgm:t>
    </dgm:pt>
    <dgm:pt modelId="{C2EEBD1C-69E3-45F5-AE69-297BBB14C237}" type="pres">
      <dgm:prSet presAssocID="{13A80B15-9650-43E0-9132-EC2D89D89F51}" presName="desTx" presStyleLbl="alignAccFollowNode1" presStyleIdx="0" presStyleCnt="1">
        <dgm:presLayoutVars>
          <dgm:bulletEnabled val="1"/>
        </dgm:presLayoutVars>
      </dgm:prSet>
      <dgm:spPr/>
      <dgm:t>
        <a:bodyPr/>
        <a:lstStyle/>
        <a:p>
          <a:endParaRPr lang="pt-BR"/>
        </a:p>
      </dgm:t>
    </dgm:pt>
  </dgm:ptLst>
  <dgm:cxnLst>
    <dgm:cxn modelId="{7E47DC79-73D6-4455-BF5C-758EF6E62436}" type="presOf" srcId="{BC92F1B9-5F3C-4CD8-BA9A-2D6D98A74479}" destId="{C2EEBD1C-69E3-45F5-AE69-297BBB14C237}" srcOrd="0" destOrd="0" presId="urn:microsoft.com/office/officeart/2005/8/layout/hList1"/>
    <dgm:cxn modelId="{31286540-3946-4F30-A456-D32BA2964B30}" type="presOf" srcId="{2A5406BE-91CD-4D04-8373-7785D8914277}" destId="{67984981-5579-4D79-BD6B-020DE70E53EB}" srcOrd="0" destOrd="0" presId="urn:microsoft.com/office/officeart/2005/8/layout/hList1"/>
    <dgm:cxn modelId="{CF7EE4AD-808D-48D7-AD87-DD41CF273BCD}" type="presOf" srcId="{13A80B15-9650-43E0-9132-EC2D89D89F51}" destId="{AFA769BE-A137-4704-B180-4020520F2F7D}" srcOrd="0" destOrd="0" presId="urn:microsoft.com/office/officeart/2005/8/layout/hList1"/>
    <dgm:cxn modelId="{F90F11B7-0687-45F8-8A19-384D78690F68}" srcId="{2A5406BE-91CD-4D04-8373-7785D8914277}" destId="{13A80B15-9650-43E0-9132-EC2D89D89F51}" srcOrd="0" destOrd="0" parTransId="{53DA5629-4A37-4686-B3EC-7659362DCFE9}" sibTransId="{BC1D02BF-F8C2-4868-859D-2ABEBEAF68AC}"/>
    <dgm:cxn modelId="{175AA670-8C60-4290-8D68-D48F5C507D6A}" srcId="{13A80B15-9650-43E0-9132-EC2D89D89F51}" destId="{BC92F1B9-5F3C-4CD8-BA9A-2D6D98A74479}" srcOrd="0" destOrd="0" parTransId="{6A97C17D-F3EB-418B-AB32-F1C6B95E8CF8}" sibTransId="{003F131C-843E-442C-8AFD-F580E7872F48}"/>
    <dgm:cxn modelId="{BEE6CA68-FF82-4DC6-B691-2F118F223E68}" type="presParOf" srcId="{67984981-5579-4D79-BD6B-020DE70E53EB}" destId="{CD2F4A51-4E20-4B92-8F56-ED26D8A3586D}" srcOrd="0" destOrd="0" presId="urn:microsoft.com/office/officeart/2005/8/layout/hList1"/>
    <dgm:cxn modelId="{4CA4F303-42DE-490E-9404-6E111BA0CB35}" type="presParOf" srcId="{CD2F4A51-4E20-4B92-8F56-ED26D8A3586D}" destId="{AFA769BE-A137-4704-B180-4020520F2F7D}" srcOrd="0" destOrd="0" presId="urn:microsoft.com/office/officeart/2005/8/layout/hList1"/>
    <dgm:cxn modelId="{504B920B-28EF-433E-85A6-87C764596824}" type="presParOf" srcId="{CD2F4A51-4E20-4B92-8F56-ED26D8A3586D}" destId="{C2EEBD1C-69E3-45F5-AE69-297BBB14C23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31023D-BCC8-4FCE-959C-9155030D3A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F7914184-D112-4C97-BAA6-4165D3369758}">
      <dgm:prSet/>
      <dgm:spPr/>
      <dgm:t>
        <a:bodyPr/>
        <a:lstStyle/>
        <a:p>
          <a:pPr rtl="0"/>
          <a:r>
            <a:rPr lang="pt-BR" b="1" smtClean="0"/>
            <a:t>Como funciona a instrução if? </a:t>
          </a:r>
          <a:endParaRPr lang="pt-BR"/>
        </a:p>
      </dgm:t>
    </dgm:pt>
    <dgm:pt modelId="{D8477910-22A2-4A26-86C6-323DAF048B18}" type="parTrans" cxnId="{2B4CEFD7-C401-4F00-949C-3A92B51A8DA2}">
      <dgm:prSet/>
      <dgm:spPr/>
      <dgm:t>
        <a:bodyPr/>
        <a:lstStyle/>
        <a:p>
          <a:endParaRPr lang="pt-BR"/>
        </a:p>
      </dgm:t>
    </dgm:pt>
    <dgm:pt modelId="{CBF75D2C-437E-4018-B391-EBB6F5D7FDA6}" type="sibTrans" cxnId="{2B4CEFD7-C401-4F00-949C-3A92B51A8DA2}">
      <dgm:prSet/>
      <dgm:spPr/>
      <dgm:t>
        <a:bodyPr/>
        <a:lstStyle/>
        <a:p>
          <a:endParaRPr lang="pt-BR"/>
        </a:p>
      </dgm:t>
    </dgm:pt>
    <dgm:pt modelId="{20A77D5E-6733-4786-9812-7964466CE2C9}">
      <dgm:prSet/>
      <dgm:spPr/>
      <dgm:t>
        <a:bodyPr/>
        <a:lstStyle/>
        <a:p>
          <a:pPr algn="just" rtl="0"/>
          <a:r>
            <a:rPr lang="pt-BR" dirty="0" smtClean="0"/>
            <a:t>Se a condição dentro do </a:t>
          </a:r>
          <a:r>
            <a:rPr lang="pt-BR" dirty="0" err="1" smtClean="0"/>
            <a:t>if</a:t>
          </a:r>
          <a:r>
            <a:rPr lang="pt-BR" dirty="0" smtClean="0"/>
            <a:t> for verdadeira, os comandos das linhas que estão no escopo serão executadas e depois o fluxo de execução do programa segue normalmente e executa a partir da linha 6 em diante. Por outro lado, se a condição for falsa, as linhas dentro do escopo não serão executadas e o fluxo de execução do programa “pula” direto para fora do escopo.</a:t>
          </a:r>
          <a:endParaRPr lang="pt-BR" dirty="0"/>
        </a:p>
      </dgm:t>
    </dgm:pt>
    <dgm:pt modelId="{527B9C98-6936-432B-B24A-22300EA1248F}" type="parTrans" cxnId="{83B06942-6052-471D-9990-2D093CE998F4}">
      <dgm:prSet/>
      <dgm:spPr/>
      <dgm:t>
        <a:bodyPr/>
        <a:lstStyle/>
        <a:p>
          <a:endParaRPr lang="pt-BR"/>
        </a:p>
      </dgm:t>
    </dgm:pt>
    <dgm:pt modelId="{3F81F9DE-C597-41BB-8DB0-662F9199B157}" type="sibTrans" cxnId="{83B06942-6052-471D-9990-2D093CE998F4}">
      <dgm:prSet/>
      <dgm:spPr/>
      <dgm:t>
        <a:bodyPr/>
        <a:lstStyle/>
        <a:p>
          <a:endParaRPr lang="pt-BR"/>
        </a:p>
      </dgm:t>
    </dgm:pt>
    <dgm:pt modelId="{61AD71F1-EEB6-4BB9-8370-C2DD99C09704}" type="pres">
      <dgm:prSet presAssocID="{2B31023D-BCC8-4FCE-959C-9155030D3ABC}" presName="linear" presStyleCnt="0">
        <dgm:presLayoutVars>
          <dgm:animLvl val="lvl"/>
          <dgm:resizeHandles val="exact"/>
        </dgm:presLayoutVars>
      </dgm:prSet>
      <dgm:spPr/>
      <dgm:t>
        <a:bodyPr/>
        <a:lstStyle/>
        <a:p>
          <a:endParaRPr lang="pt-BR"/>
        </a:p>
      </dgm:t>
    </dgm:pt>
    <dgm:pt modelId="{221924C4-ADBB-4D82-A5D0-284A817D1987}" type="pres">
      <dgm:prSet presAssocID="{F7914184-D112-4C97-BAA6-4165D3369758}" presName="parentText" presStyleLbl="node1" presStyleIdx="0" presStyleCnt="1">
        <dgm:presLayoutVars>
          <dgm:chMax val="0"/>
          <dgm:bulletEnabled val="1"/>
        </dgm:presLayoutVars>
      </dgm:prSet>
      <dgm:spPr/>
      <dgm:t>
        <a:bodyPr/>
        <a:lstStyle/>
        <a:p>
          <a:endParaRPr lang="pt-BR"/>
        </a:p>
      </dgm:t>
    </dgm:pt>
    <dgm:pt modelId="{A9EE40C7-CD71-4E9C-8B81-03F5C98AE636}" type="pres">
      <dgm:prSet presAssocID="{F7914184-D112-4C97-BAA6-4165D3369758}" presName="childText" presStyleLbl="revTx" presStyleIdx="0" presStyleCnt="1">
        <dgm:presLayoutVars>
          <dgm:bulletEnabled val="1"/>
        </dgm:presLayoutVars>
      </dgm:prSet>
      <dgm:spPr/>
      <dgm:t>
        <a:bodyPr/>
        <a:lstStyle/>
        <a:p>
          <a:endParaRPr lang="pt-BR"/>
        </a:p>
      </dgm:t>
    </dgm:pt>
  </dgm:ptLst>
  <dgm:cxnLst>
    <dgm:cxn modelId="{2B4CEFD7-C401-4F00-949C-3A92B51A8DA2}" srcId="{2B31023D-BCC8-4FCE-959C-9155030D3ABC}" destId="{F7914184-D112-4C97-BAA6-4165D3369758}" srcOrd="0" destOrd="0" parTransId="{D8477910-22A2-4A26-86C6-323DAF048B18}" sibTransId="{CBF75D2C-437E-4018-B391-EBB6F5D7FDA6}"/>
    <dgm:cxn modelId="{EB943ECA-ADE7-485D-8745-09F52595A56E}" type="presOf" srcId="{2B31023D-BCC8-4FCE-959C-9155030D3ABC}" destId="{61AD71F1-EEB6-4BB9-8370-C2DD99C09704}" srcOrd="0" destOrd="0" presId="urn:microsoft.com/office/officeart/2005/8/layout/vList2"/>
    <dgm:cxn modelId="{DD112E19-EECA-4463-9D6A-F0745E39339E}" type="presOf" srcId="{20A77D5E-6733-4786-9812-7964466CE2C9}" destId="{A9EE40C7-CD71-4E9C-8B81-03F5C98AE636}" srcOrd="0" destOrd="0" presId="urn:microsoft.com/office/officeart/2005/8/layout/vList2"/>
    <dgm:cxn modelId="{83B06942-6052-471D-9990-2D093CE998F4}" srcId="{F7914184-D112-4C97-BAA6-4165D3369758}" destId="{20A77D5E-6733-4786-9812-7964466CE2C9}" srcOrd="0" destOrd="0" parTransId="{527B9C98-6936-432B-B24A-22300EA1248F}" sibTransId="{3F81F9DE-C597-41BB-8DB0-662F9199B157}"/>
    <dgm:cxn modelId="{60F1C1F9-DAF1-46B3-A814-009798F8E7F4}" type="presOf" srcId="{F7914184-D112-4C97-BAA6-4165D3369758}" destId="{221924C4-ADBB-4D82-A5D0-284A817D1987}" srcOrd="0" destOrd="0" presId="urn:microsoft.com/office/officeart/2005/8/layout/vList2"/>
    <dgm:cxn modelId="{4B0617CD-12AF-4816-8CB1-254533B0CF13}" type="presParOf" srcId="{61AD71F1-EEB6-4BB9-8370-C2DD99C09704}" destId="{221924C4-ADBB-4D82-A5D0-284A817D1987}" srcOrd="0" destOrd="0" presId="urn:microsoft.com/office/officeart/2005/8/layout/vList2"/>
    <dgm:cxn modelId="{4AE424DD-4537-4B5E-88D4-4CB8EF35DF89}" type="presParOf" srcId="{61AD71F1-EEB6-4BB9-8370-C2DD99C09704}" destId="{A9EE40C7-CD71-4E9C-8B81-03F5C98AE63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75232B-7455-4F10-AE58-E4713614279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2282E7AB-E22C-4B00-970C-52DB919CAB9D}">
      <dgm:prSet/>
      <dgm:spPr>
        <a:solidFill>
          <a:srgbClr val="7030A0"/>
        </a:solidFill>
        <a:ln>
          <a:solidFill>
            <a:schemeClr val="bg1"/>
          </a:solidFill>
        </a:ln>
      </dgm:spPr>
      <dgm:t>
        <a:bodyPr/>
        <a:lstStyle/>
        <a:p>
          <a:pPr rtl="0"/>
          <a:r>
            <a:rPr lang="pt-BR" dirty="0" smtClean="0"/>
            <a:t>Matutando...</a:t>
          </a:r>
          <a:endParaRPr lang="pt-BR" dirty="0"/>
        </a:p>
      </dgm:t>
    </dgm:pt>
    <dgm:pt modelId="{17C899D0-7D09-4434-A965-C192586858E4}" type="parTrans" cxnId="{FD020A16-7490-4AC0-9EC5-AFA43191628E}">
      <dgm:prSet/>
      <dgm:spPr/>
      <dgm:t>
        <a:bodyPr/>
        <a:lstStyle/>
        <a:p>
          <a:endParaRPr lang="pt-BR"/>
        </a:p>
      </dgm:t>
    </dgm:pt>
    <dgm:pt modelId="{DC70EE79-FE05-4699-B18B-6D4064F0097B}" type="sibTrans" cxnId="{FD020A16-7490-4AC0-9EC5-AFA43191628E}">
      <dgm:prSet/>
      <dgm:spPr/>
      <dgm:t>
        <a:bodyPr/>
        <a:lstStyle/>
        <a:p>
          <a:endParaRPr lang="pt-BR"/>
        </a:p>
      </dgm:t>
    </dgm:pt>
    <dgm:pt modelId="{32290756-A711-43BC-A08D-916DED16EFC9}">
      <dgm:prSet/>
      <dgm:spPr>
        <a:solidFill>
          <a:schemeClr val="accent6">
            <a:lumMod val="40000"/>
            <a:lumOff val="60000"/>
            <a:alpha val="90000"/>
          </a:schemeClr>
        </a:solidFill>
      </dgm:spPr>
      <dgm:t>
        <a:bodyPr/>
        <a:lstStyle/>
        <a:p>
          <a:pPr rtl="0"/>
          <a:r>
            <a:rPr lang="pt-BR" dirty="0" smtClean="0"/>
            <a:t>O que é essa tal condição?</a:t>
          </a:r>
          <a:endParaRPr lang="pt-BR" dirty="0"/>
        </a:p>
      </dgm:t>
    </dgm:pt>
    <dgm:pt modelId="{4BD52F4E-1EDD-4269-B54C-D9C9B6B12256}" type="parTrans" cxnId="{D7EC7BB6-9B70-4B02-BC10-EA8C452A4858}">
      <dgm:prSet/>
      <dgm:spPr/>
      <dgm:t>
        <a:bodyPr/>
        <a:lstStyle/>
        <a:p>
          <a:endParaRPr lang="pt-BR"/>
        </a:p>
      </dgm:t>
    </dgm:pt>
    <dgm:pt modelId="{4C8693FA-0F43-4335-B31C-05DF33179CA7}" type="sibTrans" cxnId="{D7EC7BB6-9B70-4B02-BC10-EA8C452A4858}">
      <dgm:prSet/>
      <dgm:spPr/>
      <dgm:t>
        <a:bodyPr/>
        <a:lstStyle/>
        <a:p>
          <a:endParaRPr lang="pt-BR"/>
        </a:p>
      </dgm:t>
    </dgm:pt>
    <dgm:pt modelId="{52D496A4-AA7C-4AB3-815D-B840E77E4A34}" type="pres">
      <dgm:prSet presAssocID="{4275232B-7455-4F10-AE58-E47136142790}" presName="Name0" presStyleCnt="0">
        <dgm:presLayoutVars>
          <dgm:dir/>
          <dgm:animLvl val="lvl"/>
          <dgm:resizeHandles val="exact"/>
        </dgm:presLayoutVars>
      </dgm:prSet>
      <dgm:spPr/>
      <dgm:t>
        <a:bodyPr/>
        <a:lstStyle/>
        <a:p>
          <a:endParaRPr lang="pt-BR"/>
        </a:p>
      </dgm:t>
    </dgm:pt>
    <dgm:pt modelId="{843B4BDD-B1A3-4D32-8000-A56D54FBB1A1}" type="pres">
      <dgm:prSet presAssocID="{2282E7AB-E22C-4B00-970C-52DB919CAB9D}" presName="composite" presStyleCnt="0"/>
      <dgm:spPr/>
    </dgm:pt>
    <dgm:pt modelId="{512A7BB3-C3C1-428C-BF99-F2A7DF689F83}" type="pres">
      <dgm:prSet presAssocID="{2282E7AB-E22C-4B00-970C-52DB919CAB9D}" presName="parTx" presStyleLbl="alignNode1" presStyleIdx="0" presStyleCnt="1">
        <dgm:presLayoutVars>
          <dgm:chMax val="0"/>
          <dgm:chPref val="0"/>
          <dgm:bulletEnabled val="1"/>
        </dgm:presLayoutVars>
      </dgm:prSet>
      <dgm:spPr/>
      <dgm:t>
        <a:bodyPr/>
        <a:lstStyle/>
        <a:p>
          <a:endParaRPr lang="pt-BR"/>
        </a:p>
      </dgm:t>
    </dgm:pt>
    <dgm:pt modelId="{6EBC2652-20EB-40D6-AB17-404138CDA6D0}" type="pres">
      <dgm:prSet presAssocID="{2282E7AB-E22C-4B00-970C-52DB919CAB9D}" presName="desTx" presStyleLbl="alignAccFollowNode1" presStyleIdx="0" presStyleCnt="1" custLinFactNeighborX="-2539" custLinFactNeighborY="-4214">
        <dgm:presLayoutVars>
          <dgm:bulletEnabled val="1"/>
        </dgm:presLayoutVars>
      </dgm:prSet>
      <dgm:spPr/>
      <dgm:t>
        <a:bodyPr/>
        <a:lstStyle/>
        <a:p>
          <a:endParaRPr lang="pt-BR"/>
        </a:p>
      </dgm:t>
    </dgm:pt>
  </dgm:ptLst>
  <dgm:cxnLst>
    <dgm:cxn modelId="{D7EC7BB6-9B70-4B02-BC10-EA8C452A4858}" srcId="{2282E7AB-E22C-4B00-970C-52DB919CAB9D}" destId="{32290756-A711-43BC-A08D-916DED16EFC9}" srcOrd="0" destOrd="0" parTransId="{4BD52F4E-1EDD-4269-B54C-D9C9B6B12256}" sibTransId="{4C8693FA-0F43-4335-B31C-05DF33179CA7}"/>
    <dgm:cxn modelId="{FD020A16-7490-4AC0-9EC5-AFA43191628E}" srcId="{4275232B-7455-4F10-AE58-E47136142790}" destId="{2282E7AB-E22C-4B00-970C-52DB919CAB9D}" srcOrd="0" destOrd="0" parTransId="{17C899D0-7D09-4434-A965-C192586858E4}" sibTransId="{DC70EE79-FE05-4699-B18B-6D4064F0097B}"/>
    <dgm:cxn modelId="{14C13ABA-853E-4609-B1B3-46601BBB6D7F}" type="presOf" srcId="{4275232B-7455-4F10-AE58-E47136142790}" destId="{52D496A4-AA7C-4AB3-815D-B840E77E4A34}" srcOrd="0" destOrd="0" presId="urn:microsoft.com/office/officeart/2005/8/layout/hList1"/>
    <dgm:cxn modelId="{CDFC3197-0F71-45E4-9CD4-BDEC48760603}" type="presOf" srcId="{32290756-A711-43BC-A08D-916DED16EFC9}" destId="{6EBC2652-20EB-40D6-AB17-404138CDA6D0}" srcOrd="0" destOrd="0" presId="urn:microsoft.com/office/officeart/2005/8/layout/hList1"/>
    <dgm:cxn modelId="{831ED0AD-9C64-431D-842A-575767FD633A}" type="presOf" srcId="{2282E7AB-E22C-4B00-970C-52DB919CAB9D}" destId="{512A7BB3-C3C1-428C-BF99-F2A7DF689F83}" srcOrd="0" destOrd="0" presId="urn:microsoft.com/office/officeart/2005/8/layout/hList1"/>
    <dgm:cxn modelId="{C30F72DA-DCC6-4D96-82A9-8B7B579708CC}" type="presParOf" srcId="{52D496A4-AA7C-4AB3-815D-B840E77E4A34}" destId="{843B4BDD-B1A3-4D32-8000-A56D54FBB1A1}" srcOrd="0" destOrd="0" presId="urn:microsoft.com/office/officeart/2005/8/layout/hList1"/>
    <dgm:cxn modelId="{C680053D-5E63-4A14-9B61-A59A00E0D660}" type="presParOf" srcId="{843B4BDD-B1A3-4D32-8000-A56D54FBB1A1}" destId="{512A7BB3-C3C1-428C-BF99-F2A7DF689F83}" srcOrd="0" destOrd="0" presId="urn:microsoft.com/office/officeart/2005/8/layout/hList1"/>
    <dgm:cxn modelId="{DC9CF645-0E07-44EB-A2F5-2E8EEFE68984}" type="presParOf" srcId="{843B4BDD-B1A3-4D32-8000-A56D54FBB1A1}" destId="{6EBC2652-20EB-40D6-AB17-404138CDA6D0}" srcOrd="1" destOrd="0" presId="urn:microsoft.com/office/officeart/2005/8/layout/hList1"/>
  </dgm:cxnLst>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275232B-7455-4F10-AE58-E4713614279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2282E7AB-E22C-4B00-970C-52DB919CAB9D}">
      <dgm:prSet/>
      <dgm:spPr>
        <a:solidFill>
          <a:srgbClr val="7030A0"/>
        </a:solidFill>
        <a:ln>
          <a:solidFill>
            <a:schemeClr val="bg1"/>
          </a:solidFill>
        </a:ln>
      </dgm:spPr>
      <dgm:t>
        <a:bodyPr/>
        <a:lstStyle/>
        <a:p>
          <a:pPr rtl="0"/>
          <a:r>
            <a:rPr lang="pt-BR" dirty="0" smtClean="0"/>
            <a:t>Matutando...</a:t>
          </a:r>
          <a:endParaRPr lang="pt-BR" dirty="0"/>
        </a:p>
      </dgm:t>
    </dgm:pt>
    <dgm:pt modelId="{17C899D0-7D09-4434-A965-C192586858E4}" type="parTrans" cxnId="{FD020A16-7490-4AC0-9EC5-AFA43191628E}">
      <dgm:prSet/>
      <dgm:spPr/>
      <dgm:t>
        <a:bodyPr/>
        <a:lstStyle/>
        <a:p>
          <a:endParaRPr lang="pt-BR"/>
        </a:p>
      </dgm:t>
    </dgm:pt>
    <dgm:pt modelId="{DC70EE79-FE05-4699-B18B-6D4064F0097B}" type="sibTrans" cxnId="{FD020A16-7490-4AC0-9EC5-AFA43191628E}">
      <dgm:prSet/>
      <dgm:spPr/>
      <dgm:t>
        <a:bodyPr/>
        <a:lstStyle/>
        <a:p>
          <a:endParaRPr lang="pt-BR"/>
        </a:p>
      </dgm:t>
    </dgm:pt>
    <dgm:pt modelId="{32290756-A711-43BC-A08D-916DED16EFC9}">
      <dgm:prSet/>
      <dgm:spPr>
        <a:solidFill>
          <a:schemeClr val="accent6">
            <a:lumMod val="40000"/>
            <a:lumOff val="60000"/>
            <a:alpha val="90000"/>
          </a:schemeClr>
        </a:solidFill>
      </dgm:spPr>
      <dgm:t>
        <a:bodyPr/>
        <a:lstStyle/>
        <a:p>
          <a:pPr rtl="0"/>
          <a:r>
            <a:rPr lang="pt-BR" dirty="0" smtClean="0"/>
            <a:t>A condição é qualquer expressão válida em C# que devolva um valor booleano. Por exemplo, a expressão “1 &lt; 2” é uma expressão que devolve o valor </a:t>
          </a:r>
          <a:r>
            <a:rPr lang="pt-BR" dirty="0" err="1" smtClean="0"/>
            <a:t>true</a:t>
          </a:r>
          <a:r>
            <a:rPr lang="pt-BR" dirty="0" smtClean="0"/>
            <a:t>. Já a expressão “8%3 == 0” devolve o valor false</a:t>
          </a:r>
          <a:endParaRPr lang="pt-BR" dirty="0"/>
        </a:p>
      </dgm:t>
    </dgm:pt>
    <dgm:pt modelId="{4BD52F4E-1EDD-4269-B54C-D9C9B6B12256}" type="parTrans" cxnId="{D7EC7BB6-9B70-4B02-BC10-EA8C452A4858}">
      <dgm:prSet/>
      <dgm:spPr/>
      <dgm:t>
        <a:bodyPr/>
        <a:lstStyle/>
        <a:p>
          <a:endParaRPr lang="pt-BR"/>
        </a:p>
      </dgm:t>
    </dgm:pt>
    <dgm:pt modelId="{4C8693FA-0F43-4335-B31C-05DF33179CA7}" type="sibTrans" cxnId="{D7EC7BB6-9B70-4B02-BC10-EA8C452A4858}">
      <dgm:prSet/>
      <dgm:spPr/>
      <dgm:t>
        <a:bodyPr/>
        <a:lstStyle/>
        <a:p>
          <a:endParaRPr lang="pt-BR"/>
        </a:p>
      </dgm:t>
    </dgm:pt>
    <dgm:pt modelId="{52D496A4-AA7C-4AB3-815D-B840E77E4A34}" type="pres">
      <dgm:prSet presAssocID="{4275232B-7455-4F10-AE58-E47136142790}" presName="Name0" presStyleCnt="0">
        <dgm:presLayoutVars>
          <dgm:dir/>
          <dgm:animLvl val="lvl"/>
          <dgm:resizeHandles val="exact"/>
        </dgm:presLayoutVars>
      </dgm:prSet>
      <dgm:spPr/>
      <dgm:t>
        <a:bodyPr/>
        <a:lstStyle/>
        <a:p>
          <a:endParaRPr lang="pt-BR"/>
        </a:p>
      </dgm:t>
    </dgm:pt>
    <dgm:pt modelId="{843B4BDD-B1A3-4D32-8000-A56D54FBB1A1}" type="pres">
      <dgm:prSet presAssocID="{2282E7AB-E22C-4B00-970C-52DB919CAB9D}" presName="composite" presStyleCnt="0"/>
      <dgm:spPr/>
    </dgm:pt>
    <dgm:pt modelId="{512A7BB3-C3C1-428C-BF99-F2A7DF689F83}" type="pres">
      <dgm:prSet presAssocID="{2282E7AB-E22C-4B00-970C-52DB919CAB9D}" presName="parTx" presStyleLbl="alignNode1" presStyleIdx="0" presStyleCnt="1">
        <dgm:presLayoutVars>
          <dgm:chMax val="0"/>
          <dgm:chPref val="0"/>
          <dgm:bulletEnabled val="1"/>
        </dgm:presLayoutVars>
      </dgm:prSet>
      <dgm:spPr/>
      <dgm:t>
        <a:bodyPr/>
        <a:lstStyle/>
        <a:p>
          <a:endParaRPr lang="pt-BR"/>
        </a:p>
      </dgm:t>
    </dgm:pt>
    <dgm:pt modelId="{6EBC2652-20EB-40D6-AB17-404138CDA6D0}" type="pres">
      <dgm:prSet presAssocID="{2282E7AB-E22C-4B00-970C-52DB919CAB9D}" presName="desTx" presStyleLbl="alignAccFollowNode1" presStyleIdx="0" presStyleCnt="1" custLinFactNeighborX="-2539" custLinFactNeighborY="-4214">
        <dgm:presLayoutVars>
          <dgm:bulletEnabled val="1"/>
        </dgm:presLayoutVars>
      </dgm:prSet>
      <dgm:spPr/>
      <dgm:t>
        <a:bodyPr/>
        <a:lstStyle/>
        <a:p>
          <a:endParaRPr lang="pt-BR"/>
        </a:p>
      </dgm:t>
    </dgm:pt>
  </dgm:ptLst>
  <dgm:cxnLst>
    <dgm:cxn modelId="{217C6181-B59C-4956-BA89-B9846AF2EAEA}" type="presOf" srcId="{2282E7AB-E22C-4B00-970C-52DB919CAB9D}" destId="{512A7BB3-C3C1-428C-BF99-F2A7DF689F83}" srcOrd="0" destOrd="0" presId="urn:microsoft.com/office/officeart/2005/8/layout/hList1"/>
    <dgm:cxn modelId="{7505B090-718B-4C81-9216-B16BECB12F10}" type="presOf" srcId="{32290756-A711-43BC-A08D-916DED16EFC9}" destId="{6EBC2652-20EB-40D6-AB17-404138CDA6D0}" srcOrd="0" destOrd="0" presId="urn:microsoft.com/office/officeart/2005/8/layout/hList1"/>
    <dgm:cxn modelId="{D7EC7BB6-9B70-4B02-BC10-EA8C452A4858}" srcId="{2282E7AB-E22C-4B00-970C-52DB919CAB9D}" destId="{32290756-A711-43BC-A08D-916DED16EFC9}" srcOrd="0" destOrd="0" parTransId="{4BD52F4E-1EDD-4269-B54C-D9C9B6B12256}" sibTransId="{4C8693FA-0F43-4335-B31C-05DF33179CA7}"/>
    <dgm:cxn modelId="{FD020A16-7490-4AC0-9EC5-AFA43191628E}" srcId="{4275232B-7455-4F10-AE58-E47136142790}" destId="{2282E7AB-E22C-4B00-970C-52DB919CAB9D}" srcOrd="0" destOrd="0" parTransId="{17C899D0-7D09-4434-A965-C192586858E4}" sibTransId="{DC70EE79-FE05-4699-B18B-6D4064F0097B}"/>
    <dgm:cxn modelId="{966073E7-EF16-47EF-9321-FBA322A24AE4}" type="presOf" srcId="{4275232B-7455-4F10-AE58-E47136142790}" destId="{52D496A4-AA7C-4AB3-815D-B840E77E4A34}" srcOrd="0" destOrd="0" presId="urn:microsoft.com/office/officeart/2005/8/layout/hList1"/>
    <dgm:cxn modelId="{5A423123-650B-4C5C-B37A-094D09ECE913}" type="presParOf" srcId="{52D496A4-AA7C-4AB3-815D-B840E77E4A34}" destId="{843B4BDD-B1A3-4D32-8000-A56D54FBB1A1}" srcOrd="0" destOrd="0" presId="urn:microsoft.com/office/officeart/2005/8/layout/hList1"/>
    <dgm:cxn modelId="{04D292C3-8D66-441B-AC3E-5CC32053AD94}" type="presParOf" srcId="{843B4BDD-B1A3-4D32-8000-A56D54FBB1A1}" destId="{512A7BB3-C3C1-428C-BF99-F2A7DF689F83}" srcOrd="0" destOrd="0" presId="urn:microsoft.com/office/officeart/2005/8/layout/hList1"/>
    <dgm:cxn modelId="{BA1AD372-85D5-4967-83C0-28F24684A7B7}" type="presParOf" srcId="{843B4BDD-B1A3-4D32-8000-A56D54FBB1A1}" destId="{6EBC2652-20EB-40D6-AB17-404138CDA6D0}" srcOrd="1" destOrd="0" presId="urn:microsoft.com/office/officeart/2005/8/layout/hList1"/>
  </dgm:cxnLst>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FF759-348E-4C95-B1EE-F4BB48832009}">
      <dsp:nvSpPr>
        <dsp:cNvPr id="0" name=""/>
        <dsp:cNvSpPr/>
      </dsp:nvSpPr>
      <dsp:spPr>
        <a:xfrm>
          <a:off x="0" y="192818"/>
          <a:ext cx="9185187" cy="242658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rtl="0">
            <a:lnSpc>
              <a:spcPct val="90000"/>
            </a:lnSpc>
            <a:spcBef>
              <a:spcPct val="0"/>
            </a:spcBef>
            <a:spcAft>
              <a:spcPct val="35000"/>
            </a:spcAft>
          </a:pPr>
          <a:r>
            <a:rPr lang="pt-BR" sz="6100" kern="1200" dirty="0" smtClean="0"/>
            <a:t>Curso preparatório Academia do programador</a:t>
          </a:r>
          <a:endParaRPr lang="pt-BR" sz="6100" kern="1200" dirty="0"/>
        </a:p>
      </dsp:txBody>
      <dsp:txXfrm>
        <a:off x="118456" y="311274"/>
        <a:ext cx="8948275" cy="21896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65454-A407-4A0C-AC06-1260CF1B0E35}">
      <dsp:nvSpPr>
        <dsp:cNvPr id="0" name=""/>
        <dsp:cNvSpPr/>
      </dsp:nvSpPr>
      <dsp:spPr>
        <a:xfrm>
          <a:off x="0" y="5595"/>
          <a:ext cx="6186616" cy="917280"/>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pt-BR" sz="2800" kern="1200" dirty="0" smtClean="0"/>
            <a:t>Instrutor: Thiago Ribeiro de Bona Sartor</a:t>
          </a:r>
          <a:endParaRPr lang="pt-BR" sz="2800" kern="1200" dirty="0"/>
        </a:p>
      </dsp:txBody>
      <dsp:txXfrm>
        <a:off x="44778" y="50373"/>
        <a:ext cx="6097060" cy="82772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85C72-F0F9-4833-9E29-7C00A9F17742}">
      <dsp:nvSpPr>
        <dsp:cNvPr id="0" name=""/>
        <dsp:cNvSpPr/>
      </dsp:nvSpPr>
      <dsp:spPr>
        <a:xfrm>
          <a:off x="0" y="372059"/>
          <a:ext cx="8736555" cy="2268000"/>
        </a:xfrm>
        <a:prstGeom prst="rect">
          <a:avLst/>
        </a:prstGeom>
        <a:solidFill>
          <a:schemeClr val="lt1">
            <a:alpha val="90000"/>
            <a:hueOff val="0"/>
            <a:satOff val="0"/>
            <a:lumOff val="0"/>
            <a:alphaOff val="0"/>
          </a:schemeClr>
        </a:solidFill>
        <a:ln w="15875"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054" tIns="416560" rIns="678054" bIns="142240" numCol="1" spcCol="1270" anchor="t" anchorCtr="0">
          <a:noAutofit/>
        </a:bodyPr>
        <a:lstStyle/>
        <a:p>
          <a:pPr marL="228600" lvl="1" indent="-228600" algn="just" defTabSz="889000" rtl="0">
            <a:lnSpc>
              <a:spcPct val="90000"/>
            </a:lnSpc>
            <a:spcBef>
              <a:spcPct val="0"/>
            </a:spcBef>
            <a:spcAft>
              <a:spcPct val="15000"/>
            </a:spcAft>
            <a:buChar char="••"/>
          </a:pPr>
          <a:r>
            <a:rPr lang="pt-BR" sz="2000" kern="1200" dirty="0" smtClean="0"/>
            <a:t>Nessa unidade daremos continuidade a linguagem de programação C#, mostraremos instruções que permitem controlar o fluxo de um programa. Essas instruções aumentam a “inteligência” do código. Basicamente, as linguagens de programação oferecem dois tipos de instruções para controlar o fluxo de execução dos programas: instruções de </a:t>
          </a:r>
          <a:r>
            <a:rPr lang="pt-BR" sz="2000" b="1" kern="1200" dirty="0" smtClean="0"/>
            <a:t>decisão</a:t>
          </a:r>
          <a:r>
            <a:rPr lang="pt-BR" sz="2000" kern="1200" dirty="0" smtClean="0"/>
            <a:t> e de </a:t>
          </a:r>
          <a:r>
            <a:rPr lang="pt-BR" sz="2000" b="1" kern="1200" dirty="0" smtClean="0"/>
            <a:t>repetição</a:t>
          </a:r>
          <a:r>
            <a:rPr lang="pt-BR" sz="2000" kern="1200" dirty="0" smtClean="0"/>
            <a:t>.</a:t>
          </a:r>
          <a:endParaRPr lang="pt-BR" sz="2000" kern="1200" dirty="0"/>
        </a:p>
      </dsp:txBody>
      <dsp:txXfrm>
        <a:off x="0" y="372059"/>
        <a:ext cx="8736555" cy="2268000"/>
      </dsp:txXfrm>
    </dsp:sp>
    <dsp:sp modelId="{F4332DEC-168A-419B-A32D-A51C6ECDF297}">
      <dsp:nvSpPr>
        <dsp:cNvPr id="0" name=""/>
        <dsp:cNvSpPr/>
      </dsp:nvSpPr>
      <dsp:spPr>
        <a:xfrm>
          <a:off x="436827" y="76859"/>
          <a:ext cx="6115588" cy="590400"/>
        </a:xfrm>
        <a:prstGeom prst="roundRect">
          <a:avLst/>
        </a:prstGeom>
        <a:solidFill>
          <a:schemeClr val="accent6">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155" tIns="0" rIns="231155" bIns="0" numCol="1" spcCol="1270" anchor="ctr" anchorCtr="0">
          <a:noAutofit/>
        </a:bodyPr>
        <a:lstStyle/>
        <a:p>
          <a:pPr lvl="0" algn="l" defTabSz="889000" rtl="0">
            <a:lnSpc>
              <a:spcPct val="90000"/>
            </a:lnSpc>
            <a:spcBef>
              <a:spcPct val="0"/>
            </a:spcBef>
            <a:spcAft>
              <a:spcPct val="35000"/>
            </a:spcAft>
          </a:pPr>
          <a:r>
            <a:rPr lang="pt-BR" sz="2000" kern="1200" dirty="0" smtClean="0"/>
            <a:t>Unidade 8 – Linguagem de programação C#	</a:t>
          </a:r>
          <a:endParaRPr lang="pt-BR" sz="2000" kern="1200" dirty="0"/>
        </a:p>
      </dsp:txBody>
      <dsp:txXfrm>
        <a:off x="465648" y="105680"/>
        <a:ext cx="6057946" cy="53275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3A31C-20FA-4F04-9627-E35AC84C5820}">
      <dsp:nvSpPr>
        <dsp:cNvPr id="0" name=""/>
        <dsp:cNvSpPr/>
      </dsp:nvSpPr>
      <dsp:spPr>
        <a:xfrm rot="5400000">
          <a:off x="5177505" y="-1455921"/>
          <a:ext cx="2512194" cy="6055155"/>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rtl="0">
            <a:lnSpc>
              <a:spcPct val="90000"/>
            </a:lnSpc>
            <a:spcBef>
              <a:spcPct val="0"/>
            </a:spcBef>
            <a:spcAft>
              <a:spcPct val="15000"/>
            </a:spcAft>
            <a:buChar char="••"/>
          </a:pPr>
          <a:r>
            <a:rPr lang="pt-BR" sz="1600" kern="1200" dirty="0" smtClean="0"/>
            <a:t>Considere um parque de diversões como os da </a:t>
          </a:r>
          <a:r>
            <a:rPr lang="pt-BR" sz="1600" b="1" kern="1200" dirty="0" smtClean="0"/>
            <a:t>Disney</a:t>
          </a:r>
          <a:r>
            <a:rPr lang="pt-BR" sz="1600" kern="1200" dirty="0" smtClean="0"/>
            <a:t>. Nesses parques, para garantir a segurança, alguns brinquedos possuem restrições de acesso. Em geral, essas restrições estão relacionadas à altura dos visitantes. Em alguns parques, a altura do visitante é obtida por sensores instalados na entrada dos brinquedos e um programa de computador libera ou bloqueia o acesso de acordo com altura obtida. Então, o programa deve decidir se executa um trecho de código de acordo com uma condição. Essa decisão pode ser realizada através das instruções de decisão oferecidas pelas linguagens de programação.</a:t>
          </a:r>
          <a:endParaRPr lang="pt-BR" sz="1600" kern="1200" dirty="0"/>
        </a:p>
      </dsp:txBody>
      <dsp:txXfrm rot="-5400000">
        <a:off x="3406025" y="438194"/>
        <a:ext cx="5932520" cy="2266924"/>
      </dsp:txXfrm>
    </dsp:sp>
    <dsp:sp modelId="{6094734D-7BAD-496C-B32F-9A1A9B7047A5}">
      <dsp:nvSpPr>
        <dsp:cNvPr id="0" name=""/>
        <dsp:cNvSpPr/>
      </dsp:nvSpPr>
      <dsp:spPr>
        <a:xfrm>
          <a:off x="0" y="1534"/>
          <a:ext cx="3406024" cy="314024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lvl="0" algn="ctr" defTabSz="2178050" rtl="0">
            <a:lnSpc>
              <a:spcPct val="90000"/>
            </a:lnSpc>
            <a:spcBef>
              <a:spcPct val="0"/>
            </a:spcBef>
            <a:spcAft>
              <a:spcPct val="35000"/>
            </a:spcAft>
          </a:pPr>
          <a:r>
            <a:rPr lang="pt-BR" sz="4900" b="1" kern="1200" dirty="0" smtClean="0"/>
            <a:t>Instruções de Decisão</a:t>
          </a:r>
          <a:endParaRPr lang="pt-BR" sz="4900" kern="1200" dirty="0"/>
        </a:p>
      </dsp:txBody>
      <dsp:txXfrm>
        <a:off x="153294" y="154828"/>
        <a:ext cx="3099436" cy="283365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26242"/>
          <a:ext cx="8845097" cy="1615950"/>
        </a:xfrm>
        <a:prstGeom prst="rect">
          <a:avLst/>
        </a:prstGeom>
        <a:solidFill>
          <a:schemeClr val="lt1">
            <a:alpha val="90000"/>
            <a:hueOff val="0"/>
            <a:satOff val="0"/>
            <a:lumOff val="0"/>
            <a:alphaOff val="0"/>
          </a:schemeClr>
        </a:solidFill>
        <a:ln w="15875" cap="flat" cmpd="sng" algn="ctr">
          <a:solidFill>
            <a:srgbClr val="7030A0"/>
          </a:solidFill>
          <a:prstDash val="solid"/>
        </a:ln>
        <a:effectLst/>
      </dsp:spPr>
      <dsp:style>
        <a:lnRef idx="2">
          <a:scrgbClr r="0" g="0" b="0"/>
        </a:lnRef>
        <a:fillRef idx="1">
          <a:scrgbClr r="0" g="0" b="0"/>
        </a:fillRef>
        <a:effectRef idx="0">
          <a:scrgbClr r="0" g="0" b="0"/>
        </a:effectRef>
        <a:fontRef idx="minor"/>
      </dsp:style>
      <dsp:txBody>
        <a:bodyPr spcFirstLastPara="0" vert="horz" wrap="square" lIns="686478" tIns="395732" rIns="686478" bIns="135128" numCol="1" spcCol="1270" anchor="t" anchorCtr="0">
          <a:noAutofit/>
        </a:bodyPr>
        <a:lstStyle/>
        <a:p>
          <a:pPr marL="171450" lvl="1" indent="-171450" algn="just" defTabSz="844550" rtl="0">
            <a:lnSpc>
              <a:spcPct val="90000"/>
            </a:lnSpc>
            <a:spcBef>
              <a:spcPct val="0"/>
            </a:spcBef>
            <a:spcAft>
              <a:spcPct val="15000"/>
            </a:spcAft>
            <a:buChar char="••"/>
          </a:pPr>
          <a:r>
            <a:rPr lang="pt-BR" sz="1900" kern="1200" dirty="0" smtClean="0"/>
            <a:t>11) Ainda no projeto UNIDADE VIII, crie um exercício chamado </a:t>
          </a:r>
          <a:r>
            <a:rPr lang="pt-BR" sz="1900" kern="1200" dirty="0" err="1" smtClean="0"/>
            <a:t>GeradorDeIngressos</a:t>
          </a:r>
          <a:r>
            <a:rPr lang="pt-BR" sz="1900" kern="1200" dirty="0" smtClean="0"/>
            <a:t>. Implemente um programa para gerar os ingressos das apresentações de um teatro. Considere que esse teatro possui 4 setores e cada setor possui 20 lugares.</a:t>
          </a:r>
          <a:endParaRPr lang="pt-BR" sz="1900" kern="1200" dirty="0"/>
        </a:p>
      </dsp:txBody>
      <dsp:txXfrm>
        <a:off x="0" y="326242"/>
        <a:ext cx="8845097" cy="1615950"/>
      </dsp:txXfrm>
    </dsp:sp>
    <dsp:sp modelId="{08DC6E8E-EABE-4768-9958-FE6E39B12118}">
      <dsp:nvSpPr>
        <dsp:cNvPr id="0" name=""/>
        <dsp:cNvSpPr/>
      </dsp:nvSpPr>
      <dsp:spPr>
        <a:xfrm>
          <a:off x="442254" y="22901"/>
          <a:ext cx="6191567" cy="560880"/>
        </a:xfrm>
        <a:prstGeom prst="roundRect">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027" tIns="0" rIns="234027" bIns="0" numCol="1" spcCol="1270" anchor="ctr" anchorCtr="0">
          <a:noAutofit/>
        </a:bodyPr>
        <a:lstStyle/>
        <a:p>
          <a:pPr lvl="0" algn="l" defTabSz="844550" rtl="0">
            <a:lnSpc>
              <a:spcPct val="90000"/>
            </a:lnSpc>
            <a:spcBef>
              <a:spcPct val="0"/>
            </a:spcBef>
            <a:spcAft>
              <a:spcPct val="35000"/>
            </a:spcAft>
          </a:pPr>
          <a:r>
            <a:rPr lang="pt-BR" sz="1900" kern="1200" dirty="0" smtClean="0"/>
            <a:t>Exercícios de Fixação</a:t>
          </a:r>
          <a:endParaRPr lang="pt-BR" sz="1900" kern="1200" dirty="0"/>
        </a:p>
      </dsp:txBody>
      <dsp:txXfrm>
        <a:off x="469634" y="50281"/>
        <a:ext cx="6136807" cy="50612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F8720-4878-43FD-A5F3-94DA8D45FFA5}">
      <dsp:nvSpPr>
        <dsp:cNvPr id="0" name=""/>
        <dsp:cNvSpPr/>
      </dsp:nvSpPr>
      <dsp:spPr>
        <a:xfrm>
          <a:off x="0" y="200585"/>
          <a:ext cx="9231644" cy="575639"/>
        </a:xfrm>
        <a:prstGeom prst="roundRect">
          <a:avLst/>
        </a:prstGeom>
        <a:solidFill>
          <a:schemeClr val="bg2">
            <a:lumMod val="5000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pt-BR" sz="2400" kern="1200" smtClean="0"/>
            <a:t>Instrução break</a:t>
          </a:r>
          <a:endParaRPr lang="pt-BR" sz="2400" kern="1200"/>
        </a:p>
      </dsp:txBody>
      <dsp:txXfrm>
        <a:off x="28100" y="228685"/>
        <a:ext cx="9175444" cy="519439"/>
      </dsp:txXfrm>
    </dsp:sp>
    <dsp:sp modelId="{78FF89A0-45B8-446E-AA6D-12AF37D32B4E}">
      <dsp:nvSpPr>
        <dsp:cNvPr id="0" name=""/>
        <dsp:cNvSpPr/>
      </dsp:nvSpPr>
      <dsp:spPr>
        <a:xfrm>
          <a:off x="0" y="776225"/>
          <a:ext cx="9231644" cy="2692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105" tIns="30480" rIns="170688" bIns="30480" numCol="1" spcCol="1270" anchor="t" anchorCtr="0">
          <a:noAutofit/>
        </a:bodyPr>
        <a:lstStyle/>
        <a:p>
          <a:pPr marL="171450" lvl="1" indent="-171450" algn="just" defTabSz="844550" rtl="0">
            <a:lnSpc>
              <a:spcPct val="90000"/>
            </a:lnSpc>
            <a:spcBef>
              <a:spcPct val="0"/>
            </a:spcBef>
            <a:spcAft>
              <a:spcPct val="20000"/>
            </a:spcAft>
            <a:buChar char="••"/>
          </a:pPr>
          <a:r>
            <a:rPr lang="pt-BR" sz="1900" kern="1200" dirty="0" smtClean="0"/>
            <a:t>Considere um jogo de dados no qual o jogador ganha quando a soma dos números obtidos em lançamentos consecutivos de um dado ultrapassar um determinado valor. Antes de começar o jogo, é necessário definir a quantidade máxima de lançamentos e o valor que deve ser ultrapassado para obter a vitória. Eventualmente, se o valor desejado for ultrapassado antes do último lançamento, não é necessário continuar jogando o dado pois a vitória já está garantida. Podemos implementar um programa de computador para simular a execução desse jogo. Nesse programa, podemos utilizar a instrução </a:t>
          </a:r>
          <a:r>
            <a:rPr lang="pt-BR" sz="1900" b="1" kern="1200" dirty="0" smtClean="0"/>
            <a:t>break</a:t>
          </a:r>
          <a:r>
            <a:rPr lang="pt-BR" sz="1900" kern="1200" dirty="0" smtClean="0"/>
            <a:t> para interromper os lançamentos se o valor desejado for ultrapassado.</a:t>
          </a:r>
          <a:endParaRPr lang="pt-BR" sz="1900" kern="1200" dirty="0"/>
        </a:p>
      </dsp:txBody>
      <dsp:txXfrm>
        <a:off x="0" y="776225"/>
        <a:ext cx="9231644" cy="2692944"/>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F8720-4878-43FD-A5F3-94DA8D45FFA5}">
      <dsp:nvSpPr>
        <dsp:cNvPr id="0" name=""/>
        <dsp:cNvSpPr/>
      </dsp:nvSpPr>
      <dsp:spPr>
        <a:xfrm>
          <a:off x="0" y="8498"/>
          <a:ext cx="9231644" cy="79150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pt-BR" sz="3300" kern="1200" smtClean="0"/>
            <a:t>Instrução break</a:t>
          </a:r>
          <a:endParaRPr lang="pt-BR" sz="3300" kern="1200"/>
        </a:p>
      </dsp:txBody>
      <dsp:txXfrm>
        <a:off x="38638" y="47136"/>
        <a:ext cx="9154368" cy="714229"/>
      </dsp:txXfrm>
    </dsp:sp>
    <dsp:sp modelId="{78FF89A0-45B8-446E-AA6D-12AF37D32B4E}">
      <dsp:nvSpPr>
        <dsp:cNvPr id="0" name=""/>
        <dsp:cNvSpPr/>
      </dsp:nvSpPr>
      <dsp:spPr>
        <a:xfrm>
          <a:off x="0" y="800003"/>
          <a:ext cx="9231644" cy="2861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105" tIns="41910" rIns="234696" bIns="41910" numCol="1" spcCol="1270" anchor="t" anchorCtr="0">
          <a:noAutofit/>
        </a:bodyPr>
        <a:lstStyle/>
        <a:p>
          <a:pPr marL="228600" lvl="1" indent="-228600" algn="just" defTabSz="1155700" rtl="0">
            <a:lnSpc>
              <a:spcPct val="90000"/>
            </a:lnSpc>
            <a:spcBef>
              <a:spcPct val="0"/>
            </a:spcBef>
            <a:spcAft>
              <a:spcPct val="20000"/>
            </a:spcAft>
            <a:buChar char="••"/>
          </a:pPr>
          <a:r>
            <a:rPr lang="pt-BR" sz="2600" kern="1200" dirty="0" smtClean="0"/>
            <a:t>A instrução </a:t>
          </a:r>
          <a:r>
            <a:rPr lang="pt-BR" sz="2600" b="1" kern="1200" dirty="0" smtClean="0"/>
            <a:t>break</a:t>
          </a:r>
          <a:r>
            <a:rPr lang="pt-BR" sz="2600" kern="1200" dirty="0" smtClean="0"/>
            <a:t> não é uma instrução de repetição, mas está fortemente relacionada às instruções </a:t>
          </a:r>
          <a:r>
            <a:rPr lang="pt-BR" sz="2600" b="1" kern="1200" dirty="0" err="1" smtClean="0"/>
            <a:t>while</a:t>
          </a:r>
          <a:r>
            <a:rPr lang="pt-BR" sz="2600" kern="1200" dirty="0" smtClean="0"/>
            <a:t> e </a:t>
          </a:r>
          <a:r>
            <a:rPr lang="pt-BR" sz="2600" b="1" kern="1200" dirty="0" smtClean="0"/>
            <a:t>for</a:t>
          </a:r>
          <a:r>
            <a:rPr lang="pt-BR" sz="2600" kern="1200" dirty="0" smtClean="0"/>
            <a:t>. Ela é utilizada para forçar a parada de um laço. No exemplo abaixo, a lógica para simular o jogo descrito anteriormente considera que a quantidade máxima de lançamentos é 100 e o valor desejado é 360.</a:t>
          </a:r>
          <a:endParaRPr lang="pt-BR" sz="2600" kern="1200" dirty="0"/>
        </a:p>
      </dsp:txBody>
      <dsp:txXfrm>
        <a:off x="0" y="800003"/>
        <a:ext cx="9231644" cy="2861253"/>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868CB-E5C4-432C-A37D-FB4D83E0E156}">
      <dsp:nvSpPr>
        <dsp:cNvPr id="0" name=""/>
        <dsp:cNvSpPr/>
      </dsp:nvSpPr>
      <dsp:spPr>
        <a:xfrm rot="5400000">
          <a:off x="4809615" y="-1119248"/>
          <a:ext cx="2935804" cy="5908252"/>
        </a:xfrm>
        <a:prstGeom prst="round2SameRect">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rtl="0">
            <a:lnSpc>
              <a:spcPct val="90000"/>
            </a:lnSpc>
            <a:spcBef>
              <a:spcPct val="0"/>
            </a:spcBef>
            <a:spcAft>
              <a:spcPct val="15000"/>
            </a:spcAft>
            <a:buChar char="••"/>
          </a:pPr>
          <a:r>
            <a:rPr lang="pt-BR" sz="1800" kern="1200" dirty="0" smtClean="0"/>
            <a:t>Considere uma variação do jogo de dados proposto anteriormente. Nessa nova versão, somente valores pares devem ser somados. Em outras palavras, os valores ímpares devem ser  descartados. Nesse caso, podemos utilizar a instrução continue. Essa instrução permite que, durante a execução de um laço, uma determinada iteração seja abortada fazendo com que o fluxo de execução continue para a próxima iteração. O código abaixo simula o jogo de dados discutido anteriormente com a variação proposta.</a:t>
          </a:r>
          <a:endParaRPr lang="pt-BR" sz="1800" kern="1200" dirty="0"/>
        </a:p>
      </dsp:txBody>
      <dsp:txXfrm rot="-5400000">
        <a:off x="3323391" y="510290"/>
        <a:ext cx="5764938" cy="2649176"/>
      </dsp:txXfrm>
    </dsp:sp>
    <dsp:sp modelId="{DA676F2C-D696-424F-964B-BFA0A96CFDDB}">
      <dsp:nvSpPr>
        <dsp:cNvPr id="0" name=""/>
        <dsp:cNvSpPr/>
      </dsp:nvSpPr>
      <dsp:spPr>
        <a:xfrm>
          <a:off x="0" y="0"/>
          <a:ext cx="3323391" cy="3669755"/>
        </a:xfrm>
        <a:prstGeom prst="roundRect">
          <a:avLst/>
        </a:prstGeom>
        <a:solidFill>
          <a:schemeClr val="accent3">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rtl="0">
            <a:lnSpc>
              <a:spcPct val="90000"/>
            </a:lnSpc>
            <a:spcBef>
              <a:spcPct val="0"/>
            </a:spcBef>
            <a:spcAft>
              <a:spcPct val="35000"/>
            </a:spcAft>
          </a:pPr>
          <a:r>
            <a:rPr lang="pt-BR" sz="5300" kern="1200" dirty="0" smtClean="0"/>
            <a:t>Instrução continue</a:t>
          </a:r>
          <a:endParaRPr lang="pt-BR" sz="5300" kern="1200" dirty="0"/>
        </a:p>
      </dsp:txBody>
      <dsp:txXfrm>
        <a:off x="162235" y="162235"/>
        <a:ext cx="2998921" cy="3345285"/>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7F1EB-1636-4623-8408-D5852C1B9288}">
      <dsp:nvSpPr>
        <dsp:cNvPr id="0" name=""/>
        <dsp:cNvSpPr/>
      </dsp:nvSpPr>
      <dsp:spPr>
        <a:xfrm>
          <a:off x="1494380" y="1030"/>
          <a:ext cx="6242883" cy="1560720"/>
        </a:xfrm>
        <a:prstGeom prst="roundRect">
          <a:avLst>
            <a:gd name="adj" fmla="val 10000"/>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rtl="0">
            <a:lnSpc>
              <a:spcPct val="90000"/>
            </a:lnSpc>
            <a:spcBef>
              <a:spcPct val="0"/>
            </a:spcBef>
            <a:spcAft>
              <a:spcPct val="35000"/>
            </a:spcAft>
          </a:pPr>
          <a:r>
            <a:rPr lang="pt-BR" sz="6500" kern="1200" smtClean="0"/>
            <a:t>Importante</a:t>
          </a:r>
          <a:endParaRPr lang="pt-BR" sz="6500" kern="1200"/>
        </a:p>
      </dsp:txBody>
      <dsp:txXfrm>
        <a:off x="1540092" y="46742"/>
        <a:ext cx="6151459" cy="1469296"/>
      </dsp:txXfrm>
    </dsp:sp>
    <dsp:sp modelId="{1A0FE7FD-CD24-4036-8D90-B747A9C352B0}">
      <dsp:nvSpPr>
        <dsp:cNvPr id="0" name=""/>
        <dsp:cNvSpPr/>
      </dsp:nvSpPr>
      <dsp:spPr>
        <a:xfrm rot="5400000">
          <a:off x="4479258" y="1698314"/>
          <a:ext cx="273126" cy="273126"/>
        </a:xfrm>
        <a:prstGeom prst="rightArrow">
          <a:avLst>
            <a:gd name="adj1" fmla="val 667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269D25B8-2483-4967-BEC3-08765834E528}">
      <dsp:nvSpPr>
        <dsp:cNvPr id="0" name=""/>
        <dsp:cNvSpPr/>
      </dsp:nvSpPr>
      <dsp:spPr>
        <a:xfrm>
          <a:off x="1494380" y="2108003"/>
          <a:ext cx="6242883" cy="1560720"/>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just" defTabSz="1111250" rtl="0">
            <a:lnSpc>
              <a:spcPct val="90000"/>
            </a:lnSpc>
            <a:spcBef>
              <a:spcPct val="0"/>
            </a:spcBef>
            <a:spcAft>
              <a:spcPct val="35000"/>
            </a:spcAft>
          </a:pPr>
          <a:r>
            <a:rPr lang="pt-BR" sz="2500" kern="1200" dirty="0" smtClean="0"/>
            <a:t>Quando aplicada a laços </a:t>
          </a:r>
          <a:r>
            <a:rPr lang="pt-BR" sz="2500" b="1" kern="1200" dirty="0" err="1" smtClean="0"/>
            <a:t>while</a:t>
          </a:r>
          <a:r>
            <a:rPr lang="pt-BR" sz="2500" kern="1200" dirty="0" smtClean="0"/>
            <a:t>, a instrução continue “pula” para a condição. Por outro lado, quando aplicada a laços </a:t>
          </a:r>
          <a:r>
            <a:rPr lang="pt-BR" sz="2500" b="1" kern="1200" dirty="0" smtClean="0"/>
            <a:t>for</a:t>
          </a:r>
          <a:r>
            <a:rPr lang="pt-BR" sz="2500" kern="1200" dirty="0" smtClean="0"/>
            <a:t>, ela “pula” para a atualização.</a:t>
          </a:r>
          <a:endParaRPr lang="pt-BR" sz="2500" kern="1200" dirty="0"/>
        </a:p>
      </dsp:txBody>
      <dsp:txXfrm>
        <a:off x="1540092" y="2153715"/>
        <a:ext cx="6151459" cy="146929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31937"/>
          <a:ext cx="9030315" cy="2083725"/>
        </a:xfrm>
        <a:prstGeom prst="rect">
          <a:avLst/>
        </a:prstGeom>
        <a:solidFill>
          <a:schemeClr val="lt1">
            <a:alpha val="90000"/>
            <a:hueOff val="0"/>
            <a:satOff val="0"/>
            <a:lumOff val="0"/>
            <a:alphaOff val="0"/>
          </a:schemeClr>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700853" tIns="437388" rIns="700853" bIns="149352" numCol="1" spcCol="1270" anchor="t" anchorCtr="0">
          <a:noAutofit/>
        </a:bodyPr>
        <a:lstStyle/>
        <a:p>
          <a:pPr marL="228600" lvl="1" indent="-228600" algn="just" defTabSz="933450" rtl="0">
            <a:lnSpc>
              <a:spcPct val="90000"/>
            </a:lnSpc>
            <a:spcBef>
              <a:spcPct val="0"/>
            </a:spcBef>
            <a:spcAft>
              <a:spcPct val="15000"/>
            </a:spcAft>
            <a:buChar char="••"/>
          </a:pPr>
          <a:r>
            <a:rPr lang="pt-BR" sz="2100" kern="1200" dirty="0" smtClean="0"/>
            <a:t>12) </a:t>
          </a:r>
          <a:r>
            <a:rPr lang="pt-BR" sz="2100" kern="1200" dirty="0" smtClean="0"/>
            <a:t>Ainda no projeto UNIDADE </a:t>
          </a:r>
          <a:r>
            <a:rPr lang="pt-BR" sz="2100" kern="1200" dirty="0" smtClean="0"/>
            <a:t>VIII no arquivo controle de fluxo, </a:t>
          </a:r>
          <a:r>
            <a:rPr lang="pt-BR" sz="2100" kern="1200" dirty="0" smtClean="0"/>
            <a:t>crie um exercício chamado </a:t>
          </a:r>
          <a:r>
            <a:rPr lang="pt-BR" sz="2100" kern="1200" dirty="0" err="1" smtClean="0"/>
            <a:t>JogoDeDado</a:t>
          </a:r>
          <a:r>
            <a:rPr lang="pt-BR" sz="2100" kern="1200" dirty="0" smtClean="0"/>
            <a:t>. Implemente um programa que simula a execução de um jogo de dados, no qual são permitidos 5 lançamentos e o jogador ganha se a soma dos valores obtidos nos lançamentos ultrapassar 19.</a:t>
          </a:r>
          <a:endParaRPr lang="pt-BR" sz="2100" kern="1200" dirty="0"/>
        </a:p>
      </dsp:txBody>
      <dsp:txXfrm>
        <a:off x="0" y="331937"/>
        <a:ext cx="9030315" cy="2083725"/>
      </dsp:txXfrm>
    </dsp:sp>
    <dsp:sp modelId="{08DC6E8E-EABE-4768-9958-FE6E39B12118}">
      <dsp:nvSpPr>
        <dsp:cNvPr id="0" name=""/>
        <dsp:cNvSpPr/>
      </dsp:nvSpPr>
      <dsp:spPr>
        <a:xfrm>
          <a:off x="451515" y="10988"/>
          <a:ext cx="6321220" cy="619920"/>
        </a:xfrm>
        <a:prstGeom prst="roundRect">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27" tIns="0" rIns="238927" bIns="0" numCol="1" spcCol="1270" anchor="ctr" anchorCtr="0">
          <a:noAutofit/>
        </a:bodyPr>
        <a:lstStyle/>
        <a:p>
          <a:pPr lvl="0" algn="l" defTabSz="933450" rtl="0">
            <a:lnSpc>
              <a:spcPct val="90000"/>
            </a:lnSpc>
            <a:spcBef>
              <a:spcPct val="0"/>
            </a:spcBef>
            <a:spcAft>
              <a:spcPct val="35000"/>
            </a:spcAft>
          </a:pPr>
          <a:r>
            <a:rPr lang="pt-BR" sz="2100" kern="1200" dirty="0" smtClean="0"/>
            <a:t>Exercícios de Fixação</a:t>
          </a:r>
          <a:endParaRPr lang="pt-BR" sz="2100" kern="1200" dirty="0"/>
        </a:p>
      </dsp:txBody>
      <dsp:txXfrm>
        <a:off x="481777" y="41250"/>
        <a:ext cx="6260696" cy="559396"/>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31937"/>
          <a:ext cx="9030315" cy="2083725"/>
        </a:xfrm>
        <a:prstGeom prst="rect">
          <a:avLst/>
        </a:prstGeom>
        <a:solidFill>
          <a:schemeClr val="lt1">
            <a:alpha val="90000"/>
            <a:hueOff val="0"/>
            <a:satOff val="0"/>
            <a:lumOff val="0"/>
            <a:alphaOff val="0"/>
          </a:schemeClr>
        </a:solidFill>
        <a:ln w="15875" cap="flat" cmpd="sng" algn="ctr">
          <a:solidFill>
            <a:srgbClr val="92D050"/>
          </a:solidFill>
          <a:prstDash val="solid"/>
        </a:ln>
        <a:effectLst/>
      </dsp:spPr>
      <dsp:style>
        <a:lnRef idx="2">
          <a:scrgbClr r="0" g="0" b="0"/>
        </a:lnRef>
        <a:fillRef idx="1">
          <a:scrgbClr r="0" g="0" b="0"/>
        </a:fillRef>
        <a:effectRef idx="0">
          <a:scrgbClr r="0" g="0" b="0"/>
        </a:effectRef>
        <a:fontRef idx="minor"/>
      </dsp:style>
      <dsp:txBody>
        <a:bodyPr spcFirstLastPara="0" vert="horz" wrap="square" lIns="700853" tIns="437388" rIns="700853" bIns="149352" numCol="1" spcCol="1270" anchor="t" anchorCtr="0">
          <a:noAutofit/>
        </a:bodyPr>
        <a:lstStyle/>
        <a:p>
          <a:pPr marL="228600" lvl="1" indent="-228600" algn="just" defTabSz="933450" rtl="0">
            <a:lnSpc>
              <a:spcPct val="90000"/>
            </a:lnSpc>
            <a:spcBef>
              <a:spcPct val="0"/>
            </a:spcBef>
            <a:spcAft>
              <a:spcPct val="15000"/>
            </a:spcAft>
            <a:buChar char="••"/>
          </a:pPr>
          <a:r>
            <a:rPr lang="pt-BR" sz="2100" kern="1200" dirty="0" smtClean="0"/>
            <a:t>13) </a:t>
          </a:r>
          <a:r>
            <a:rPr lang="pt-BR" sz="2100" kern="1200" dirty="0" smtClean="0"/>
            <a:t>Ainda no projeto UNIDADE </a:t>
          </a:r>
          <a:r>
            <a:rPr lang="pt-BR" sz="2100" kern="1200" dirty="0" smtClean="0"/>
            <a:t>VIII no arquivo controle de fluxo, </a:t>
          </a:r>
          <a:r>
            <a:rPr lang="pt-BR" sz="2100" kern="1200" dirty="0" smtClean="0"/>
            <a:t>crie um exercício chamado </a:t>
          </a:r>
          <a:r>
            <a:rPr lang="pt-BR" sz="2100" kern="1200" dirty="0" smtClean="0"/>
            <a:t>JogoDeDado2. Implemente um programa que simula a execução de um jogo de dados, no qual são permitidos 4 lançamentos e o jogador ganha se a soma dos valores ímpares obtidos nos lançamentos ultrapassar 9. </a:t>
          </a:r>
          <a:endParaRPr lang="pt-BR" sz="2100" kern="1200" dirty="0"/>
        </a:p>
      </dsp:txBody>
      <dsp:txXfrm>
        <a:off x="0" y="331937"/>
        <a:ext cx="9030315" cy="2083725"/>
      </dsp:txXfrm>
    </dsp:sp>
    <dsp:sp modelId="{08DC6E8E-EABE-4768-9958-FE6E39B12118}">
      <dsp:nvSpPr>
        <dsp:cNvPr id="0" name=""/>
        <dsp:cNvSpPr/>
      </dsp:nvSpPr>
      <dsp:spPr>
        <a:xfrm>
          <a:off x="451515" y="10988"/>
          <a:ext cx="6321220" cy="619920"/>
        </a:xfrm>
        <a:prstGeom prst="round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27" tIns="0" rIns="238927" bIns="0" numCol="1" spcCol="1270" anchor="ctr" anchorCtr="0">
          <a:noAutofit/>
        </a:bodyPr>
        <a:lstStyle/>
        <a:p>
          <a:pPr lvl="0" algn="l" defTabSz="933450" rtl="0">
            <a:lnSpc>
              <a:spcPct val="90000"/>
            </a:lnSpc>
            <a:spcBef>
              <a:spcPct val="0"/>
            </a:spcBef>
            <a:spcAft>
              <a:spcPct val="35000"/>
            </a:spcAft>
          </a:pPr>
          <a:r>
            <a:rPr lang="pt-BR" sz="2100" kern="1200" dirty="0" smtClean="0"/>
            <a:t>Exercícios de Fixação</a:t>
          </a:r>
          <a:endParaRPr lang="pt-BR" sz="2100" kern="1200" dirty="0"/>
        </a:p>
      </dsp:txBody>
      <dsp:txXfrm>
        <a:off x="481777" y="41250"/>
        <a:ext cx="6260696"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BB7A9-7929-416B-BFE1-620B9567273A}">
      <dsp:nvSpPr>
        <dsp:cNvPr id="0" name=""/>
        <dsp:cNvSpPr/>
      </dsp:nvSpPr>
      <dsp:spPr>
        <a:xfrm>
          <a:off x="0" y="259562"/>
          <a:ext cx="9231644" cy="806400"/>
        </a:xfrm>
        <a:prstGeom prst="rect">
          <a:avLst/>
        </a:prstGeom>
        <a:solidFill>
          <a:srgbClr val="00B0F0"/>
        </a:solidFill>
        <a:ln w="1587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pt-BR" sz="2800" b="1" kern="1200" dirty="0" smtClean="0"/>
            <a:t>Blocos Sem Chaves</a:t>
          </a:r>
          <a:endParaRPr lang="pt-BR" sz="2800" b="1" kern="1200" dirty="0"/>
        </a:p>
      </dsp:txBody>
      <dsp:txXfrm>
        <a:off x="0" y="259562"/>
        <a:ext cx="9231644" cy="806400"/>
      </dsp:txXfrm>
    </dsp:sp>
    <dsp:sp modelId="{4014D96C-DCD3-4F31-8120-74380CB99656}">
      <dsp:nvSpPr>
        <dsp:cNvPr id="0" name=""/>
        <dsp:cNvSpPr/>
      </dsp:nvSpPr>
      <dsp:spPr>
        <a:xfrm>
          <a:off x="0" y="1065962"/>
          <a:ext cx="9231644" cy="2344230"/>
        </a:xfrm>
        <a:prstGeom prst="rect">
          <a:avLst/>
        </a:prstGeom>
        <a:solidFill>
          <a:schemeClr val="bg2">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just" defTabSz="1244600" rtl="0">
            <a:lnSpc>
              <a:spcPct val="90000"/>
            </a:lnSpc>
            <a:spcBef>
              <a:spcPct val="0"/>
            </a:spcBef>
            <a:spcAft>
              <a:spcPct val="15000"/>
            </a:spcAft>
            <a:buChar char="••"/>
          </a:pPr>
          <a:r>
            <a:rPr lang="pt-BR" sz="2800" kern="1200" dirty="0" smtClean="0"/>
            <a:t>Normalmente, os blocos de código associados às instruções de decisão </a:t>
          </a:r>
          <a:r>
            <a:rPr lang="pt-BR" sz="2800" b="1" kern="1200" dirty="0" err="1" smtClean="0"/>
            <a:t>if</a:t>
          </a:r>
          <a:r>
            <a:rPr lang="pt-BR" sz="2800" kern="1200" dirty="0" smtClean="0"/>
            <a:t> e </a:t>
          </a:r>
          <a:r>
            <a:rPr lang="pt-BR" sz="2800" b="1" kern="1200" dirty="0" err="1" smtClean="0"/>
            <a:t>else</a:t>
          </a:r>
          <a:r>
            <a:rPr lang="pt-BR" sz="2800" kern="1200" dirty="0" smtClean="0"/>
            <a:t> ou às instruções de repetição </a:t>
          </a:r>
          <a:r>
            <a:rPr lang="pt-BR" sz="2800" b="1" kern="1200" dirty="0" err="1" smtClean="0"/>
            <a:t>while</a:t>
          </a:r>
          <a:r>
            <a:rPr lang="pt-BR" sz="2800" kern="1200" dirty="0" smtClean="0"/>
            <a:t> e for são delimitados com chaves “{}”. Contudo, no C#, as chaves podem ser omitidas nos blocos que possuem apenas um comando. Veja alguns exemplos.</a:t>
          </a:r>
          <a:endParaRPr lang="pt-BR" sz="2800" kern="1200" dirty="0"/>
        </a:p>
      </dsp:txBody>
      <dsp:txXfrm>
        <a:off x="0" y="1065962"/>
        <a:ext cx="9231644" cy="234423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7F1EB-1636-4623-8408-D5852C1B9288}">
      <dsp:nvSpPr>
        <dsp:cNvPr id="0" name=""/>
        <dsp:cNvSpPr/>
      </dsp:nvSpPr>
      <dsp:spPr>
        <a:xfrm>
          <a:off x="1494380" y="1030"/>
          <a:ext cx="6242883" cy="1560720"/>
        </a:xfrm>
        <a:prstGeom prst="roundRect">
          <a:avLst>
            <a:gd name="adj" fmla="val 10000"/>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rtl="0">
            <a:lnSpc>
              <a:spcPct val="90000"/>
            </a:lnSpc>
            <a:spcBef>
              <a:spcPct val="0"/>
            </a:spcBef>
            <a:spcAft>
              <a:spcPct val="35000"/>
            </a:spcAft>
          </a:pPr>
          <a:r>
            <a:rPr lang="pt-BR" sz="6500" kern="1200" dirty="0" smtClean="0"/>
            <a:t>Lembre-se</a:t>
          </a:r>
          <a:endParaRPr lang="pt-BR" sz="6500" kern="1200" dirty="0"/>
        </a:p>
      </dsp:txBody>
      <dsp:txXfrm>
        <a:off x="1540092" y="46742"/>
        <a:ext cx="6151459" cy="1469296"/>
      </dsp:txXfrm>
    </dsp:sp>
    <dsp:sp modelId="{1A0FE7FD-CD24-4036-8D90-B747A9C352B0}">
      <dsp:nvSpPr>
        <dsp:cNvPr id="0" name=""/>
        <dsp:cNvSpPr/>
      </dsp:nvSpPr>
      <dsp:spPr>
        <a:xfrm rot="5400000">
          <a:off x="4479258" y="1698314"/>
          <a:ext cx="273126" cy="273126"/>
        </a:xfrm>
        <a:prstGeom prst="rightArrow">
          <a:avLst>
            <a:gd name="adj1" fmla="val 66700"/>
            <a:gd name="adj2" fmla="val 50000"/>
          </a:avLst>
        </a:prstGeom>
        <a:solidFill>
          <a:srgbClr val="002060"/>
        </a:solidFill>
        <a:ln>
          <a:noFill/>
        </a:ln>
        <a:effectLst/>
      </dsp:spPr>
      <dsp:style>
        <a:lnRef idx="0">
          <a:scrgbClr r="0" g="0" b="0"/>
        </a:lnRef>
        <a:fillRef idx="1">
          <a:scrgbClr r="0" g="0" b="0"/>
        </a:fillRef>
        <a:effectRef idx="0">
          <a:scrgbClr r="0" g="0" b="0"/>
        </a:effectRef>
        <a:fontRef idx="minor">
          <a:schemeClr val="lt1"/>
        </a:fontRef>
      </dsp:style>
    </dsp:sp>
    <dsp:sp modelId="{269D25B8-2483-4967-BEC3-08765834E528}">
      <dsp:nvSpPr>
        <dsp:cNvPr id="0" name=""/>
        <dsp:cNvSpPr/>
      </dsp:nvSpPr>
      <dsp:spPr>
        <a:xfrm>
          <a:off x="1494380" y="2108003"/>
          <a:ext cx="6242883" cy="1560720"/>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just" defTabSz="889000" rtl="0">
            <a:lnSpc>
              <a:spcPct val="90000"/>
            </a:lnSpc>
            <a:spcBef>
              <a:spcPct val="0"/>
            </a:spcBef>
            <a:spcAft>
              <a:spcPct val="35000"/>
            </a:spcAft>
          </a:pPr>
          <a:r>
            <a:rPr lang="pt-BR" sz="2000" kern="1200" dirty="0" smtClean="0"/>
            <a:t>Normalmente, não delimitar com chaves os blocos de código com dois ou mais comandos gera erros de lógica ou até mesmo erros de compilação. Para evitar esses problemas, a utilização das chaves mesmo em blocos com apenas um comando é recomendada.</a:t>
          </a:r>
          <a:endParaRPr lang="pt-BR" sz="2000" kern="1200" dirty="0"/>
        </a:p>
      </dsp:txBody>
      <dsp:txXfrm>
        <a:off x="1540092" y="2153715"/>
        <a:ext cx="6151459" cy="1469296"/>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FAD5A-4D6F-4B9A-9525-EA7B2A6F35B0}">
      <dsp:nvSpPr>
        <dsp:cNvPr id="0" name=""/>
        <dsp:cNvSpPr/>
      </dsp:nvSpPr>
      <dsp:spPr>
        <a:xfrm>
          <a:off x="0" y="6688"/>
          <a:ext cx="9579356" cy="691200"/>
        </a:xfrm>
        <a:prstGeom prst="rect">
          <a:avLst/>
        </a:prstGeom>
        <a:solidFill>
          <a:srgbClr val="0070C0"/>
        </a:solidFill>
        <a:ln w="15875"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pt-BR" sz="2400" kern="1200" smtClean="0"/>
            <a:t>Laços Infinitos</a:t>
          </a:r>
          <a:endParaRPr lang="pt-BR" sz="2400" kern="1200"/>
        </a:p>
      </dsp:txBody>
      <dsp:txXfrm>
        <a:off x="0" y="6688"/>
        <a:ext cx="9579356" cy="691200"/>
      </dsp:txXfrm>
    </dsp:sp>
    <dsp:sp modelId="{D3178393-A4F5-4EC2-9E05-FDB0E95AB6DB}">
      <dsp:nvSpPr>
        <dsp:cNvPr id="0" name=""/>
        <dsp:cNvSpPr/>
      </dsp:nvSpPr>
      <dsp:spPr>
        <a:xfrm>
          <a:off x="0" y="697888"/>
          <a:ext cx="9579356" cy="1350540"/>
        </a:xfrm>
        <a:prstGeom prst="rect">
          <a:avLst/>
        </a:prstGeom>
        <a:solidFill>
          <a:schemeClr val="bg2">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pt-BR" sz="2400" kern="1200" dirty="0" smtClean="0"/>
            <a:t>Um laço é interrompido quando a condição de parada for falsa ou quando utilizamos a instrução break. Dessa forma, considere os seguintes laços.</a:t>
          </a:r>
          <a:endParaRPr lang="pt-BR" sz="2400" kern="1200" dirty="0"/>
        </a:p>
      </dsp:txBody>
      <dsp:txXfrm>
        <a:off x="0" y="697888"/>
        <a:ext cx="9579356" cy="135054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2E895-36DA-460B-98B9-609E08DE90C4}">
      <dsp:nvSpPr>
        <dsp:cNvPr id="0" name=""/>
        <dsp:cNvSpPr/>
      </dsp:nvSpPr>
      <dsp:spPr>
        <a:xfrm>
          <a:off x="0" y="374462"/>
          <a:ext cx="9030315" cy="2041200"/>
        </a:xfrm>
        <a:prstGeom prst="rect">
          <a:avLst/>
        </a:prstGeom>
        <a:solidFill>
          <a:schemeClr val="lt1">
            <a:alpha val="90000"/>
            <a:hueOff val="0"/>
            <a:satOff val="0"/>
            <a:lumOff val="0"/>
            <a:alphaOff val="0"/>
          </a:schemeClr>
        </a:solidFill>
        <a:ln w="15875"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0853" tIns="499872" rIns="700853" bIns="170688" numCol="1" spcCol="1270" anchor="t" anchorCtr="0">
          <a:noAutofit/>
        </a:bodyPr>
        <a:lstStyle/>
        <a:p>
          <a:pPr marL="228600" lvl="1" indent="-228600" algn="just" defTabSz="1066800" rtl="0">
            <a:lnSpc>
              <a:spcPct val="90000"/>
            </a:lnSpc>
            <a:spcBef>
              <a:spcPct val="0"/>
            </a:spcBef>
            <a:spcAft>
              <a:spcPct val="15000"/>
            </a:spcAft>
            <a:buChar char="••"/>
          </a:pPr>
          <a:r>
            <a:rPr lang="pt-BR" sz="2400" kern="1200" dirty="0" smtClean="0"/>
            <a:t>14) </a:t>
          </a:r>
          <a:r>
            <a:rPr lang="pt-BR" sz="2400" kern="1200" dirty="0" smtClean="0"/>
            <a:t>Ainda no projeto UNIDADE </a:t>
          </a:r>
          <a:r>
            <a:rPr lang="pt-BR" sz="2400" kern="1200" dirty="0" smtClean="0"/>
            <a:t>VIII no arquivo controle de fluxo, </a:t>
          </a:r>
          <a:r>
            <a:rPr lang="pt-BR" sz="2400" kern="1200" dirty="0" smtClean="0"/>
            <a:t>crie um exercício chamado </a:t>
          </a:r>
          <a:r>
            <a:rPr lang="pt-BR" sz="2400" kern="1200" dirty="0" err="1" smtClean="0"/>
            <a:t>FraseCastigo</a:t>
          </a:r>
          <a:r>
            <a:rPr lang="pt-BR" sz="2400" kern="1200" dirty="0" smtClean="0"/>
            <a:t>. Implemente um programa para ajudar o Bart Simpson a cumprir o seu castigo. “Eu não andarei de skate nos corredores”</a:t>
          </a:r>
          <a:endParaRPr lang="pt-BR" sz="2400" kern="1200" dirty="0"/>
        </a:p>
      </dsp:txBody>
      <dsp:txXfrm>
        <a:off x="0" y="374462"/>
        <a:ext cx="9030315" cy="2041200"/>
      </dsp:txXfrm>
    </dsp:sp>
    <dsp:sp modelId="{08DC6E8E-EABE-4768-9958-FE6E39B12118}">
      <dsp:nvSpPr>
        <dsp:cNvPr id="0" name=""/>
        <dsp:cNvSpPr/>
      </dsp:nvSpPr>
      <dsp:spPr>
        <a:xfrm>
          <a:off x="451515" y="10111"/>
          <a:ext cx="6321220" cy="708480"/>
        </a:xfrm>
        <a:prstGeom prst="roundRect">
          <a:avLst/>
        </a:prstGeom>
        <a:solidFill>
          <a:schemeClr val="accent3">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27" tIns="0" rIns="238927" bIns="0" numCol="1" spcCol="1270" anchor="ctr" anchorCtr="0">
          <a:noAutofit/>
        </a:bodyPr>
        <a:lstStyle/>
        <a:p>
          <a:pPr lvl="0" algn="l" defTabSz="1066800" rtl="0">
            <a:lnSpc>
              <a:spcPct val="90000"/>
            </a:lnSpc>
            <a:spcBef>
              <a:spcPct val="0"/>
            </a:spcBef>
            <a:spcAft>
              <a:spcPct val="35000"/>
            </a:spcAft>
          </a:pPr>
          <a:r>
            <a:rPr lang="pt-BR" sz="2400" kern="1200" dirty="0" smtClean="0"/>
            <a:t>Exercícios de Fixação</a:t>
          </a:r>
          <a:endParaRPr lang="pt-BR" sz="2400" kern="1200" dirty="0"/>
        </a:p>
      </dsp:txBody>
      <dsp:txXfrm>
        <a:off x="486100" y="44696"/>
        <a:ext cx="6252050" cy="639310"/>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CEC20-1DA9-4158-AD00-98184028B862}">
      <dsp:nvSpPr>
        <dsp:cNvPr id="0" name=""/>
        <dsp:cNvSpPr/>
      </dsp:nvSpPr>
      <dsp:spPr>
        <a:xfrm>
          <a:off x="0" y="182177"/>
          <a:ext cx="9579356" cy="839474"/>
        </a:xfrm>
        <a:prstGeom prst="roundRect">
          <a:avLst/>
        </a:prstGeom>
        <a:solidFill>
          <a:srgbClr val="FF0000"/>
        </a:solidFill>
        <a:ln w="15875"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pt-BR" sz="3500" kern="1200" smtClean="0"/>
            <a:t>Erro: Não utilizar condições booleanas</a:t>
          </a:r>
          <a:endParaRPr lang="pt-BR" sz="3500" kern="1200"/>
        </a:p>
      </dsp:txBody>
      <dsp:txXfrm>
        <a:off x="40980" y="223157"/>
        <a:ext cx="9497396" cy="757514"/>
      </dsp:txXfrm>
    </dsp:sp>
    <dsp:sp modelId="{9206509B-4EED-4966-9FF9-8754039D74F5}">
      <dsp:nvSpPr>
        <dsp:cNvPr id="0" name=""/>
        <dsp:cNvSpPr/>
      </dsp:nvSpPr>
      <dsp:spPr>
        <a:xfrm>
          <a:off x="0" y="1021652"/>
          <a:ext cx="9579356" cy="851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145" tIns="44450" rIns="248920" bIns="44450" numCol="1" spcCol="1270" anchor="t" anchorCtr="0">
          <a:noAutofit/>
        </a:bodyPr>
        <a:lstStyle/>
        <a:p>
          <a:pPr marL="228600" lvl="1" indent="-228600" algn="just" defTabSz="1200150" rtl="0">
            <a:lnSpc>
              <a:spcPct val="90000"/>
            </a:lnSpc>
            <a:spcBef>
              <a:spcPct val="0"/>
            </a:spcBef>
            <a:spcAft>
              <a:spcPct val="20000"/>
            </a:spcAft>
            <a:buChar char="••"/>
          </a:pPr>
          <a:r>
            <a:rPr lang="pt-BR" sz="2700" kern="1200" dirty="0" smtClean="0"/>
            <a:t>Um erro de compilação comum em C# ocorre quando não utilizamos condições booleanas nas instruções </a:t>
          </a:r>
          <a:r>
            <a:rPr lang="pt-BR" sz="2700" b="1" kern="1200" dirty="0" err="1" smtClean="0"/>
            <a:t>if</a:t>
          </a:r>
          <a:r>
            <a:rPr lang="pt-BR" sz="2700" kern="1200" dirty="0" smtClean="0"/>
            <a:t>, </a:t>
          </a:r>
          <a:r>
            <a:rPr lang="pt-BR" sz="2700" b="1" kern="1200" dirty="0" err="1" smtClean="0"/>
            <a:t>while</a:t>
          </a:r>
          <a:r>
            <a:rPr lang="pt-BR" sz="2700" kern="1200" dirty="0" smtClean="0"/>
            <a:t> ou </a:t>
          </a:r>
          <a:r>
            <a:rPr lang="pt-BR" sz="2700" b="1" kern="1200" dirty="0" smtClean="0"/>
            <a:t>for</a:t>
          </a:r>
          <a:r>
            <a:rPr lang="pt-BR" sz="2700" kern="1200" dirty="0" smtClean="0"/>
            <a:t>.</a:t>
          </a:r>
          <a:endParaRPr lang="pt-BR" sz="2700" kern="1200" dirty="0"/>
        </a:p>
      </dsp:txBody>
      <dsp:txXfrm>
        <a:off x="0" y="1021652"/>
        <a:ext cx="9579356" cy="851287"/>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CEC20-1DA9-4158-AD00-98184028B862}">
      <dsp:nvSpPr>
        <dsp:cNvPr id="0" name=""/>
        <dsp:cNvSpPr/>
      </dsp:nvSpPr>
      <dsp:spPr>
        <a:xfrm>
          <a:off x="0" y="2233"/>
          <a:ext cx="9579356" cy="1007370"/>
        </a:xfrm>
        <a:prstGeom prst="roundRect">
          <a:avLst/>
        </a:prstGeom>
        <a:solidFill>
          <a:srgbClr val="FF0000"/>
        </a:solidFill>
        <a:ln w="15875"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pt-BR" sz="4200" kern="1200" dirty="0" smtClean="0"/>
            <a:t>Erro: Excesso de “;”</a:t>
          </a:r>
          <a:endParaRPr lang="pt-BR" sz="4200" kern="1200" dirty="0"/>
        </a:p>
      </dsp:txBody>
      <dsp:txXfrm>
        <a:off x="49176" y="51409"/>
        <a:ext cx="9481004" cy="909018"/>
      </dsp:txXfrm>
    </dsp:sp>
    <dsp:sp modelId="{9206509B-4EED-4966-9FF9-8754039D74F5}">
      <dsp:nvSpPr>
        <dsp:cNvPr id="0" name=""/>
        <dsp:cNvSpPr/>
      </dsp:nvSpPr>
      <dsp:spPr>
        <a:xfrm>
          <a:off x="0" y="1009603"/>
          <a:ext cx="9579356"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145" tIns="53340" rIns="298704" bIns="53340" numCol="1" spcCol="1270" anchor="t" anchorCtr="0">
          <a:noAutofit/>
        </a:bodyPr>
        <a:lstStyle/>
        <a:p>
          <a:pPr marL="285750" lvl="1" indent="-285750" algn="just" defTabSz="1466850" rtl="0">
            <a:lnSpc>
              <a:spcPct val="90000"/>
            </a:lnSpc>
            <a:spcBef>
              <a:spcPct val="0"/>
            </a:spcBef>
            <a:spcAft>
              <a:spcPct val="20000"/>
            </a:spcAft>
            <a:buChar char="••"/>
          </a:pPr>
          <a:r>
            <a:rPr lang="pt-BR" sz="3300" kern="1200" dirty="0" smtClean="0"/>
            <a:t>Um erro de compilação comum em C# ocorre quando o caractere “;” é adicionado em excesso.</a:t>
          </a:r>
          <a:endParaRPr lang="pt-BR" sz="3300" kern="1200" dirty="0"/>
        </a:p>
      </dsp:txBody>
      <dsp:txXfrm>
        <a:off x="0" y="1009603"/>
        <a:ext cx="9579356" cy="10432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3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411674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8964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698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2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22619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0482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073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5/14/2014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8284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5/14/2014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70584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5/14/2014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721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5/14/2014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854763"/>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0.xml.rels><?xml version="1.0" encoding="UTF-8" standalone="yes"?>
<Relationships xmlns="http://schemas.openxmlformats.org/package/2006/relationships"><Relationship Id="rId8" Type="http://schemas.microsoft.com/office/2007/relationships/diagramDrawing" Target="../diagrams/drawing36.xml"/><Relationship Id="rId3" Type="http://schemas.openxmlformats.org/officeDocument/2006/relationships/image" Target="../media/image16.png"/><Relationship Id="rId7" Type="http://schemas.openxmlformats.org/officeDocument/2006/relationships/diagramColors" Target="../diagrams/colors3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QuickStyle" Target="../diagrams/quickStyle36.xml"/><Relationship Id="rId5" Type="http://schemas.openxmlformats.org/officeDocument/2006/relationships/diagramLayout" Target="../diagrams/layout36.xml"/><Relationship Id="rId4" Type="http://schemas.openxmlformats.org/officeDocument/2006/relationships/diagramData" Target="../diagrams/data36.xml"/></Relationships>
</file>

<file path=ppt/slides/_rels/slide4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49.xml"/><Relationship Id="rId7" Type="http://schemas.microsoft.com/office/2007/relationships/diagramDrawing" Target="../diagrams/drawing4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9.xml"/><Relationship Id="rId5" Type="http://schemas.openxmlformats.org/officeDocument/2006/relationships/diagramQuickStyle" Target="../diagrams/quickStyle49.xml"/><Relationship Id="rId4" Type="http://schemas.openxmlformats.org/officeDocument/2006/relationships/diagramLayout" Target="../diagrams/layout49.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51.xml"/><Relationship Id="rId7" Type="http://schemas.microsoft.com/office/2007/relationships/diagramDrawing" Target="../diagrams/drawing5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1.xml"/><Relationship Id="rId5" Type="http://schemas.openxmlformats.org/officeDocument/2006/relationships/diagramQuickStyle" Target="../diagrams/quickStyle51.xml"/><Relationship Id="rId4" Type="http://schemas.openxmlformats.org/officeDocument/2006/relationships/diagramLayout" Target="../diagrams/layout51.xml"/></Relationships>
</file>

<file path=ppt/slides/_rels/slide5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52.xml"/><Relationship Id="rId7" Type="http://schemas.microsoft.com/office/2007/relationships/diagramDrawing" Target="../diagrams/drawing5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2.xml"/><Relationship Id="rId5" Type="http://schemas.openxmlformats.org/officeDocument/2006/relationships/diagramQuickStyle" Target="../diagrams/quickStyle52.xml"/><Relationship Id="rId4" Type="http://schemas.openxmlformats.org/officeDocument/2006/relationships/diagramLayout" Target="../diagrams/layout52.xml"/><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4.png"/><Relationship Id="rId7" Type="http://schemas.openxmlformats.org/officeDocument/2006/relationships/diagramColors" Target="../diagrams/colors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53.xml"/><Relationship Id="rId7" Type="http://schemas.microsoft.com/office/2007/relationships/diagramDrawing" Target="../diagrams/drawing5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6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54.xml"/><Relationship Id="rId7" Type="http://schemas.microsoft.com/office/2007/relationships/diagramDrawing" Target="../diagrams/drawing5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4.xml"/><Relationship Id="rId5" Type="http://schemas.openxmlformats.org/officeDocument/2006/relationships/diagramQuickStyle" Target="../diagrams/quickStyle54.xml"/><Relationship Id="rId4" Type="http://schemas.openxmlformats.org/officeDocument/2006/relationships/diagramLayout" Target="../diagrams/layout54.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55.xml"/><Relationship Id="rId7" Type="http://schemas.microsoft.com/office/2007/relationships/diagramDrawing" Target="../diagrams/drawing5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5.xml"/><Relationship Id="rId5" Type="http://schemas.openxmlformats.org/officeDocument/2006/relationships/diagramQuickStyle" Target="../diagrams/quickStyle55.xml"/><Relationship Id="rId4" Type="http://schemas.openxmlformats.org/officeDocument/2006/relationships/diagramLayout" Target="../diagrams/layout55.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3085126341"/>
              </p:ext>
            </p:extLst>
          </p:nvPr>
        </p:nvGraphicFramePr>
        <p:xfrm>
          <a:off x="1474574" y="1565189"/>
          <a:ext cx="9185187" cy="2619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2100226964"/>
              </p:ext>
            </p:extLst>
          </p:nvPr>
        </p:nvGraphicFramePr>
        <p:xfrm>
          <a:off x="2866765" y="4876564"/>
          <a:ext cx="6186617" cy="922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Imagem 3"/>
          <p:cNvPicPr>
            <a:picLocks noChangeAspect="1"/>
          </p:cNvPicPr>
          <p:nvPr/>
        </p:nvPicPr>
        <p:blipFill>
          <a:blip r:embed="rId12">
            <a:clrChange>
              <a:clrFrom>
                <a:srgbClr val="FEFEFE"/>
              </a:clrFrom>
              <a:clrTo>
                <a:srgbClr val="FEFEFE">
                  <a:alpha val="0"/>
                </a:srgbClr>
              </a:clrTo>
            </a:clrChange>
          </a:blip>
          <a:stretch>
            <a:fillRect/>
          </a:stretch>
        </p:blipFill>
        <p:spPr>
          <a:xfrm>
            <a:off x="4174717" y="0"/>
            <a:ext cx="3430673" cy="1093688"/>
          </a:xfrm>
          <a:prstGeom prst="rect">
            <a:avLst/>
          </a:prstGeom>
        </p:spPr>
      </p:pic>
    </p:spTree>
    <p:extLst>
      <p:ext uri="{BB962C8B-B14F-4D97-AF65-F5344CB8AC3E}">
        <p14:creationId xmlns:p14="http://schemas.microsoft.com/office/powerpoint/2010/main" val="121330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4613274" y="1960562"/>
            <a:ext cx="2892425" cy="3587358"/>
          </a:xfrm>
          <a:prstGeom prst="rect">
            <a:avLst/>
          </a:prstGeom>
        </p:spPr>
      </p:pic>
    </p:spTree>
    <p:extLst>
      <p:ext uri="{BB962C8B-B14F-4D97-AF65-F5344CB8AC3E}">
        <p14:creationId xmlns:p14="http://schemas.microsoft.com/office/powerpoint/2010/main" val="25747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675113945"/>
              </p:ext>
            </p:extLst>
          </p:nvPr>
        </p:nvGraphicFramePr>
        <p:xfrm>
          <a:off x="1854120" y="2193635"/>
          <a:ext cx="8910133" cy="2683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761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4126397419"/>
              </p:ext>
            </p:extLst>
          </p:nvPr>
        </p:nvGraphicFramePr>
        <p:xfrm>
          <a:off x="1486488" y="2299914"/>
          <a:ext cx="9130712" cy="2411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415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3388141318"/>
              </p:ext>
            </p:extLst>
          </p:nvPr>
        </p:nvGraphicFramePr>
        <p:xfrm>
          <a:off x="1856125" y="2323977"/>
          <a:ext cx="9243675" cy="2565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9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2873374" y="1784350"/>
            <a:ext cx="6044023" cy="4464050"/>
          </a:xfrm>
          <a:prstGeom prst="rect">
            <a:avLst/>
          </a:prstGeom>
        </p:spPr>
      </p:pic>
    </p:spTree>
    <p:extLst>
      <p:ext uri="{BB962C8B-B14F-4D97-AF65-F5344CB8AC3E}">
        <p14:creationId xmlns:p14="http://schemas.microsoft.com/office/powerpoint/2010/main" val="250813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601954299"/>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511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070607600"/>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680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580610982"/>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299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874681153"/>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13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407331713"/>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571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732820458"/>
              </p:ext>
            </p:extLst>
          </p:nvPr>
        </p:nvGraphicFramePr>
        <p:xfrm>
          <a:off x="1804841" y="1348195"/>
          <a:ext cx="8736555" cy="2716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5198112" y="4530804"/>
            <a:ext cx="1383882" cy="1395942"/>
          </a:xfrm>
          <a:prstGeom prst="rect">
            <a:avLst/>
          </a:prstGeom>
        </p:spPr>
      </p:pic>
    </p:spTree>
    <p:extLst>
      <p:ext uri="{BB962C8B-B14F-4D97-AF65-F5344CB8AC3E}">
        <p14:creationId xmlns:p14="http://schemas.microsoft.com/office/powerpoint/2010/main" val="291977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924402273"/>
              </p:ext>
            </p:extLst>
          </p:nvPr>
        </p:nvGraphicFramePr>
        <p:xfrm>
          <a:off x="1843425" y="23874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933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692670810"/>
              </p:ext>
            </p:extLst>
          </p:nvPr>
        </p:nvGraphicFramePr>
        <p:xfrm>
          <a:off x="1805325" y="2362077"/>
          <a:ext cx="9040475" cy="2197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319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153704400"/>
              </p:ext>
            </p:extLst>
          </p:nvPr>
        </p:nvGraphicFramePr>
        <p:xfrm>
          <a:off x="1805325" y="2362077"/>
          <a:ext cx="9040475" cy="2197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802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821115644"/>
              </p:ext>
            </p:extLst>
          </p:nvPr>
        </p:nvGraphicFramePr>
        <p:xfrm>
          <a:off x="1805325" y="2362077"/>
          <a:ext cx="9142075" cy="3302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690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3" name="Imagem 2"/>
          <p:cNvPicPr>
            <a:picLocks noChangeAspect="1"/>
          </p:cNvPicPr>
          <p:nvPr/>
        </p:nvPicPr>
        <p:blipFill>
          <a:blip r:embed="rId3">
            <a:clrChange>
              <a:clrFrom>
                <a:srgbClr val="FFFFFF"/>
              </a:clrFrom>
              <a:clrTo>
                <a:srgbClr val="FFFFFF">
                  <a:alpha val="0"/>
                </a:srgbClr>
              </a:clrTo>
            </a:clrChange>
          </a:blip>
          <a:stretch>
            <a:fillRect/>
          </a:stretch>
        </p:blipFill>
        <p:spPr>
          <a:xfrm>
            <a:off x="3536949" y="2165350"/>
            <a:ext cx="5221953" cy="3054350"/>
          </a:xfrm>
          <a:prstGeom prst="rect">
            <a:avLst/>
          </a:prstGeom>
        </p:spPr>
      </p:pic>
    </p:spTree>
    <p:extLst>
      <p:ext uri="{BB962C8B-B14F-4D97-AF65-F5344CB8AC3E}">
        <p14:creationId xmlns:p14="http://schemas.microsoft.com/office/powerpoint/2010/main" val="131133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880767443"/>
              </p:ext>
            </p:extLst>
          </p:nvPr>
        </p:nvGraphicFramePr>
        <p:xfrm>
          <a:off x="1805325" y="2362077"/>
          <a:ext cx="9142075" cy="3302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277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462811039"/>
              </p:ext>
            </p:extLst>
          </p:nvPr>
        </p:nvGraphicFramePr>
        <p:xfrm>
          <a:off x="1805325" y="2362077"/>
          <a:ext cx="8976975" cy="1905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3687762" y="4375150"/>
            <a:ext cx="5619957" cy="1581150"/>
          </a:xfrm>
          <a:prstGeom prst="rect">
            <a:avLst/>
          </a:prstGeom>
        </p:spPr>
      </p:pic>
    </p:spTree>
    <p:extLst>
      <p:ext uri="{BB962C8B-B14F-4D97-AF65-F5344CB8AC3E}">
        <p14:creationId xmlns:p14="http://schemas.microsoft.com/office/powerpoint/2010/main" val="82348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4276580282"/>
              </p:ext>
            </p:extLst>
          </p:nvPr>
        </p:nvGraphicFramePr>
        <p:xfrm>
          <a:off x="1805325" y="2362077"/>
          <a:ext cx="8976975" cy="1905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3727450" y="4552949"/>
            <a:ext cx="5200650" cy="1315827"/>
          </a:xfrm>
          <a:prstGeom prst="rect">
            <a:avLst/>
          </a:prstGeom>
        </p:spPr>
      </p:pic>
    </p:spTree>
    <p:extLst>
      <p:ext uri="{BB962C8B-B14F-4D97-AF65-F5344CB8AC3E}">
        <p14:creationId xmlns:p14="http://schemas.microsoft.com/office/powerpoint/2010/main" val="325586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902347209"/>
              </p:ext>
            </p:extLst>
          </p:nvPr>
        </p:nvGraphicFramePr>
        <p:xfrm>
          <a:off x="1614825" y="2158877"/>
          <a:ext cx="9421475" cy="2857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3209924" y="4992687"/>
            <a:ext cx="6160863" cy="1268413"/>
          </a:xfrm>
          <a:prstGeom prst="rect">
            <a:avLst/>
          </a:prstGeom>
        </p:spPr>
      </p:pic>
    </p:spTree>
    <p:extLst>
      <p:ext uri="{BB962C8B-B14F-4D97-AF65-F5344CB8AC3E}">
        <p14:creationId xmlns:p14="http://schemas.microsoft.com/office/powerpoint/2010/main" val="233625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9" name="Diagrama 8"/>
          <p:cNvGraphicFramePr/>
          <p:nvPr>
            <p:extLst>
              <p:ext uri="{D42A27DB-BD31-4B8C-83A1-F6EECF244321}">
                <p14:modId xmlns:p14="http://schemas.microsoft.com/office/powerpoint/2010/main" val="3888451259"/>
              </p:ext>
            </p:extLst>
          </p:nvPr>
        </p:nvGraphicFramePr>
        <p:xfrm>
          <a:off x="1242060" y="2487950"/>
          <a:ext cx="9959340" cy="2586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794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517067325"/>
              </p:ext>
            </p:extLst>
          </p:nvPr>
        </p:nvGraphicFramePr>
        <p:xfrm>
          <a:off x="1511620" y="2195365"/>
          <a:ext cx="9461180" cy="31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978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56304760"/>
              </p:ext>
            </p:extLst>
          </p:nvPr>
        </p:nvGraphicFramePr>
        <p:xfrm>
          <a:off x="1486488" y="2299914"/>
          <a:ext cx="9130712" cy="2411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188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247985102"/>
              </p:ext>
            </p:extLst>
          </p:nvPr>
        </p:nvGraphicFramePr>
        <p:xfrm>
          <a:off x="1614825" y="2158877"/>
          <a:ext cx="8913475" cy="1841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4174717" y="3917950"/>
            <a:ext cx="4867683" cy="2410580"/>
          </a:xfrm>
          <a:prstGeom prst="rect">
            <a:avLst/>
          </a:prstGeom>
        </p:spPr>
      </p:pic>
    </p:spTree>
    <p:extLst>
      <p:ext uri="{BB962C8B-B14F-4D97-AF65-F5344CB8AC3E}">
        <p14:creationId xmlns:p14="http://schemas.microsoft.com/office/powerpoint/2010/main" val="171120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675788290"/>
              </p:ext>
            </p:extLst>
          </p:nvPr>
        </p:nvGraphicFramePr>
        <p:xfrm>
          <a:off x="1614825" y="2158877"/>
          <a:ext cx="8913475" cy="1841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3032125" y="4056062"/>
            <a:ext cx="7064375" cy="2240416"/>
          </a:xfrm>
          <a:prstGeom prst="rect">
            <a:avLst/>
          </a:prstGeom>
        </p:spPr>
      </p:pic>
    </p:spTree>
    <p:extLst>
      <p:ext uri="{BB962C8B-B14F-4D97-AF65-F5344CB8AC3E}">
        <p14:creationId xmlns:p14="http://schemas.microsoft.com/office/powerpoint/2010/main" val="214821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314281355"/>
              </p:ext>
            </p:extLst>
          </p:nvPr>
        </p:nvGraphicFramePr>
        <p:xfrm>
          <a:off x="1614825" y="2158877"/>
          <a:ext cx="9446875" cy="3010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448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1171027" y="2783203"/>
            <a:ext cx="9438051" cy="1549827"/>
          </a:xfrm>
          <a:prstGeom prst="rect">
            <a:avLst/>
          </a:prstGeom>
        </p:spPr>
      </p:pic>
    </p:spTree>
    <p:extLst>
      <p:ext uri="{BB962C8B-B14F-4D97-AF65-F5344CB8AC3E}">
        <p14:creationId xmlns:p14="http://schemas.microsoft.com/office/powerpoint/2010/main" val="203753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594364461"/>
              </p:ext>
            </p:extLst>
          </p:nvPr>
        </p:nvGraphicFramePr>
        <p:xfrm>
          <a:off x="1614825" y="2158877"/>
          <a:ext cx="9292661" cy="1877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4501289" y="4127454"/>
            <a:ext cx="4039144" cy="2097248"/>
          </a:xfrm>
          <a:prstGeom prst="rect">
            <a:avLst/>
          </a:prstGeom>
        </p:spPr>
      </p:pic>
    </p:spTree>
    <p:extLst>
      <p:ext uri="{BB962C8B-B14F-4D97-AF65-F5344CB8AC3E}">
        <p14:creationId xmlns:p14="http://schemas.microsoft.com/office/powerpoint/2010/main" val="392290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094253561"/>
              </p:ext>
            </p:extLst>
          </p:nvPr>
        </p:nvGraphicFramePr>
        <p:xfrm>
          <a:off x="1373525" y="2222377"/>
          <a:ext cx="9713575" cy="2768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019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729334790"/>
              </p:ext>
            </p:extLst>
          </p:nvPr>
        </p:nvGraphicFramePr>
        <p:xfrm>
          <a:off x="1500525" y="2400177"/>
          <a:ext cx="9421475" cy="2857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693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2019435" y="2749460"/>
            <a:ext cx="8613730" cy="2204816"/>
          </a:xfrm>
          <a:prstGeom prst="rect">
            <a:avLst/>
          </a:prstGeom>
        </p:spPr>
      </p:pic>
      <p:grpSp>
        <p:nvGrpSpPr>
          <p:cNvPr id="5" name="Grupo 4"/>
          <p:cNvGrpSpPr/>
          <p:nvPr/>
        </p:nvGrpSpPr>
        <p:grpSpPr>
          <a:xfrm>
            <a:off x="2019435" y="1980306"/>
            <a:ext cx="8343364" cy="458987"/>
            <a:chOff x="8155" y="0"/>
            <a:chExt cx="8343364" cy="458987"/>
          </a:xfrm>
          <a:solidFill>
            <a:srgbClr val="00B0F0"/>
          </a:solidFill>
        </p:grpSpPr>
        <p:sp>
          <p:nvSpPr>
            <p:cNvPr id="6" name="Retângulo de cantos arredondados 5"/>
            <p:cNvSpPr/>
            <p:nvPr/>
          </p:nvSpPr>
          <p:spPr>
            <a:xfrm>
              <a:off x="8155" y="0"/>
              <a:ext cx="8343364" cy="458987"/>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tângulo 6"/>
            <p:cNvSpPr/>
            <p:nvPr/>
          </p:nvSpPr>
          <p:spPr>
            <a:xfrm>
              <a:off x="21598" y="13443"/>
              <a:ext cx="8316478" cy="43210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pt-BR" sz="2000" kern="1200" baseline="0" dirty="0" smtClean="0"/>
                <a:t>For, for</a:t>
              </a:r>
              <a:endParaRPr lang="pt-BR" sz="2000" kern="1200" dirty="0"/>
            </a:p>
          </p:txBody>
        </p:sp>
      </p:grpSp>
    </p:spTree>
    <p:extLst>
      <p:ext uri="{BB962C8B-B14F-4D97-AF65-F5344CB8AC3E}">
        <p14:creationId xmlns:p14="http://schemas.microsoft.com/office/powerpoint/2010/main" val="407940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204816300"/>
              </p:ext>
            </p:extLst>
          </p:nvPr>
        </p:nvGraphicFramePr>
        <p:xfrm>
          <a:off x="1500525" y="2400177"/>
          <a:ext cx="9421475" cy="2857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487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291151342"/>
              </p:ext>
            </p:extLst>
          </p:nvPr>
        </p:nvGraphicFramePr>
        <p:xfrm>
          <a:off x="1511620" y="2195365"/>
          <a:ext cx="9461180" cy="31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405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2120900" y="2560637"/>
            <a:ext cx="8128000" cy="3255963"/>
          </a:xfrm>
          <a:prstGeom prst="rect">
            <a:avLst/>
          </a:prstGeom>
        </p:spPr>
      </p:pic>
      <p:graphicFrame>
        <p:nvGraphicFramePr>
          <p:cNvPr id="6" name="Diagrama 5"/>
          <p:cNvGraphicFramePr/>
          <p:nvPr>
            <p:extLst>
              <p:ext uri="{D42A27DB-BD31-4B8C-83A1-F6EECF244321}">
                <p14:modId xmlns:p14="http://schemas.microsoft.com/office/powerpoint/2010/main" val="762152987"/>
              </p:ext>
            </p:extLst>
          </p:nvPr>
        </p:nvGraphicFramePr>
        <p:xfrm>
          <a:off x="1998980" y="2076250"/>
          <a:ext cx="8351520" cy="458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7287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1775701742"/>
              </p:ext>
            </p:extLst>
          </p:nvPr>
        </p:nvGraphicFramePr>
        <p:xfrm>
          <a:off x="2011680" y="2055612"/>
          <a:ext cx="8351520" cy="458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2239962" y="2730500"/>
            <a:ext cx="8365369" cy="2794000"/>
          </a:xfrm>
          <a:prstGeom prst="rect">
            <a:avLst/>
          </a:prstGeom>
        </p:spPr>
      </p:pic>
    </p:spTree>
    <p:extLst>
      <p:ext uri="{BB962C8B-B14F-4D97-AF65-F5344CB8AC3E}">
        <p14:creationId xmlns:p14="http://schemas.microsoft.com/office/powerpoint/2010/main" val="155803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3149712144"/>
              </p:ext>
            </p:extLst>
          </p:nvPr>
        </p:nvGraphicFramePr>
        <p:xfrm>
          <a:off x="2011680" y="2055612"/>
          <a:ext cx="8351520" cy="458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2005134" y="2813050"/>
            <a:ext cx="8177701" cy="2546350"/>
          </a:xfrm>
          <a:prstGeom prst="rect">
            <a:avLst/>
          </a:prstGeom>
        </p:spPr>
      </p:pic>
    </p:spTree>
    <p:extLst>
      <p:ext uri="{BB962C8B-B14F-4D97-AF65-F5344CB8AC3E}">
        <p14:creationId xmlns:p14="http://schemas.microsoft.com/office/powerpoint/2010/main" val="150384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4011652797"/>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803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678692288"/>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21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09760797"/>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317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669956532"/>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55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88818790"/>
              </p:ext>
            </p:extLst>
          </p:nvPr>
        </p:nvGraphicFramePr>
        <p:xfrm>
          <a:off x="1805325" y="2362077"/>
          <a:ext cx="8845097" cy="194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298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400358739"/>
              </p:ext>
            </p:extLst>
          </p:nvPr>
        </p:nvGraphicFramePr>
        <p:xfrm>
          <a:off x="1644904" y="2105403"/>
          <a:ext cx="9231644" cy="3669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488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242099155"/>
              </p:ext>
            </p:extLst>
          </p:nvPr>
        </p:nvGraphicFramePr>
        <p:xfrm>
          <a:off x="1644904" y="2105403"/>
          <a:ext cx="9231644" cy="3669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10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91316916"/>
              </p:ext>
            </p:extLst>
          </p:nvPr>
        </p:nvGraphicFramePr>
        <p:xfrm>
          <a:off x="1268983" y="1966766"/>
          <a:ext cx="9233917" cy="2681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4865687" y="4486274"/>
            <a:ext cx="1606529" cy="1876426"/>
          </a:xfrm>
          <a:prstGeom prst="rect">
            <a:avLst/>
          </a:prstGeom>
        </p:spPr>
      </p:pic>
    </p:spTree>
    <p:extLst>
      <p:ext uri="{BB962C8B-B14F-4D97-AF65-F5344CB8AC3E}">
        <p14:creationId xmlns:p14="http://schemas.microsoft.com/office/powerpoint/2010/main" val="259117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3060683" y="1826292"/>
            <a:ext cx="6365963" cy="4277327"/>
          </a:xfrm>
          <a:prstGeom prst="rect">
            <a:avLst/>
          </a:prstGeom>
        </p:spPr>
      </p:pic>
    </p:spTree>
    <p:extLst>
      <p:ext uri="{BB962C8B-B14F-4D97-AF65-F5344CB8AC3E}">
        <p14:creationId xmlns:p14="http://schemas.microsoft.com/office/powerpoint/2010/main" val="91544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720247697"/>
              </p:ext>
            </p:extLst>
          </p:nvPr>
        </p:nvGraphicFramePr>
        <p:xfrm>
          <a:off x="1644904" y="2105403"/>
          <a:ext cx="9231644" cy="3669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740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3" name="Imagem 2"/>
          <p:cNvPicPr>
            <a:picLocks noChangeAspect="1"/>
          </p:cNvPicPr>
          <p:nvPr/>
        </p:nvPicPr>
        <p:blipFill>
          <a:blip r:embed="rId3">
            <a:clrChange>
              <a:clrFrom>
                <a:srgbClr val="FFFFFF"/>
              </a:clrFrom>
              <a:clrTo>
                <a:srgbClr val="FFFFFF">
                  <a:alpha val="0"/>
                </a:srgbClr>
              </a:clrTo>
            </a:clrChange>
          </a:blip>
          <a:stretch>
            <a:fillRect/>
          </a:stretch>
        </p:blipFill>
        <p:spPr>
          <a:xfrm>
            <a:off x="3318778" y="1872615"/>
            <a:ext cx="5357579" cy="4459605"/>
          </a:xfrm>
          <a:prstGeom prst="rect">
            <a:avLst/>
          </a:prstGeom>
        </p:spPr>
      </p:pic>
    </p:spTree>
    <p:extLst>
      <p:ext uri="{BB962C8B-B14F-4D97-AF65-F5344CB8AC3E}">
        <p14:creationId xmlns:p14="http://schemas.microsoft.com/office/powerpoint/2010/main" val="90045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238367748"/>
              </p:ext>
            </p:extLst>
          </p:nvPr>
        </p:nvGraphicFramePr>
        <p:xfrm>
          <a:off x="1644904" y="2105403"/>
          <a:ext cx="9231644" cy="3669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0541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1209128127"/>
              </p:ext>
            </p:extLst>
          </p:nvPr>
        </p:nvGraphicFramePr>
        <p:xfrm>
          <a:off x="1805325" y="2362077"/>
          <a:ext cx="9030315" cy="2415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9979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816402924"/>
              </p:ext>
            </p:extLst>
          </p:nvPr>
        </p:nvGraphicFramePr>
        <p:xfrm>
          <a:off x="1805325" y="2362077"/>
          <a:ext cx="9030315" cy="2415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8626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080741731"/>
              </p:ext>
            </p:extLst>
          </p:nvPr>
        </p:nvGraphicFramePr>
        <p:xfrm>
          <a:off x="1644904" y="2105403"/>
          <a:ext cx="9231644" cy="3669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7034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1290637" y="1956141"/>
            <a:ext cx="4306961" cy="2316848"/>
          </a:xfrm>
          <a:prstGeom prst="rect">
            <a:avLst/>
          </a:prstGeom>
        </p:spPr>
      </p:pic>
      <p:pic>
        <p:nvPicPr>
          <p:cNvPr id="5" name="Imagem 4"/>
          <p:cNvPicPr>
            <a:picLocks noChangeAspect="1"/>
          </p:cNvPicPr>
          <p:nvPr/>
        </p:nvPicPr>
        <p:blipFill>
          <a:blip r:embed="rId4">
            <a:clrChange>
              <a:clrFrom>
                <a:srgbClr val="FFFFFF"/>
              </a:clrFrom>
              <a:clrTo>
                <a:srgbClr val="FFFFFF">
                  <a:alpha val="0"/>
                </a:srgbClr>
              </a:clrTo>
            </a:clrChange>
          </a:blip>
          <a:stretch>
            <a:fillRect/>
          </a:stretch>
        </p:blipFill>
        <p:spPr>
          <a:xfrm>
            <a:off x="6166072" y="2097404"/>
            <a:ext cx="4326956" cy="1536383"/>
          </a:xfrm>
          <a:prstGeom prst="rect">
            <a:avLst/>
          </a:prstGeom>
        </p:spPr>
      </p:pic>
      <p:pic>
        <p:nvPicPr>
          <p:cNvPr id="6" name="Imagem 5"/>
          <p:cNvPicPr>
            <a:picLocks noChangeAspect="1"/>
          </p:cNvPicPr>
          <p:nvPr/>
        </p:nvPicPr>
        <p:blipFill>
          <a:blip r:embed="rId5">
            <a:clrChange>
              <a:clrFrom>
                <a:srgbClr val="FFFFFF"/>
              </a:clrFrom>
              <a:clrTo>
                <a:srgbClr val="FFFFFF">
                  <a:alpha val="0"/>
                </a:srgbClr>
              </a:clrTo>
            </a:clrChange>
          </a:blip>
          <a:stretch>
            <a:fillRect/>
          </a:stretch>
        </p:blipFill>
        <p:spPr>
          <a:xfrm>
            <a:off x="3081498" y="4572442"/>
            <a:ext cx="7411530" cy="1408526"/>
          </a:xfrm>
          <a:prstGeom prst="rect">
            <a:avLst/>
          </a:prstGeom>
        </p:spPr>
      </p:pic>
    </p:spTree>
    <p:extLst>
      <p:ext uri="{BB962C8B-B14F-4D97-AF65-F5344CB8AC3E}">
        <p14:creationId xmlns:p14="http://schemas.microsoft.com/office/powerpoint/2010/main" val="2112357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80">
                                          <p:stCondLst>
                                            <p:cond delay="0"/>
                                          </p:stCondLst>
                                        </p:cTn>
                                        <p:tgtEl>
                                          <p:spTgt spid="6"/>
                                        </p:tgtEl>
                                      </p:cBhvr>
                                    </p:animEffect>
                                    <p:anim calcmode="lin" valueType="num">
                                      <p:cBhvr>
                                        <p:cTn id="4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tgtEl>
                                      </p:cBhvr>
                                      <p:to x="100000" y="60000"/>
                                    </p:animScale>
                                    <p:animScale>
                                      <p:cBhvr>
                                        <p:cTn id="50" dur="166" decel="50000">
                                          <p:stCondLst>
                                            <p:cond delay="676"/>
                                          </p:stCondLst>
                                        </p:cTn>
                                        <p:tgtEl>
                                          <p:spTgt spid="6"/>
                                        </p:tgtEl>
                                      </p:cBhvr>
                                      <p:to x="100000" y="100000"/>
                                    </p:animScale>
                                    <p:animScale>
                                      <p:cBhvr>
                                        <p:cTn id="51" dur="26">
                                          <p:stCondLst>
                                            <p:cond delay="1312"/>
                                          </p:stCondLst>
                                        </p:cTn>
                                        <p:tgtEl>
                                          <p:spTgt spid="6"/>
                                        </p:tgtEl>
                                      </p:cBhvr>
                                      <p:to x="100000" y="80000"/>
                                    </p:animScale>
                                    <p:animScale>
                                      <p:cBhvr>
                                        <p:cTn id="52" dur="166" decel="50000">
                                          <p:stCondLst>
                                            <p:cond delay="1338"/>
                                          </p:stCondLst>
                                        </p:cTn>
                                        <p:tgtEl>
                                          <p:spTgt spid="6"/>
                                        </p:tgtEl>
                                      </p:cBhvr>
                                      <p:to x="100000" y="100000"/>
                                    </p:animScale>
                                    <p:animScale>
                                      <p:cBhvr>
                                        <p:cTn id="53" dur="26">
                                          <p:stCondLst>
                                            <p:cond delay="1642"/>
                                          </p:stCondLst>
                                        </p:cTn>
                                        <p:tgtEl>
                                          <p:spTgt spid="6"/>
                                        </p:tgtEl>
                                      </p:cBhvr>
                                      <p:to x="100000" y="90000"/>
                                    </p:animScale>
                                    <p:animScale>
                                      <p:cBhvr>
                                        <p:cTn id="54" dur="166" decel="50000">
                                          <p:stCondLst>
                                            <p:cond delay="1668"/>
                                          </p:stCondLst>
                                        </p:cTn>
                                        <p:tgtEl>
                                          <p:spTgt spid="6"/>
                                        </p:tgtEl>
                                      </p:cBhvr>
                                      <p:to x="100000" y="100000"/>
                                    </p:animScale>
                                    <p:animScale>
                                      <p:cBhvr>
                                        <p:cTn id="55" dur="26">
                                          <p:stCondLst>
                                            <p:cond delay="1808"/>
                                          </p:stCondLst>
                                        </p:cTn>
                                        <p:tgtEl>
                                          <p:spTgt spid="6"/>
                                        </p:tgtEl>
                                      </p:cBhvr>
                                      <p:to x="100000" y="95000"/>
                                    </p:animScale>
                                    <p:animScale>
                                      <p:cBhvr>
                                        <p:cTn id="5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499785736"/>
              </p:ext>
            </p:extLst>
          </p:nvPr>
        </p:nvGraphicFramePr>
        <p:xfrm>
          <a:off x="1644904" y="2105403"/>
          <a:ext cx="9231644" cy="3669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076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77908168"/>
              </p:ext>
            </p:extLst>
          </p:nvPr>
        </p:nvGraphicFramePr>
        <p:xfrm>
          <a:off x="1644904" y="2105403"/>
          <a:ext cx="9579356" cy="2055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clrChange>
              <a:clrFrom>
                <a:srgbClr val="FFFFFF"/>
              </a:clrFrom>
              <a:clrTo>
                <a:srgbClr val="FFFFFF">
                  <a:alpha val="0"/>
                </a:srgbClr>
              </a:clrTo>
            </a:clrChange>
          </a:blip>
          <a:stretch>
            <a:fillRect/>
          </a:stretch>
        </p:blipFill>
        <p:spPr>
          <a:xfrm>
            <a:off x="1881573" y="4417694"/>
            <a:ext cx="4586288" cy="1818352"/>
          </a:xfrm>
          <a:prstGeom prst="rect">
            <a:avLst/>
          </a:prstGeom>
        </p:spPr>
      </p:pic>
      <p:pic>
        <p:nvPicPr>
          <p:cNvPr id="7" name="Imagem 6"/>
          <p:cNvPicPr>
            <a:picLocks noChangeAspect="1"/>
          </p:cNvPicPr>
          <p:nvPr/>
        </p:nvPicPr>
        <p:blipFill>
          <a:blip r:embed="rId9">
            <a:clrChange>
              <a:clrFrom>
                <a:srgbClr val="FFFFFF"/>
              </a:clrFrom>
              <a:clrTo>
                <a:srgbClr val="FFFFFF">
                  <a:alpha val="0"/>
                </a:srgbClr>
              </a:clrTo>
            </a:clrChange>
          </a:blip>
          <a:stretch>
            <a:fillRect/>
          </a:stretch>
        </p:blipFill>
        <p:spPr>
          <a:xfrm>
            <a:off x="6548437" y="4417694"/>
            <a:ext cx="4715026" cy="1651346"/>
          </a:xfrm>
          <a:prstGeom prst="rect">
            <a:avLst/>
          </a:prstGeom>
        </p:spPr>
      </p:pic>
    </p:spTree>
    <p:extLst>
      <p:ext uri="{BB962C8B-B14F-4D97-AF65-F5344CB8AC3E}">
        <p14:creationId xmlns:p14="http://schemas.microsoft.com/office/powerpoint/2010/main" val="589565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6" name="Imagem 5"/>
          <p:cNvPicPr>
            <a:picLocks noChangeAspect="1"/>
          </p:cNvPicPr>
          <p:nvPr/>
        </p:nvPicPr>
        <p:blipFill>
          <a:blip r:embed="rId3">
            <a:clrChange>
              <a:clrFrom>
                <a:srgbClr val="FFFFFF"/>
              </a:clrFrom>
              <a:clrTo>
                <a:srgbClr val="FFFFFF">
                  <a:alpha val="0"/>
                </a:srgbClr>
              </a:clrTo>
            </a:clrChange>
          </a:blip>
          <a:stretch>
            <a:fillRect/>
          </a:stretch>
        </p:blipFill>
        <p:spPr>
          <a:xfrm>
            <a:off x="5086788" y="4244973"/>
            <a:ext cx="1847412" cy="2157777"/>
          </a:xfrm>
          <a:prstGeom prst="rect">
            <a:avLst/>
          </a:prstGeom>
        </p:spPr>
      </p:pic>
      <p:graphicFrame>
        <p:nvGraphicFramePr>
          <p:cNvPr id="5" name="Diagrama 4"/>
          <p:cNvGraphicFramePr/>
          <p:nvPr>
            <p:extLst>
              <p:ext uri="{D42A27DB-BD31-4B8C-83A1-F6EECF244321}">
                <p14:modId xmlns:p14="http://schemas.microsoft.com/office/powerpoint/2010/main" val="1379324993"/>
              </p:ext>
            </p:extLst>
          </p:nvPr>
        </p:nvGraphicFramePr>
        <p:xfrm>
          <a:off x="1268983" y="1966766"/>
          <a:ext cx="9233917" cy="26814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357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171061549"/>
              </p:ext>
            </p:extLst>
          </p:nvPr>
        </p:nvGraphicFramePr>
        <p:xfrm>
          <a:off x="1805325" y="2362077"/>
          <a:ext cx="9030315" cy="2415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010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8" name="Diagrama 7"/>
          <p:cNvGraphicFramePr/>
          <p:nvPr>
            <p:extLst>
              <p:ext uri="{D42A27DB-BD31-4B8C-83A1-F6EECF244321}">
                <p14:modId xmlns:p14="http://schemas.microsoft.com/office/powerpoint/2010/main" val="2365173413"/>
              </p:ext>
            </p:extLst>
          </p:nvPr>
        </p:nvGraphicFramePr>
        <p:xfrm>
          <a:off x="1644904" y="2105403"/>
          <a:ext cx="9579356" cy="2055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Imagem 8"/>
          <p:cNvPicPr>
            <a:picLocks noChangeAspect="1"/>
          </p:cNvPicPr>
          <p:nvPr/>
        </p:nvPicPr>
        <p:blipFill>
          <a:blip r:embed="rId8"/>
          <a:stretch>
            <a:fillRect/>
          </a:stretch>
        </p:blipFill>
        <p:spPr>
          <a:xfrm>
            <a:off x="2821574" y="5029200"/>
            <a:ext cx="6136958" cy="486096"/>
          </a:xfrm>
          <a:prstGeom prst="rect">
            <a:avLst/>
          </a:prstGeom>
        </p:spPr>
      </p:pic>
    </p:spTree>
    <p:extLst>
      <p:ext uri="{BB962C8B-B14F-4D97-AF65-F5344CB8AC3E}">
        <p14:creationId xmlns:p14="http://schemas.microsoft.com/office/powerpoint/2010/main" val="3482601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5" name="Imagem 4"/>
          <p:cNvPicPr>
            <a:picLocks noChangeAspect="1"/>
          </p:cNvPicPr>
          <p:nvPr/>
        </p:nvPicPr>
        <p:blipFill>
          <a:blip r:embed="rId3">
            <a:clrChange>
              <a:clrFrom>
                <a:srgbClr val="FFFFFF"/>
              </a:clrFrom>
              <a:clrTo>
                <a:srgbClr val="FFFFFF">
                  <a:alpha val="0"/>
                </a:srgbClr>
              </a:clrTo>
            </a:clrChange>
          </a:blip>
          <a:stretch>
            <a:fillRect/>
          </a:stretch>
        </p:blipFill>
        <p:spPr>
          <a:xfrm>
            <a:off x="3716655" y="1793557"/>
            <a:ext cx="4880308" cy="4150043"/>
          </a:xfrm>
          <a:prstGeom prst="rect">
            <a:avLst/>
          </a:prstGeom>
        </p:spPr>
      </p:pic>
    </p:spTree>
    <p:extLst>
      <p:ext uri="{BB962C8B-B14F-4D97-AF65-F5344CB8AC3E}">
        <p14:creationId xmlns:p14="http://schemas.microsoft.com/office/powerpoint/2010/main" val="1523638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8" name="Diagrama 7"/>
          <p:cNvGraphicFramePr/>
          <p:nvPr>
            <p:extLst>
              <p:ext uri="{D42A27DB-BD31-4B8C-83A1-F6EECF244321}">
                <p14:modId xmlns:p14="http://schemas.microsoft.com/office/powerpoint/2010/main" val="3625928646"/>
              </p:ext>
            </p:extLst>
          </p:nvPr>
        </p:nvGraphicFramePr>
        <p:xfrm>
          <a:off x="1644904" y="2105403"/>
          <a:ext cx="9579356" cy="2055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stretch>
            <a:fillRect/>
          </a:stretch>
        </p:blipFill>
        <p:spPr>
          <a:xfrm>
            <a:off x="3286124" y="4870132"/>
            <a:ext cx="6353181" cy="524828"/>
          </a:xfrm>
          <a:prstGeom prst="rect">
            <a:avLst/>
          </a:prstGeom>
        </p:spPr>
      </p:pic>
    </p:spTree>
    <p:extLst>
      <p:ext uri="{BB962C8B-B14F-4D97-AF65-F5344CB8AC3E}">
        <p14:creationId xmlns:p14="http://schemas.microsoft.com/office/powerpoint/2010/main" val="1044363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stretch>
            <a:fillRect/>
          </a:stretch>
        </p:blipFill>
        <p:spPr>
          <a:xfrm>
            <a:off x="1476374" y="2622232"/>
            <a:ext cx="9781305" cy="2521268"/>
          </a:xfrm>
          <a:prstGeom prst="rect">
            <a:avLst/>
          </a:prstGeom>
        </p:spPr>
      </p:pic>
    </p:spTree>
    <p:extLst>
      <p:ext uri="{BB962C8B-B14F-4D97-AF65-F5344CB8AC3E}">
        <p14:creationId xmlns:p14="http://schemas.microsoft.com/office/powerpoint/2010/main" val="2674924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6" name="Título 7"/>
          <p:cNvSpPr txBox="1">
            <a:spLocks/>
          </p:cNvSpPr>
          <p:nvPr/>
        </p:nvSpPr>
        <p:spPr>
          <a:xfrm>
            <a:off x="1811853" y="1399029"/>
            <a:ext cx="8156397" cy="128079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smtClean="0"/>
              <a:t>Exercícios </a:t>
            </a:r>
            <a:r>
              <a:rPr lang="pt-BR" dirty="0" smtClean="0"/>
              <a:t>Complementares</a:t>
            </a:r>
            <a:endParaRPr lang="pt-BR" dirty="0"/>
          </a:p>
        </p:txBody>
      </p:sp>
      <p:pic>
        <p:nvPicPr>
          <p:cNvPr id="7" name="Imagem 6"/>
          <p:cNvPicPr>
            <a:picLocks noChangeAspect="1"/>
          </p:cNvPicPr>
          <p:nvPr/>
        </p:nvPicPr>
        <p:blipFill>
          <a:blip r:embed="rId3">
            <a:clrChange>
              <a:clrFrom>
                <a:srgbClr val="FFFFFF"/>
              </a:clrFrom>
              <a:clrTo>
                <a:srgbClr val="FFFFFF">
                  <a:alpha val="0"/>
                </a:srgbClr>
              </a:clrTo>
            </a:clrChange>
          </a:blip>
          <a:stretch>
            <a:fillRect/>
          </a:stretch>
        </p:blipFill>
        <p:spPr>
          <a:xfrm>
            <a:off x="4670852" y="2679827"/>
            <a:ext cx="2438400" cy="1571625"/>
          </a:xfrm>
          <a:prstGeom prst="rect">
            <a:avLst/>
          </a:prstGeom>
        </p:spPr>
      </p:pic>
    </p:spTree>
    <p:extLst>
      <p:ext uri="{BB962C8B-B14F-4D97-AF65-F5344CB8AC3E}">
        <p14:creationId xmlns:p14="http://schemas.microsoft.com/office/powerpoint/2010/main" val="202968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2489986444"/>
              </p:ext>
            </p:extLst>
          </p:nvPr>
        </p:nvGraphicFramePr>
        <p:xfrm>
          <a:off x="1602125" y="2209677"/>
          <a:ext cx="9028443" cy="214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3132985722"/>
              </p:ext>
            </p:extLst>
          </p:nvPr>
        </p:nvGraphicFramePr>
        <p:xfrm>
          <a:off x="1373525" y="2222376"/>
          <a:ext cx="9586575" cy="2908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046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594905947"/>
              </p:ext>
            </p:extLst>
          </p:nvPr>
        </p:nvGraphicFramePr>
        <p:xfrm>
          <a:off x="1268983" y="1966766"/>
          <a:ext cx="9487917" cy="2948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862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9140</TotalTime>
  <Words>2479</Words>
  <Application>Microsoft Office PowerPoint</Application>
  <PresentationFormat>Widescreen</PresentationFormat>
  <Paragraphs>106</Paragraphs>
  <Slides>65</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65</vt:i4>
      </vt:variant>
    </vt:vector>
  </HeadingPairs>
  <TitlesOfParts>
    <vt:vector size="68" baseType="lpstr">
      <vt:lpstr>Calibri</vt:lpstr>
      <vt:lpstr>Calibri Light</vt:lpstr>
      <vt:lpstr>Retrospectiva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preparatório Academia do programador</dc:title>
  <dc:creator>Thiago Ribeiro Bona Sartor</dc:creator>
  <cp:lastModifiedBy>Thiago Sartor</cp:lastModifiedBy>
  <cp:revision>389</cp:revision>
  <dcterms:created xsi:type="dcterms:W3CDTF">2014-02-21T18:19:48Z</dcterms:created>
  <dcterms:modified xsi:type="dcterms:W3CDTF">2014-05-14T08:29:38Z</dcterms:modified>
</cp:coreProperties>
</file>