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74" r:id="rId1"/>
  </p:sldMasterIdLst>
  <p:sldIdLst>
    <p:sldId id="256" r:id="rId2"/>
    <p:sldId id="285" r:id="rId3"/>
    <p:sldId id="334" r:id="rId4"/>
    <p:sldId id="444" r:id="rId5"/>
    <p:sldId id="348" r:id="rId6"/>
    <p:sldId id="445" r:id="rId7"/>
    <p:sldId id="496" r:id="rId8"/>
    <p:sldId id="497" r:id="rId9"/>
    <p:sldId id="498" r:id="rId10"/>
    <p:sldId id="499" r:id="rId11"/>
    <p:sldId id="509" r:id="rId12"/>
    <p:sldId id="510" r:id="rId13"/>
    <p:sldId id="511" r:id="rId14"/>
    <p:sldId id="512" r:id="rId15"/>
    <p:sldId id="513" r:id="rId16"/>
    <p:sldId id="514" r:id="rId17"/>
    <p:sldId id="515" r:id="rId18"/>
    <p:sldId id="503" r:id="rId19"/>
    <p:sldId id="3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3081FBD0-D0C4-4ADD-948B-FA0C51E1CF0B}">
          <p14:sldIdLst>
            <p14:sldId id="256"/>
            <p14:sldId id="285"/>
            <p14:sldId id="334"/>
            <p14:sldId id="444"/>
            <p14:sldId id="348"/>
            <p14:sldId id="445"/>
            <p14:sldId id="496"/>
            <p14:sldId id="497"/>
            <p14:sldId id="498"/>
            <p14:sldId id="499"/>
            <p14:sldId id="509"/>
            <p14:sldId id="510"/>
            <p14:sldId id="511"/>
            <p14:sldId id="512"/>
            <p14:sldId id="513"/>
            <p14:sldId id="514"/>
            <p14:sldId id="515"/>
            <p14:sldId id="503"/>
            <p14:sldId id="3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297F"/>
    <a:srgbClr val="E0C0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4676" autoAdjust="0"/>
  </p:normalViewPr>
  <p:slideViewPr>
    <p:cSldViewPr snapToGrid="0">
      <p:cViewPr varScale="1">
        <p:scale>
          <a:sx n="72" d="100"/>
          <a:sy n="72" d="100"/>
        </p:scale>
        <p:origin x="672" y="5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67775D-2281-468B-B156-04A321487477}"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pt-BR"/>
        </a:p>
      </dgm:t>
    </dgm:pt>
    <dgm:pt modelId="{2EB1C724-7D1A-489B-A9D2-734C9BD11426}">
      <dgm:prSet/>
      <dgm:spPr/>
      <dgm:t>
        <a:bodyPr/>
        <a:lstStyle/>
        <a:p>
          <a:pPr algn="ctr" rtl="0"/>
          <a:r>
            <a:rPr lang="pt-BR" dirty="0" smtClean="0"/>
            <a:t>Curso preparatório Academia do programador</a:t>
          </a:r>
          <a:endParaRPr lang="pt-BR" dirty="0"/>
        </a:p>
      </dgm:t>
    </dgm:pt>
    <dgm:pt modelId="{3C29C389-734D-477C-B3E0-4A5875B9C137}" type="parTrans" cxnId="{C30C6B46-DC96-4AC5-9DE7-6B06ED4A5E0B}">
      <dgm:prSet/>
      <dgm:spPr/>
      <dgm:t>
        <a:bodyPr/>
        <a:lstStyle/>
        <a:p>
          <a:endParaRPr lang="pt-BR"/>
        </a:p>
      </dgm:t>
    </dgm:pt>
    <dgm:pt modelId="{2A1A6280-989B-4C30-8E7E-56B69412F76E}" type="sibTrans" cxnId="{C30C6B46-DC96-4AC5-9DE7-6B06ED4A5E0B}">
      <dgm:prSet/>
      <dgm:spPr/>
      <dgm:t>
        <a:bodyPr/>
        <a:lstStyle/>
        <a:p>
          <a:endParaRPr lang="pt-BR"/>
        </a:p>
      </dgm:t>
    </dgm:pt>
    <dgm:pt modelId="{15AEE45D-9D8B-4854-9C33-A04215845783}" type="pres">
      <dgm:prSet presAssocID="{B367775D-2281-468B-B156-04A321487477}" presName="linear" presStyleCnt="0">
        <dgm:presLayoutVars>
          <dgm:animLvl val="lvl"/>
          <dgm:resizeHandles val="exact"/>
        </dgm:presLayoutVars>
      </dgm:prSet>
      <dgm:spPr/>
      <dgm:t>
        <a:bodyPr/>
        <a:lstStyle/>
        <a:p>
          <a:endParaRPr lang="pt-BR"/>
        </a:p>
      </dgm:t>
    </dgm:pt>
    <dgm:pt modelId="{D48FF759-348E-4C95-B1EE-F4BB48832009}" type="pres">
      <dgm:prSet presAssocID="{2EB1C724-7D1A-489B-A9D2-734C9BD11426}" presName="parentText" presStyleLbl="node1" presStyleIdx="0" presStyleCnt="1" custLinFactNeighborX="1076" custLinFactNeighborY="22645">
        <dgm:presLayoutVars>
          <dgm:chMax val="0"/>
          <dgm:bulletEnabled val="1"/>
        </dgm:presLayoutVars>
      </dgm:prSet>
      <dgm:spPr/>
      <dgm:t>
        <a:bodyPr/>
        <a:lstStyle/>
        <a:p>
          <a:endParaRPr lang="pt-BR"/>
        </a:p>
      </dgm:t>
    </dgm:pt>
  </dgm:ptLst>
  <dgm:cxnLst>
    <dgm:cxn modelId="{1EBCA30F-D380-4980-80E8-32FEF70F5076}" type="presOf" srcId="{2EB1C724-7D1A-489B-A9D2-734C9BD11426}" destId="{D48FF759-348E-4C95-B1EE-F4BB48832009}" srcOrd="0" destOrd="0" presId="urn:microsoft.com/office/officeart/2005/8/layout/vList2"/>
    <dgm:cxn modelId="{C30C6B46-DC96-4AC5-9DE7-6B06ED4A5E0B}" srcId="{B367775D-2281-468B-B156-04A321487477}" destId="{2EB1C724-7D1A-489B-A9D2-734C9BD11426}" srcOrd="0" destOrd="0" parTransId="{3C29C389-734D-477C-B3E0-4A5875B9C137}" sibTransId="{2A1A6280-989B-4C30-8E7E-56B69412F76E}"/>
    <dgm:cxn modelId="{AC3E3246-C814-4C6A-805B-CC96F4204202}" type="presOf" srcId="{B367775D-2281-468B-B156-04A321487477}" destId="{15AEE45D-9D8B-4854-9C33-A04215845783}" srcOrd="0" destOrd="0" presId="urn:microsoft.com/office/officeart/2005/8/layout/vList2"/>
    <dgm:cxn modelId="{60A99CA8-9571-4D36-9A20-12AD78E0BED1}" type="presParOf" srcId="{15AEE45D-9D8B-4854-9C33-A04215845783}" destId="{D48FF759-348E-4C95-B1EE-F4BB4883200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69674E3-0AFB-49FA-84FE-DC59FB15163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79173914-5647-43B5-9093-A8FCDA2FFE8C}">
      <dgm:prSet/>
      <dgm:spPr>
        <a:solidFill>
          <a:srgbClr val="00B050"/>
        </a:solidFill>
        <a:ln>
          <a:solidFill>
            <a:srgbClr val="00B050"/>
          </a:solidFill>
        </a:ln>
      </dgm:spPr>
      <dgm:t>
        <a:bodyPr/>
        <a:lstStyle/>
        <a:p>
          <a:pPr rtl="0"/>
          <a:r>
            <a:rPr lang="pt-BR" b="1" smtClean="0"/>
            <a:t>Parâmetro</a:t>
          </a:r>
          <a:endParaRPr lang="pt-BR"/>
        </a:p>
      </dgm:t>
    </dgm:pt>
    <dgm:pt modelId="{6FE92174-2059-4EC4-B8AD-58F5938ED7D9}" type="parTrans" cxnId="{9BD9DB0D-CF13-4B01-8A02-FB2BA7F4CD7B}">
      <dgm:prSet/>
      <dgm:spPr/>
      <dgm:t>
        <a:bodyPr/>
        <a:lstStyle/>
        <a:p>
          <a:endParaRPr lang="pt-BR"/>
        </a:p>
      </dgm:t>
    </dgm:pt>
    <dgm:pt modelId="{7A373BBF-C291-4AAF-9346-438E543AE302}" type="sibTrans" cxnId="{9BD9DB0D-CF13-4B01-8A02-FB2BA7F4CD7B}">
      <dgm:prSet/>
      <dgm:spPr/>
      <dgm:t>
        <a:bodyPr/>
        <a:lstStyle/>
        <a:p>
          <a:endParaRPr lang="pt-BR"/>
        </a:p>
      </dgm:t>
    </dgm:pt>
    <dgm:pt modelId="{5472D262-DD48-429E-ADF5-6F327C4D9BAF}">
      <dgm:prSet/>
      <dgm:spPr>
        <a:solidFill>
          <a:schemeClr val="accent6">
            <a:lumMod val="40000"/>
            <a:lumOff val="60000"/>
            <a:alpha val="90000"/>
          </a:schemeClr>
        </a:solidFill>
      </dgm:spPr>
      <dgm:t>
        <a:bodyPr/>
        <a:lstStyle/>
        <a:p>
          <a:pPr rtl="0"/>
          <a:r>
            <a:rPr lang="pt-BR" smtClean="0"/>
            <a:t>Observe que o método acima considera um capital fixo de R$ 10.000,00, uma taxa de juros fixa de 1,5% e um período fixo de 12 meses. De fato, esse método não é muito útil porque toda vez que ele for chamado, ele realizará o cálculo com esses valores fixos.</a:t>
          </a:r>
          <a:endParaRPr lang="pt-BR"/>
        </a:p>
      </dgm:t>
    </dgm:pt>
    <dgm:pt modelId="{AAD839C9-0E22-4AEC-A423-0313BB187C07}" type="parTrans" cxnId="{ACF799F8-8037-4A06-87F4-0D06E546A079}">
      <dgm:prSet/>
      <dgm:spPr/>
      <dgm:t>
        <a:bodyPr/>
        <a:lstStyle/>
        <a:p>
          <a:endParaRPr lang="pt-BR"/>
        </a:p>
      </dgm:t>
    </dgm:pt>
    <dgm:pt modelId="{15ED9BB4-9B7A-41A7-9DAD-6D0F6AC236BE}" type="sibTrans" cxnId="{ACF799F8-8037-4A06-87F4-0D06E546A079}">
      <dgm:prSet/>
      <dgm:spPr/>
      <dgm:t>
        <a:bodyPr/>
        <a:lstStyle/>
        <a:p>
          <a:endParaRPr lang="pt-BR"/>
        </a:p>
      </dgm:t>
    </dgm:pt>
    <dgm:pt modelId="{750DA7FF-D7A6-45D9-A85F-D65617F8CFD9}">
      <dgm:prSet/>
      <dgm:spPr>
        <a:solidFill>
          <a:schemeClr val="accent6">
            <a:lumMod val="40000"/>
            <a:lumOff val="60000"/>
            <a:alpha val="90000"/>
          </a:schemeClr>
        </a:solidFill>
      </dgm:spPr>
      <dgm:t>
        <a:bodyPr/>
        <a:lstStyle/>
        <a:p>
          <a:pPr rtl="0"/>
          <a:r>
            <a:rPr lang="pt-BR" dirty="0" smtClean="0"/>
            <a:t>Para tornar o método </a:t>
          </a:r>
          <a:r>
            <a:rPr lang="pt-BR" b="1" dirty="0" err="1" smtClean="0"/>
            <a:t>CalculaJurosSimples</a:t>
          </a:r>
          <a:r>
            <a:rPr lang="pt-BR" dirty="0" smtClean="0"/>
            <a:t> mais útil, devemos </a:t>
          </a:r>
          <a:r>
            <a:rPr lang="pt-BR" b="1" dirty="0" err="1" smtClean="0"/>
            <a:t>parametrizá-lo</a:t>
          </a:r>
          <a:r>
            <a:rPr lang="pt-BR" dirty="0" smtClean="0"/>
            <a:t>. Um parâmetro é basicamente um valor que um método recebe antes de ser executado.</a:t>
          </a:r>
          <a:endParaRPr lang="pt-BR" dirty="0"/>
        </a:p>
      </dgm:t>
    </dgm:pt>
    <dgm:pt modelId="{FC1BC7F0-15C0-4F61-9C99-A9BA754D8CB6}" type="parTrans" cxnId="{A1E193D8-E48F-4876-A7F8-ED7B94C1B785}">
      <dgm:prSet/>
      <dgm:spPr/>
      <dgm:t>
        <a:bodyPr/>
        <a:lstStyle/>
        <a:p>
          <a:endParaRPr lang="pt-BR"/>
        </a:p>
      </dgm:t>
    </dgm:pt>
    <dgm:pt modelId="{0DA73D8B-5245-4009-B48D-A2720D73F178}" type="sibTrans" cxnId="{A1E193D8-E48F-4876-A7F8-ED7B94C1B785}">
      <dgm:prSet/>
      <dgm:spPr/>
      <dgm:t>
        <a:bodyPr/>
        <a:lstStyle/>
        <a:p>
          <a:endParaRPr lang="pt-BR"/>
        </a:p>
      </dgm:t>
    </dgm:pt>
    <dgm:pt modelId="{43957265-6F5B-45FB-8674-FEB433A14940}" type="pres">
      <dgm:prSet presAssocID="{E69674E3-0AFB-49FA-84FE-DC59FB151634}" presName="Name0" presStyleCnt="0">
        <dgm:presLayoutVars>
          <dgm:dir/>
          <dgm:animLvl val="lvl"/>
          <dgm:resizeHandles val="exact"/>
        </dgm:presLayoutVars>
      </dgm:prSet>
      <dgm:spPr/>
    </dgm:pt>
    <dgm:pt modelId="{0FCB92CC-29BA-40EB-B7DF-109536F69F07}" type="pres">
      <dgm:prSet presAssocID="{79173914-5647-43B5-9093-A8FCDA2FFE8C}" presName="composite" presStyleCnt="0"/>
      <dgm:spPr/>
    </dgm:pt>
    <dgm:pt modelId="{6F0296E3-00CA-438B-81A2-3CA03A8E0F49}" type="pres">
      <dgm:prSet presAssocID="{79173914-5647-43B5-9093-A8FCDA2FFE8C}" presName="parTx" presStyleLbl="alignNode1" presStyleIdx="0" presStyleCnt="1">
        <dgm:presLayoutVars>
          <dgm:chMax val="0"/>
          <dgm:chPref val="0"/>
          <dgm:bulletEnabled val="1"/>
        </dgm:presLayoutVars>
      </dgm:prSet>
      <dgm:spPr/>
    </dgm:pt>
    <dgm:pt modelId="{3F986893-8F76-43B0-8886-8722ADBA1E9F}" type="pres">
      <dgm:prSet presAssocID="{79173914-5647-43B5-9093-A8FCDA2FFE8C}" presName="desTx" presStyleLbl="alignAccFollowNode1" presStyleIdx="0" presStyleCnt="1">
        <dgm:presLayoutVars>
          <dgm:bulletEnabled val="1"/>
        </dgm:presLayoutVars>
      </dgm:prSet>
      <dgm:spPr/>
    </dgm:pt>
  </dgm:ptLst>
  <dgm:cxnLst>
    <dgm:cxn modelId="{ACF799F8-8037-4A06-87F4-0D06E546A079}" srcId="{79173914-5647-43B5-9093-A8FCDA2FFE8C}" destId="{5472D262-DD48-429E-ADF5-6F327C4D9BAF}" srcOrd="0" destOrd="0" parTransId="{AAD839C9-0E22-4AEC-A423-0313BB187C07}" sibTransId="{15ED9BB4-9B7A-41A7-9DAD-6D0F6AC236BE}"/>
    <dgm:cxn modelId="{9BD9DB0D-CF13-4B01-8A02-FB2BA7F4CD7B}" srcId="{E69674E3-0AFB-49FA-84FE-DC59FB151634}" destId="{79173914-5647-43B5-9093-A8FCDA2FFE8C}" srcOrd="0" destOrd="0" parTransId="{6FE92174-2059-4EC4-B8AD-58F5938ED7D9}" sibTransId="{7A373BBF-C291-4AAF-9346-438E543AE302}"/>
    <dgm:cxn modelId="{A1E193D8-E48F-4876-A7F8-ED7B94C1B785}" srcId="{79173914-5647-43B5-9093-A8FCDA2FFE8C}" destId="{750DA7FF-D7A6-45D9-A85F-D65617F8CFD9}" srcOrd="1" destOrd="0" parTransId="{FC1BC7F0-15C0-4F61-9C99-A9BA754D8CB6}" sibTransId="{0DA73D8B-5245-4009-B48D-A2720D73F178}"/>
    <dgm:cxn modelId="{BF136599-F9AB-4402-84C3-BEEFA00B1CE4}" type="presOf" srcId="{750DA7FF-D7A6-45D9-A85F-D65617F8CFD9}" destId="{3F986893-8F76-43B0-8886-8722ADBA1E9F}" srcOrd="0" destOrd="1" presId="urn:microsoft.com/office/officeart/2005/8/layout/hList1"/>
    <dgm:cxn modelId="{06881504-683F-4526-8724-8E9DEB44E26E}" type="presOf" srcId="{E69674E3-0AFB-49FA-84FE-DC59FB151634}" destId="{43957265-6F5B-45FB-8674-FEB433A14940}" srcOrd="0" destOrd="0" presId="urn:microsoft.com/office/officeart/2005/8/layout/hList1"/>
    <dgm:cxn modelId="{E6E45991-F4D2-4C1F-B0A0-0EA82A3B1BA8}" type="presOf" srcId="{5472D262-DD48-429E-ADF5-6F327C4D9BAF}" destId="{3F986893-8F76-43B0-8886-8722ADBA1E9F}" srcOrd="0" destOrd="0" presId="urn:microsoft.com/office/officeart/2005/8/layout/hList1"/>
    <dgm:cxn modelId="{1421C053-3F18-494A-A531-FA74D488D2D2}" type="presOf" srcId="{79173914-5647-43B5-9093-A8FCDA2FFE8C}" destId="{6F0296E3-00CA-438B-81A2-3CA03A8E0F49}" srcOrd="0" destOrd="0" presId="urn:microsoft.com/office/officeart/2005/8/layout/hList1"/>
    <dgm:cxn modelId="{6DFBAEA6-BEA6-407B-8889-33444B728388}" type="presParOf" srcId="{43957265-6F5B-45FB-8674-FEB433A14940}" destId="{0FCB92CC-29BA-40EB-B7DF-109536F69F07}" srcOrd="0" destOrd="0" presId="urn:microsoft.com/office/officeart/2005/8/layout/hList1"/>
    <dgm:cxn modelId="{347582C4-1836-4D99-8BE8-EB5B64E6DB8D}" type="presParOf" srcId="{0FCB92CC-29BA-40EB-B7DF-109536F69F07}" destId="{6F0296E3-00CA-438B-81A2-3CA03A8E0F49}" srcOrd="0" destOrd="0" presId="urn:microsoft.com/office/officeart/2005/8/layout/hList1"/>
    <dgm:cxn modelId="{97979C55-DC40-4C3C-BDFC-8764EADBC9B2}" type="presParOf" srcId="{0FCB92CC-29BA-40EB-B7DF-109536F69F07}" destId="{3F986893-8F76-43B0-8886-8722ADBA1E9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1DD5043-E1C0-4AC4-892E-8540ED03B709}" type="doc">
      <dgm:prSet loTypeId="urn:microsoft.com/office/officeart/2005/8/layout/hList1" loCatId="list" qsTypeId="urn:microsoft.com/office/officeart/2005/8/quickstyle/simple1" qsCatId="simple" csTypeId="urn:microsoft.com/office/officeart/2005/8/colors/accent6_4" csCatId="accent6"/>
      <dgm:spPr/>
      <dgm:t>
        <a:bodyPr/>
        <a:lstStyle/>
        <a:p>
          <a:endParaRPr lang="pt-BR"/>
        </a:p>
      </dgm:t>
    </dgm:pt>
    <dgm:pt modelId="{70EA8C29-9156-46D5-826E-45F3601929A3}">
      <dgm:prSet/>
      <dgm:spPr/>
      <dgm:t>
        <a:bodyPr/>
        <a:lstStyle/>
        <a:p>
          <a:pPr rtl="0"/>
          <a:r>
            <a:rPr lang="pt-BR" b="1" smtClean="0"/>
            <a:t>Parâmetro</a:t>
          </a:r>
          <a:endParaRPr lang="pt-BR"/>
        </a:p>
      </dgm:t>
    </dgm:pt>
    <dgm:pt modelId="{4CAF7709-21FD-4534-B62B-E3D5363AC4C3}" type="parTrans" cxnId="{163E8EC4-56D3-4D8E-84C5-4D0C054419FB}">
      <dgm:prSet/>
      <dgm:spPr/>
      <dgm:t>
        <a:bodyPr/>
        <a:lstStyle/>
        <a:p>
          <a:endParaRPr lang="pt-BR"/>
        </a:p>
      </dgm:t>
    </dgm:pt>
    <dgm:pt modelId="{8ABE8AC9-4EE7-4687-AD9E-11F8CA5406FF}" type="sibTrans" cxnId="{163E8EC4-56D3-4D8E-84C5-4D0C054419FB}">
      <dgm:prSet/>
      <dgm:spPr/>
      <dgm:t>
        <a:bodyPr/>
        <a:lstStyle/>
        <a:p>
          <a:endParaRPr lang="pt-BR"/>
        </a:p>
      </dgm:t>
    </dgm:pt>
    <dgm:pt modelId="{445C12A4-111C-4871-939E-9706C38EBA46}">
      <dgm:prSet/>
      <dgm:spPr/>
      <dgm:t>
        <a:bodyPr/>
        <a:lstStyle/>
        <a:p>
          <a:pPr rtl="0"/>
          <a:r>
            <a:rPr lang="pt-BR" smtClean="0"/>
            <a:t>No código acima, três parâmetros foram definidos para o método </a:t>
          </a:r>
          <a:r>
            <a:rPr lang="pt-BR" b="1" smtClean="0"/>
            <a:t>CalculaJurosSimples</a:t>
          </a:r>
          <a:r>
            <a:rPr lang="pt-BR" smtClean="0"/>
            <a:t>. O primeiro parâmetro é do tipo </a:t>
          </a:r>
          <a:r>
            <a:rPr lang="pt-BR" b="1" smtClean="0"/>
            <a:t>double</a:t>
          </a:r>
          <a:r>
            <a:rPr lang="pt-BR" smtClean="0"/>
            <a:t> e será armazenado na variável </a:t>
          </a:r>
          <a:r>
            <a:rPr lang="pt-BR" b="1" smtClean="0"/>
            <a:t>capital</a:t>
          </a:r>
          <a:r>
            <a:rPr lang="pt-BR" smtClean="0"/>
            <a:t>. O segundo é do tipo </a:t>
          </a:r>
          <a:r>
            <a:rPr lang="pt-BR" b="1" smtClean="0"/>
            <a:t>double</a:t>
          </a:r>
          <a:r>
            <a:rPr lang="pt-BR" smtClean="0"/>
            <a:t> e será armazenado na variável </a:t>
          </a:r>
          <a:r>
            <a:rPr lang="pt-BR" b="1" smtClean="0"/>
            <a:t>taxa</a:t>
          </a:r>
          <a:r>
            <a:rPr lang="pt-BR" smtClean="0"/>
            <a:t>. O terceiro é do tipo </a:t>
          </a:r>
          <a:r>
            <a:rPr lang="pt-BR" b="1" smtClean="0"/>
            <a:t>int</a:t>
          </a:r>
          <a:r>
            <a:rPr lang="pt-BR" smtClean="0"/>
            <a:t> e será armazenado na variável </a:t>
          </a:r>
          <a:r>
            <a:rPr lang="pt-BR" b="1" smtClean="0"/>
            <a:t>período</a:t>
          </a:r>
          <a:r>
            <a:rPr lang="pt-BR" smtClean="0"/>
            <a:t>.</a:t>
          </a:r>
          <a:endParaRPr lang="pt-BR"/>
        </a:p>
      </dgm:t>
    </dgm:pt>
    <dgm:pt modelId="{21C12175-9831-4532-B0D9-4CE7ACA2C376}" type="parTrans" cxnId="{0FC07F0F-AD42-47EF-83CD-5E382C3CC8AF}">
      <dgm:prSet/>
      <dgm:spPr/>
      <dgm:t>
        <a:bodyPr/>
        <a:lstStyle/>
        <a:p>
          <a:endParaRPr lang="pt-BR"/>
        </a:p>
      </dgm:t>
    </dgm:pt>
    <dgm:pt modelId="{8DFFDA6D-A849-422D-918A-6C944A61E12B}" type="sibTrans" cxnId="{0FC07F0F-AD42-47EF-83CD-5E382C3CC8AF}">
      <dgm:prSet/>
      <dgm:spPr/>
      <dgm:t>
        <a:bodyPr/>
        <a:lstStyle/>
        <a:p>
          <a:endParaRPr lang="pt-BR"/>
        </a:p>
      </dgm:t>
    </dgm:pt>
    <dgm:pt modelId="{EE2BDF3A-02A9-4C14-99C5-86B8438ECAEB}" type="pres">
      <dgm:prSet presAssocID="{C1DD5043-E1C0-4AC4-892E-8540ED03B709}" presName="Name0" presStyleCnt="0">
        <dgm:presLayoutVars>
          <dgm:dir/>
          <dgm:animLvl val="lvl"/>
          <dgm:resizeHandles val="exact"/>
        </dgm:presLayoutVars>
      </dgm:prSet>
      <dgm:spPr/>
    </dgm:pt>
    <dgm:pt modelId="{6F2CA574-85D0-453E-94C6-9470BA964D30}" type="pres">
      <dgm:prSet presAssocID="{70EA8C29-9156-46D5-826E-45F3601929A3}" presName="composite" presStyleCnt="0"/>
      <dgm:spPr/>
    </dgm:pt>
    <dgm:pt modelId="{5D69618A-C858-42A9-B912-0B57ED2B594C}" type="pres">
      <dgm:prSet presAssocID="{70EA8C29-9156-46D5-826E-45F3601929A3}" presName="parTx" presStyleLbl="alignNode1" presStyleIdx="0" presStyleCnt="1">
        <dgm:presLayoutVars>
          <dgm:chMax val="0"/>
          <dgm:chPref val="0"/>
          <dgm:bulletEnabled val="1"/>
        </dgm:presLayoutVars>
      </dgm:prSet>
      <dgm:spPr/>
    </dgm:pt>
    <dgm:pt modelId="{DA29924F-7F8A-46BA-9DC3-8A7C2EA9A224}" type="pres">
      <dgm:prSet presAssocID="{70EA8C29-9156-46D5-826E-45F3601929A3}" presName="desTx" presStyleLbl="alignAccFollowNode1" presStyleIdx="0" presStyleCnt="1">
        <dgm:presLayoutVars>
          <dgm:bulletEnabled val="1"/>
        </dgm:presLayoutVars>
      </dgm:prSet>
      <dgm:spPr/>
    </dgm:pt>
  </dgm:ptLst>
  <dgm:cxnLst>
    <dgm:cxn modelId="{163E8EC4-56D3-4D8E-84C5-4D0C054419FB}" srcId="{C1DD5043-E1C0-4AC4-892E-8540ED03B709}" destId="{70EA8C29-9156-46D5-826E-45F3601929A3}" srcOrd="0" destOrd="0" parTransId="{4CAF7709-21FD-4534-B62B-E3D5363AC4C3}" sibTransId="{8ABE8AC9-4EE7-4687-AD9E-11F8CA5406FF}"/>
    <dgm:cxn modelId="{6EFE282A-C5FB-4079-8F85-EC320B8443EE}" type="presOf" srcId="{C1DD5043-E1C0-4AC4-892E-8540ED03B709}" destId="{EE2BDF3A-02A9-4C14-99C5-86B8438ECAEB}" srcOrd="0" destOrd="0" presId="urn:microsoft.com/office/officeart/2005/8/layout/hList1"/>
    <dgm:cxn modelId="{AE344C87-EBD1-410F-BD54-324721AE23F0}" type="presOf" srcId="{445C12A4-111C-4871-939E-9706C38EBA46}" destId="{DA29924F-7F8A-46BA-9DC3-8A7C2EA9A224}" srcOrd="0" destOrd="0" presId="urn:microsoft.com/office/officeart/2005/8/layout/hList1"/>
    <dgm:cxn modelId="{0FC07F0F-AD42-47EF-83CD-5E382C3CC8AF}" srcId="{70EA8C29-9156-46D5-826E-45F3601929A3}" destId="{445C12A4-111C-4871-939E-9706C38EBA46}" srcOrd="0" destOrd="0" parTransId="{21C12175-9831-4532-B0D9-4CE7ACA2C376}" sibTransId="{8DFFDA6D-A849-422D-918A-6C944A61E12B}"/>
    <dgm:cxn modelId="{2495F0BC-B6CA-400D-B5FE-04E3C8C370BF}" type="presOf" srcId="{70EA8C29-9156-46D5-826E-45F3601929A3}" destId="{5D69618A-C858-42A9-B912-0B57ED2B594C}" srcOrd="0" destOrd="0" presId="urn:microsoft.com/office/officeart/2005/8/layout/hList1"/>
    <dgm:cxn modelId="{C772C445-92F3-4C1A-8EE0-4B1EB3261826}" type="presParOf" srcId="{EE2BDF3A-02A9-4C14-99C5-86B8438ECAEB}" destId="{6F2CA574-85D0-453E-94C6-9470BA964D30}" srcOrd="0" destOrd="0" presId="urn:microsoft.com/office/officeart/2005/8/layout/hList1"/>
    <dgm:cxn modelId="{6DBD5576-DA5C-44A4-B9BC-F54E25090322}" type="presParOf" srcId="{6F2CA574-85D0-453E-94C6-9470BA964D30}" destId="{5D69618A-C858-42A9-B912-0B57ED2B594C}" srcOrd="0" destOrd="0" presId="urn:microsoft.com/office/officeart/2005/8/layout/hList1"/>
    <dgm:cxn modelId="{B5E1F64C-2B9E-478F-8CDE-0AF119EDC750}" type="presParOf" srcId="{6F2CA574-85D0-453E-94C6-9470BA964D30}" destId="{DA29924F-7F8A-46BA-9DC3-8A7C2EA9A22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F4A3E70-5576-46A2-BEE3-CA3B9D844F6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t-BR"/>
        </a:p>
      </dgm:t>
    </dgm:pt>
    <dgm:pt modelId="{42173739-351D-4852-8FC5-A201F1CFD4C7}">
      <dgm:prSet/>
      <dgm:spPr/>
      <dgm:t>
        <a:bodyPr/>
        <a:lstStyle/>
        <a:p>
          <a:pPr rtl="0"/>
          <a:r>
            <a:rPr lang="pt-BR" b="1" smtClean="0"/>
            <a:t>Parâmetro</a:t>
          </a:r>
          <a:endParaRPr lang="pt-BR"/>
        </a:p>
      </dgm:t>
    </dgm:pt>
    <dgm:pt modelId="{1C3DD044-E11C-4EED-AA82-40CE2E46AA29}" type="parTrans" cxnId="{3CDC3AB2-88AF-422B-B69D-AB7A8BC0A104}">
      <dgm:prSet/>
      <dgm:spPr/>
      <dgm:t>
        <a:bodyPr/>
        <a:lstStyle/>
        <a:p>
          <a:endParaRPr lang="pt-BR"/>
        </a:p>
      </dgm:t>
    </dgm:pt>
    <dgm:pt modelId="{1E90D3DC-563A-49FC-A737-19376C0E96ED}" type="sibTrans" cxnId="{3CDC3AB2-88AF-422B-B69D-AB7A8BC0A104}">
      <dgm:prSet/>
      <dgm:spPr/>
      <dgm:t>
        <a:bodyPr/>
        <a:lstStyle/>
        <a:p>
          <a:endParaRPr lang="pt-BR"/>
        </a:p>
      </dgm:t>
    </dgm:pt>
    <dgm:pt modelId="{23B4F9F1-D119-4CAE-B93E-5BB15FC0ADB4}">
      <dgm:prSet/>
      <dgm:spPr/>
      <dgm:t>
        <a:bodyPr/>
        <a:lstStyle/>
        <a:p>
          <a:pPr rtl="0"/>
          <a:r>
            <a:rPr lang="pt-BR" smtClean="0"/>
            <a:t>Agora, nas chamadas do método </a:t>
          </a:r>
          <a:r>
            <a:rPr lang="pt-BR" b="1" smtClean="0"/>
            <a:t>CalculaJurosSimples</a:t>
          </a:r>
          <a:r>
            <a:rPr lang="pt-BR" smtClean="0"/>
            <a:t>, devemos passar os três parâmetros necessários para o cálculo do juros simples. No exemplo a seguir, o método </a:t>
          </a:r>
          <a:r>
            <a:rPr lang="pt-BR" b="1" smtClean="0"/>
            <a:t>Main</a:t>
          </a:r>
          <a:r>
            <a:rPr lang="pt-BR" smtClean="0"/>
            <a:t> chama o método </a:t>
          </a:r>
          <a:r>
            <a:rPr lang="pt-BR" b="1" smtClean="0"/>
            <a:t>CalculaJurosSimples</a:t>
          </a:r>
          <a:r>
            <a:rPr lang="pt-BR" smtClean="0"/>
            <a:t> duas vezes. Na primeira chamada, os valores passados como parâmetro são: 10000, 0.015 e 12. Na segunda chamada, os valores passados como parâmetro são: 25400, 0.02 e 30.</a:t>
          </a:r>
          <a:endParaRPr lang="pt-BR"/>
        </a:p>
      </dgm:t>
    </dgm:pt>
    <dgm:pt modelId="{BE5C751C-62C2-45EE-92A5-A779762F4AAA}" type="parTrans" cxnId="{1DE74FBB-FAD6-4C6A-8741-6E46132DAA06}">
      <dgm:prSet/>
      <dgm:spPr/>
      <dgm:t>
        <a:bodyPr/>
        <a:lstStyle/>
        <a:p>
          <a:endParaRPr lang="pt-BR"/>
        </a:p>
      </dgm:t>
    </dgm:pt>
    <dgm:pt modelId="{FBE07DD8-18CA-4E8F-B48E-A1A4E2D02EA4}" type="sibTrans" cxnId="{1DE74FBB-FAD6-4C6A-8741-6E46132DAA06}">
      <dgm:prSet/>
      <dgm:spPr/>
      <dgm:t>
        <a:bodyPr/>
        <a:lstStyle/>
        <a:p>
          <a:endParaRPr lang="pt-BR"/>
        </a:p>
      </dgm:t>
    </dgm:pt>
    <dgm:pt modelId="{2F9C186B-B92E-4626-99B3-5027CFCACAB4}" type="pres">
      <dgm:prSet presAssocID="{CF4A3E70-5576-46A2-BEE3-CA3B9D844F67}" presName="linear" presStyleCnt="0">
        <dgm:presLayoutVars>
          <dgm:animLvl val="lvl"/>
          <dgm:resizeHandles val="exact"/>
        </dgm:presLayoutVars>
      </dgm:prSet>
      <dgm:spPr/>
    </dgm:pt>
    <dgm:pt modelId="{CD5DCED5-5E4B-4708-A45B-6FD3B1D1F4D3}" type="pres">
      <dgm:prSet presAssocID="{42173739-351D-4852-8FC5-A201F1CFD4C7}" presName="parentText" presStyleLbl="node1" presStyleIdx="0" presStyleCnt="1">
        <dgm:presLayoutVars>
          <dgm:chMax val="0"/>
          <dgm:bulletEnabled val="1"/>
        </dgm:presLayoutVars>
      </dgm:prSet>
      <dgm:spPr/>
    </dgm:pt>
    <dgm:pt modelId="{E514CD88-7B9C-4D93-AA86-C05C6AB42556}" type="pres">
      <dgm:prSet presAssocID="{42173739-351D-4852-8FC5-A201F1CFD4C7}" presName="childText" presStyleLbl="revTx" presStyleIdx="0" presStyleCnt="1">
        <dgm:presLayoutVars>
          <dgm:bulletEnabled val="1"/>
        </dgm:presLayoutVars>
      </dgm:prSet>
      <dgm:spPr/>
    </dgm:pt>
  </dgm:ptLst>
  <dgm:cxnLst>
    <dgm:cxn modelId="{3CDC3AB2-88AF-422B-B69D-AB7A8BC0A104}" srcId="{CF4A3E70-5576-46A2-BEE3-CA3B9D844F67}" destId="{42173739-351D-4852-8FC5-A201F1CFD4C7}" srcOrd="0" destOrd="0" parTransId="{1C3DD044-E11C-4EED-AA82-40CE2E46AA29}" sibTransId="{1E90D3DC-563A-49FC-A737-19376C0E96ED}"/>
    <dgm:cxn modelId="{3F2F257A-8ED8-4455-914C-EA86E5AE3AF5}" type="presOf" srcId="{CF4A3E70-5576-46A2-BEE3-CA3B9D844F67}" destId="{2F9C186B-B92E-4626-99B3-5027CFCACAB4}" srcOrd="0" destOrd="0" presId="urn:microsoft.com/office/officeart/2005/8/layout/vList2"/>
    <dgm:cxn modelId="{1DE74FBB-FAD6-4C6A-8741-6E46132DAA06}" srcId="{42173739-351D-4852-8FC5-A201F1CFD4C7}" destId="{23B4F9F1-D119-4CAE-B93E-5BB15FC0ADB4}" srcOrd="0" destOrd="0" parTransId="{BE5C751C-62C2-45EE-92A5-A779762F4AAA}" sibTransId="{FBE07DD8-18CA-4E8F-B48E-A1A4E2D02EA4}"/>
    <dgm:cxn modelId="{36F7A731-E453-42F7-B438-2502862561BC}" type="presOf" srcId="{42173739-351D-4852-8FC5-A201F1CFD4C7}" destId="{CD5DCED5-5E4B-4708-A45B-6FD3B1D1F4D3}" srcOrd="0" destOrd="0" presId="urn:microsoft.com/office/officeart/2005/8/layout/vList2"/>
    <dgm:cxn modelId="{4A74A5B5-DB01-4E85-A3F7-0241A9C4DD22}" type="presOf" srcId="{23B4F9F1-D119-4CAE-B93E-5BB15FC0ADB4}" destId="{E514CD88-7B9C-4D93-AA86-C05C6AB42556}" srcOrd="0" destOrd="0" presId="urn:microsoft.com/office/officeart/2005/8/layout/vList2"/>
    <dgm:cxn modelId="{FEEC7E58-D751-46CF-ADEF-7167F775F359}" type="presParOf" srcId="{2F9C186B-B92E-4626-99B3-5027CFCACAB4}" destId="{CD5DCED5-5E4B-4708-A45B-6FD3B1D1F4D3}" srcOrd="0" destOrd="0" presId="urn:microsoft.com/office/officeart/2005/8/layout/vList2"/>
    <dgm:cxn modelId="{596B2BF6-0BEF-4077-B5AC-2444D812E0BC}" type="presParOf" srcId="{2F9C186B-B92E-4626-99B3-5027CFCACAB4}" destId="{E514CD88-7B9C-4D93-AA86-C05C6AB4255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A693878-A232-445D-A360-E1D0ABCAA289}"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pt-BR"/>
        </a:p>
      </dgm:t>
    </dgm:pt>
    <dgm:pt modelId="{393777A5-15AF-49AB-8D4A-C096B6FE839D}">
      <dgm:prSet/>
      <dgm:spPr/>
      <dgm:t>
        <a:bodyPr/>
        <a:lstStyle/>
        <a:p>
          <a:pPr rtl="0"/>
          <a:r>
            <a:rPr lang="pt-BR" b="1" smtClean="0"/>
            <a:t>Resposta</a:t>
          </a:r>
          <a:endParaRPr lang="pt-BR"/>
        </a:p>
      </dgm:t>
    </dgm:pt>
    <dgm:pt modelId="{540A24CA-D037-4D4D-863C-48B0228355C8}" type="parTrans" cxnId="{72B61CBC-1956-49A9-8315-4D18B3982B31}">
      <dgm:prSet/>
      <dgm:spPr/>
      <dgm:t>
        <a:bodyPr/>
        <a:lstStyle/>
        <a:p>
          <a:endParaRPr lang="pt-BR"/>
        </a:p>
      </dgm:t>
    </dgm:pt>
    <dgm:pt modelId="{CA5EEB20-AF11-4D01-A6BE-E42A6D9C8674}" type="sibTrans" cxnId="{72B61CBC-1956-49A9-8315-4D18B3982B31}">
      <dgm:prSet/>
      <dgm:spPr/>
      <dgm:t>
        <a:bodyPr/>
        <a:lstStyle/>
        <a:p>
          <a:endParaRPr lang="pt-BR"/>
        </a:p>
      </dgm:t>
    </dgm:pt>
    <dgm:pt modelId="{0EF4DD65-A6C3-4FD4-9B37-35CFE36C0573}">
      <dgm:prSet/>
      <dgm:spPr/>
      <dgm:t>
        <a:bodyPr/>
        <a:lstStyle/>
        <a:p>
          <a:pPr algn="just" rtl="0"/>
          <a:r>
            <a:rPr lang="pt-BR" dirty="0" smtClean="0"/>
            <a:t>O valor calculado dentro do método </a:t>
          </a:r>
          <a:r>
            <a:rPr lang="pt-BR" dirty="0" err="1" smtClean="0"/>
            <a:t>CalculaJurosSimples</a:t>
          </a:r>
          <a:r>
            <a:rPr lang="pt-BR" dirty="0" smtClean="0"/>
            <a:t> é armazenado em uma variável local. Essa variável não pode ser acessada dentro do método </a:t>
          </a:r>
          <a:r>
            <a:rPr lang="pt-BR" dirty="0" err="1" smtClean="0"/>
            <a:t>Main</a:t>
          </a:r>
          <a:r>
            <a:rPr lang="pt-BR" dirty="0" smtClean="0"/>
            <a:t>. Em outras palavras, o método </a:t>
          </a:r>
          <a:r>
            <a:rPr lang="pt-BR" dirty="0" err="1" smtClean="0"/>
            <a:t>Main</a:t>
          </a:r>
          <a:r>
            <a:rPr lang="pt-BR" dirty="0" smtClean="0"/>
            <a:t> não tem acesso ao juros que foi calculado dentro do método </a:t>
          </a:r>
          <a:r>
            <a:rPr lang="pt-BR" dirty="0" err="1" smtClean="0"/>
            <a:t>CalculaJurosSimples</a:t>
          </a:r>
          <a:r>
            <a:rPr lang="pt-BR" dirty="0" smtClean="0"/>
            <a:t>.</a:t>
          </a:r>
          <a:endParaRPr lang="pt-BR" dirty="0"/>
        </a:p>
      </dgm:t>
    </dgm:pt>
    <dgm:pt modelId="{5E984B77-1464-4A54-8770-CA7EC04C73C0}" type="parTrans" cxnId="{3E023410-2519-4861-BB46-6766382CBE1E}">
      <dgm:prSet/>
      <dgm:spPr/>
      <dgm:t>
        <a:bodyPr/>
        <a:lstStyle/>
        <a:p>
          <a:endParaRPr lang="pt-BR"/>
        </a:p>
      </dgm:t>
    </dgm:pt>
    <dgm:pt modelId="{A69A62A0-4AEE-456F-BCF9-84FE59C6532D}" type="sibTrans" cxnId="{3E023410-2519-4861-BB46-6766382CBE1E}">
      <dgm:prSet/>
      <dgm:spPr/>
      <dgm:t>
        <a:bodyPr/>
        <a:lstStyle/>
        <a:p>
          <a:endParaRPr lang="pt-BR"/>
        </a:p>
      </dgm:t>
    </dgm:pt>
    <dgm:pt modelId="{F054B8EB-28A5-4632-BA2C-607255C9F965}" type="pres">
      <dgm:prSet presAssocID="{1A693878-A232-445D-A360-E1D0ABCAA289}" presName="linear" presStyleCnt="0">
        <dgm:presLayoutVars>
          <dgm:dir/>
          <dgm:animLvl val="lvl"/>
          <dgm:resizeHandles val="exact"/>
        </dgm:presLayoutVars>
      </dgm:prSet>
      <dgm:spPr/>
    </dgm:pt>
    <dgm:pt modelId="{47942101-34B3-4E52-AE59-FCFCCA391472}" type="pres">
      <dgm:prSet presAssocID="{393777A5-15AF-49AB-8D4A-C096B6FE839D}" presName="parentLin" presStyleCnt="0"/>
      <dgm:spPr/>
    </dgm:pt>
    <dgm:pt modelId="{72B117D8-2AB9-40F4-84F8-86442A77A52E}" type="pres">
      <dgm:prSet presAssocID="{393777A5-15AF-49AB-8D4A-C096B6FE839D}" presName="parentLeftMargin" presStyleLbl="node1" presStyleIdx="0" presStyleCnt="1"/>
      <dgm:spPr/>
    </dgm:pt>
    <dgm:pt modelId="{2C8991E6-6271-4B61-84F4-74EA7A7BD11D}" type="pres">
      <dgm:prSet presAssocID="{393777A5-15AF-49AB-8D4A-C096B6FE839D}" presName="parentText" presStyleLbl="node1" presStyleIdx="0" presStyleCnt="1">
        <dgm:presLayoutVars>
          <dgm:chMax val="0"/>
          <dgm:bulletEnabled val="1"/>
        </dgm:presLayoutVars>
      </dgm:prSet>
      <dgm:spPr/>
    </dgm:pt>
    <dgm:pt modelId="{F37C6444-3CE3-43C4-ACF4-4F1C2C29D25C}" type="pres">
      <dgm:prSet presAssocID="{393777A5-15AF-49AB-8D4A-C096B6FE839D}" presName="negativeSpace" presStyleCnt="0"/>
      <dgm:spPr/>
    </dgm:pt>
    <dgm:pt modelId="{9E67C1A1-FDD3-4528-ADA5-9605F45B6452}" type="pres">
      <dgm:prSet presAssocID="{393777A5-15AF-49AB-8D4A-C096B6FE839D}" presName="childText" presStyleLbl="conFgAcc1" presStyleIdx="0" presStyleCnt="1">
        <dgm:presLayoutVars>
          <dgm:bulletEnabled val="1"/>
        </dgm:presLayoutVars>
      </dgm:prSet>
      <dgm:spPr/>
    </dgm:pt>
  </dgm:ptLst>
  <dgm:cxnLst>
    <dgm:cxn modelId="{061C8341-B247-465D-9064-C436256ECC63}" type="presOf" srcId="{393777A5-15AF-49AB-8D4A-C096B6FE839D}" destId="{2C8991E6-6271-4B61-84F4-74EA7A7BD11D}" srcOrd="1" destOrd="0" presId="urn:microsoft.com/office/officeart/2005/8/layout/list1"/>
    <dgm:cxn modelId="{72B61CBC-1956-49A9-8315-4D18B3982B31}" srcId="{1A693878-A232-445D-A360-E1D0ABCAA289}" destId="{393777A5-15AF-49AB-8D4A-C096B6FE839D}" srcOrd="0" destOrd="0" parTransId="{540A24CA-D037-4D4D-863C-48B0228355C8}" sibTransId="{CA5EEB20-AF11-4D01-A6BE-E42A6D9C8674}"/>
    <dgm:cxn modelId="{319AF97D-E6DE-4DF0-B4D2-53A90C9DCA7E}" type="presOf" srcId="{393777A5-15AF-49AB-8D4A-C096B6FE839D}" destId="{72B117D8-2AB9-40F4-84F8-86442A77A52E}" srcOrd="0" destOrd="0" presId="urn:microsoft.com/office/officeart/2005/8/layout/list1"/>
    <dgm:cxn modelId="{3E023410-2519-4861-BB46-6766382CBE1E}" srcId="{393777A5-15AF-49AB-8D4A-C096B6FE839D}" destId="{0EF4DD65-A6C3-4FD4-9B37-35CFE36C0573}" srcOrd="0" destOrd="0" parTransId="{5E984B77-1464-4A54-8770-CA7EC04C73C0}" sibTransId="{A69A62A0-4AEE-456F-BCF9-84FE59C6532D}"/>
    <dgm:cxn modelId="{9EEB3DD2-9483-4C0B-8C39-8C376A333EB6}" type="presOf" srcId="{1A693878-A232-445D-A360-E1D0ABCAA289}" destId="{F054B8EB-28A5-4632-BA2C-607255C9F965}" srcOrd="0" destOrd="0" presId="urn:microsoft.com/office/officeart/2005/8/layout/list1"/>
    <dgm:cxn modelId="{697BF6E7-CD54-4601-ACA7-4E605E7F1001}" type="presOf" srcId="{0EF4DD65-A6C3-4FD4-9B37-35CFE36C0573}" destId="{9E67C1A1-FDD3-4528-ADA5-9605F45B6452}" srcOrd="0" destOrd="0" presId="urn:microsoft.com/office/officeart/2005/8/layout/list1"/>
    <dgm:cxn modelId="{C11E9C41-C81F-4553-88FA-01C7C562CAA3}" type="presParOf" srcId="{F054B8EB-28A5-4632-BA2C-607255C9F965}" destId="{47942101-34B3-4E52-AE59-FCFCCA391472}" srcOrd="0" destOrd="0" presId="urn:microsoft.com/office/officeart/2005/8/layout/list1"/>
    <dgm:cxn modelId="{15844F04-0E6F-4C6C-966C-0B7E39B23591}" type="presParOf" srcId="{47942101-34B3-4E52-AE59-FCFCCA391472}" destId="{72B117D8-2AB9-40F4-84F8-86442A77A52E}" srcOrd="0" destOrd="0" presId="urn:microsoft.com/office/officeart/2005/8/layout/list1"/>
    <dgm:cxn modelId="{1C9C5CFA-5B85-4307-BC80-D93135A0ED65}" type="presParOf" srcId="{47942101-34B3-4E52-AE59-FCFCCA391472}" destId="{2C8991E6-6271-4B61-84F4-74EA7A7BD11D}" srcOrd="1" destOrd="0" presId="urn:microsoft.com/office/officeart/2005/8/layout/list1"/>
    <dgm:cxn modelId="{C1CFECB0-E375-47E6-871C-427C4D2B46AB}" type="presParOf" srcId="{F054B8EB-28A5-4632-BA2C-607255C9F965}" destId="{F37C6444-3CE3-43C4-ACF4-4F1C2C29D25C}" srcOrd="1" destOrd="0" presId="urn:microsoft.com/office/officeart/2005/8/layout/list1"/>
    <dgm:cxn modelId="{D20D7A14-20FD-4472-8F6B-4DD03CD581D9}" type="presParOf" srcId="{F054B8EB-28A5-4632-BA2C-607255C9F965}" destId="{9E67C1A1-FDD3-4528-ADA5-9605F45B645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F5BB3B3-12BE-4FFC-A24B-14AE45DB88B5}" type="doc">
      <dgm:prSet loTypeId="urn:microsoft.com/office/officeart/2005/8/layout/hList1" loCatId="list" qsTypeId="urn:microsoft.com/office/officeart/2005/8/quickstyle/simple1" qsCatId="simple" csTypeId="urn:microsoft.com/office/officeart/2005/8/colors/accent6_2" csCatId="accent6"/>
      <dgm:spPr/>
      <dgm:t>
        <a:bodyPr/>
        <a:lstStyle/>
        <a:p>
          <a:endParaRPr lang="pt-BR"/>
        </a:p>
      </dgm:t>
    </dgm:pt>
    <dgm:pt modelId="{A6BCAD95-BCCF-462C-BED6-0A4A08385E25}">
      <dgm:prSet/>
      <dgm:spPr/>
      <dgm:t>
        <a:bodyPr/>
        <a:lstStyle/>
        <a:p>
          <a:pPr rtl="0"/>
          <a:r>
            <a:rPr lang="pt-BR" b="1" smtClean="0"/>
            <a:t>Resposta</a:t>
          </a:r>
          <a:endParaRPr lang="pt-BR"/>
        </a:p>
      </dgm:t>
    </dgm:pt>
    <dgm:pt modelId="{5A7C2CEC-698B-4F55-A5E1-AD96D486041B}" type="parTrans" cxnId="{4E221CCB-06EA-46A3-8AD0-3B5113346F60}">
      <dgm:prSet/>
      <dgm:spPr/>
      <dgm:t>
        <a:bodyPr/>
        <a:lstStyle/>
        <a:p>
          <a:endParaRPr lang="pt-BR"/>
        </a:p>
      </dgm:t>
    </dgm:pt>
    <dgm:pt modelId="{D2109A58-9595-4DC3-8EAC-7FC7C1D85952}" type="sibTrans" cxnId="{4E221CCB-06EA-46A3-8AD0-3B5113346F60}">
      <dgm:prSet/>
      <dgm:spPr/>
      <dgm:t>
        <a:bodyPr/>
        <a:lstStyle/>
        <a:p>
          <a:endParaRPr lang="pt-BR"/>
        </a:p>
      </dgm:t>
    </dgm:pt>
    <dgm:pt modelId="{F4EA46DF-4865-4B44-97A9-B93E1E839254}">
      <dgm:prSet/>
      <dgm:spPr/>
      <dgm:t>
        <a:bodyPr/>
        <a:lstStyle/>
        <a:p>
          <a:pPr rtl="0"/>
          <a:r>
            <a:rPr lang="pt-BR" smtClean="0"/>
            <a:t>Todo método pode, ao final do seu processamento, devolver uma resposta para que o chamou. No C#, a instrução return indica o valor de resposta de um método.</a:t>
          </a:r>
          <a:endParaRPr lang="pt-BR"/>
        </a:p>
      </dgm:t>
    </dgm:pt>
    <dgm:pt modelId="{7DCE9BB9-2125-466E-8A46-CAB6AEE80612}" type="parTrans" cxnId="{4C0EA822-3C64-4306-9694-4588706DC06F}">
      <dgm:prSet/>
      <dgm:spPr/>
      <dgm:t>
        <a:bodyPr/>
        <a:lstStyle/>
        <a:p>
          <a:endParaRPr lang="pt-BR"/>
        </a:p>
      </dgm:t>
    </dgm:pt>
    <dgm:pt modelId="{DF05DE65-1E0B-443A-B1C2-B2B9A9A288F6}" type="sibTrans" cxnId="{4C0EA822-3C64-4306-9694-4588706DC06F}">
      <dgm:prSet/>
      <dgm:spPr/>
      <dgm:t>
        <a:bodyPr/>
        <a:lstStyle/>
        <a:p>
          <a:endParaRPr lang="pt-BR"/>
        </a:p>
      </dgm:t>
    </dgm:pt>
    <dgm:pt modelId="{19817557-6150-4689-839C-361F8823B936}" type="pres">
      <dgm:prSet presAssocID="{8F5BB3B3-12BE-4FFC-A24B-14AE45DB88B5}" presName="Name0" presStyleCnt="0">
        <dgm:presLayoutVars>
          <dgm:dir/>
          <dgm:animLvl val="lvl"/>
          <dgm:resizeHandles val="exact"/>
        </dgm:presLayoutVars>
      </dgm:prSet>
      <dgm:spPr/>
    </dgm:pt>
    <dgm:pt modelId="{F4D56E7C-C696-4CD9-A7D0-A1EC124A9056}" type="pres">
      <dgm:prSet presAssocID="{A6BCAD95-BCCF-462C-BED6-0A4A08385E25}" presName="composite" presStyleCnt="0"/>
      <dgm:spPr/>
    </dgm:pt>
    <dgm:pt modelId="{759C6E30-C0A2-4905-B191-CBD633C3FA26}" type="pres">
      <dgm:prSet presAssocID="{A6BCAD95-BCCF-462C-BED6-0A4A08385E25}" presName="parTx" presStyleLbl="alignNode1" presStyleIdx="0" presStyleCnt="1">
        <dgm:presLayoutVars>
          <dgm:chMax val="0"/>
          <dgm:chPref val="0"/>
          <dgm:bulletEnabled val="1"/>
        </dgm:presLayoutVars>
      </dgm:prSet>
      <dgm:spPr/>
    </dgm:pt>
    <dgm:pt modelId="{D87765FC-5C72-4223-A996-595E7E076C27}" type="pres">
      <dgm:prSet presAssocID="{A6BCAD95-BCCF-462C-BED6-0A4A08385E25}" presName="desTx" presStyleLbl="alignAccFollowNode1" presStyleIdx="0" presStyleCnt="1">
        <dgm:presLayoutVars>
          <dgm:bulletEnabled val="1"/>
        </dgm:presLayoutVars>
      </dgm:prSet>
      <dgm:spPr/>
    </dgm:pt>
  </dgm:ptLst>
  <dgm:cxnLst>
    <dgm:cxn modelId="{B95BC8AA-F228-4370-9ED1-AF007B872420}" type="presOf" srcId="{A6BCAD95-BCCF-462C-BED6-0A4A08385E25}" destId="{759C6E30-C0A2-4905-B191-CBD633C3FA26}" srcOrd="0" destOrd="0" presId="urn:microsoft.com/office/officeart/2005/8/layout/hList1"/>
    <dgm:cxn modelId="{E7C4C88A-99E9-44A5-B51E-514A16371A4E}" type="presOf" srcId="{F4EA46DF-4865-4B44-97A9-B93E1E839254}" destId="{D87765FC-5C72-4223-A996-595E7E076C27}" srcOrd="0" destOrd="0" presId="urn:microsoft.com/office/officeart/2005/8/layout/hList1"/>
    <dgm:cxn modelId="{4C0EA822-3C64-4306-9694-4588706DC06F}" srcId="{A6BCAD95-BCCF-462C-BED6-0A4A08385E25}" destId="{F4EA46DF-4865-4B44-97A9-B93E1E839254}" srcOrd="0" destOrd="0" parTransId="{7DCE9BB9-2125-466E-8A46-CAB6AEE80612}" sibTransId="{DF05DE65-1E0B-443A-B1C2-B2B9A9A288F6}"/>
    <dgm:cxn modelId="{AE051EE9-8D7B-41F6-8A98-3471F881938D}" type="presOf" srcId="{8F5BB3B3-12BE-4FFC-A24B-14AE45DB88B5}" destId="{19817557-6150-4689-839C-361F8823B936}" srcOrd="0" destOrd="0" presId="urn:microsoft.com/office/officeart/2005/8/layout/hList1"/>
    <dgm:cxn modelId="{4E221CCB-06EA-46A3-8AD0-3B5113346F60}" srcId="{8F5BB3B3-12BE-4FFC-A24B-14AE45DB88B5}" destId="{A6BCAD95-BCCF-462C-BED6-0A4A08385E25}" srcOrd="0" destOrd="0" parTransId="{5A7C2CEC-698B-4F55-A5E1-AD96D486041B}" sibTransId="{D2109A58-9595-4DC3-8EAC-7FC7C1D85952}"/>
    <dgm:cxn modelId="{C4B7E214-D276-449B-93C4-D50163A505AA}" type="presParOf" srcId="{19817557-6150-4689-839C-361F8823B936}" destId="{F4D56E7C-C696-4CD9-A7D0-A1EC124A9056}" srcOrd="0" destOrd="0" presId="urn:microsoft.com/office/officeart/2005/8/layout/hList1"/>
    <dgm:cxn modelId="{EBC29F3D-F62F-41FA-9C0D-C274F7BA0BA4}" type="presParOf" srcId="{F4D56E7C-C696-4CD9-A7D0-A1EC124A9056}" destId="{759C6E30-C0A2-4905-B191-CBD633C3FA26}" srcOrd="0" destOrd="0" presId="urn:microsoft.com/office/officeart/2005/8/layout/hList1"/>
    <dgm:cxn modelId="{9E6E7FEC-B047-4976-8F84-ADAEBFAEF870}" type="presParOf" srcId="{F4D56E7C-C696-4CD9-A7D0-A1EC124A9056}" destId="{D87765FC-5C72-4223-A996-595E7E076C2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777B1F1-2F0C-4D08-9AAE-F75FA390A965}" type="doc">
      <dgm:prSet loTypeId="urn:microsoft.com/office/officeart/2005/8/layout/process1" loCatId="process" qsTypeId="urn:microsoft.com/office/officeart/2005/8/quickstyle/simple1" qsCatId="simple" csTypeId="urn:microsoft.com/office/officeart/2005/8/colors/accent0_2" csCatId="mainScheme" phldr="1"/>
      <dgm:spPr/>
      <dgm:t>
        <a:bodyPr/>
        <a:lstStyle/>
        <a:p>
          <a:endParaRPr lang="pt-BR"/>
        </a:p>
      </dgm:t>
    </dgm:pt>
    <dgm:pt modelId="{928B39AF-82E0-4213-AA2B-8A95F330D2D1}">
      <dgm:prSet/>
      <dgm:spPr/>
      <dgm:t>
        <a:bodyPr/>
        <a:lstStyle/>
        <a:p>
          <a:pPr algn="l" rtl="0"/>
          <a:r>
            <a:rPr lang="pt-BR" b="1" smtClean="0"/>
            <a:t>Resposta</a:t>
          </a:r>
          <a:endParaRPr lang="pt-BR"/>
        </a:p>
      </dgm:t>
    </dgm:pt>
    <dgm:pt modelId="{54647ADD-359C-413F-9FAE-80B40659F3B6}" type="parTrans" cxnId="{DB51ED19-4408-4988-939C-C5958E850DFA}">
      <dgm:prSet/>
      <dgm:spPr/>
      <dgm:t>
        <a:bodyPr/>
        <a:lstStyle/>
        <a:p>
          <a:endParaRPr lang="pt-BR"/>
        </a:p>
      </dgm:t>
    </dgm:pt>
    <dgm:pt modelId="{5942D1BC-0B39-492D-82A5-2A78F0D481E2}" type="sibTrans" cxnId="{DB51ED19-4408-4988-939C-C5958E850DFA}">
      <dgm:prSet/>
      <dgm:spPr/>
      <dgm:t>
        <a:bodyPr/>
        <a:lstStyle/>
        <a:p>
          <a:endParaRPr lang="pt-BR"/>
        </a:p>
      </dgm:t>
    </dgm:pt>
    <dgm:pt modelId="{27B119BC-C6AA-45D7-BBE2-981F6A6BF495}">
      <dgm:prSet/>
      <dgm:spPr/>
      <dgm:t>
        <a:bodyPr/>
        <a:lstStyle/>
        <a:p>
          <a:pPr algn="just" rtl="0"/>
          <a:r>
            <a:rPr lang="pt-BR" dirty="0" smtClean="0"/>
            <a:t>Observe as duas modificações realizadas no método </a:t>
          </a:r>
          <a:r>
            <a:rPr lang="pt-BR" b="1" dirty="0" err="1" smtClean="0"/>
            <a:t>CalculaJurosSimples</a:t>
          </a:r>
          <a:r>
            <a:rPr lang="pt-BR" dirty="0" smtClean="0"/>
            <a:t>. A primeira alteração é a retirada da palavra reservada </a:t>
          </a:r>
          <a:r>
            <a:rPr lang="pt-BR" b="1" dirty="0" err="1" smtClean="0"/>
            <a:t>void</a:t>
          </a:r>
          <a:r>
            <a:rPr lang="pt-BR" b="1" dirty="0" smtClean="0"/>
            <a:t> </a:t>
          </a:r>
          <a:r>
            <a:rPr lang="pt-BR" dirty="0" smtClean="0"/>
            <a:t>e a inserção da palavra reservada </a:t>
          </a:r>
          <a:r>
            <a:rPr lang="pt-BR" b="1" dirty="0" err="1" smtClean="0"/>
            <a:t>double</a:t>
          </a:r>
          <a:r>
            <a:rPr lang="pt-BR" b="1" dirty="0" smtClean="0"/>
            <a:t> </a:t>
          </a:r>
          <a:r>
            <a:rPr lang="pt-BR" dirty="0" smtClean="0"/>
            <a:t>em seu lugar. A palavra </a:t>
          </a:r>
          <a:r>
            <a:rPr lang="pt-BR" b="1" dirty="0" err="1" smtClean="0"/>
            <a:t>void</a:t>
          </a:r>
          <a:r>
            <a:rPr lang="pt-BR" b="1" dirty="0" smtClean="0"/>
            <a:t> </a:t>
          </a:r>
          <a:r>
            <a:rPr lang="pt-BR" dirty="0" smtClean="0"/>
            <a:t>indicava que o método não devolvia nenhuma resposta ao final do seu  processamento. A palavra </a:t>
          </a:r>
          <a:r>
            <a:rPr lang="pt-BR" b="1" dirty="0" err="1" smtClean="0"/>
            <a:t>double</a:t>
          </a:r>
          <a:r>
            <a:rPr lang="pt-BR" b="1" dirty="0" smtClean="0"/>
            <a:t> </a:t>
          </a:r>
          <a:r>
            <a:rPr lang="pt-BR" dirty="0" smtClean="0"/>
            <a:t>indica que o método devolverá um valor do tipo </a:t>
          </a:r>
          <a:r>
            <a:rPr lang="pt-BR" b="1" dirty="0" err="1" smtClean="0"/>
            <a:t>double</a:t>
          </a:r>
          <a:r>
            <a:rPr lang="pt-BR" b="1" dirty="0" smtClean="0"/>
            <a:t> </a:t>
          </a:r>
          <a:r>
            <a:rPr lang="pt-BR" dirty="0" smtClean="0"/>
            <a:t>ao final do seu processamento. A segunda modificação é a utilização do comando </a:t>
          </a:r>
          <a:r>
            <a:rPr lang="pt-BR" b="1" dirty="0" err="1" smtClean="0"/>
            <a:t>return</a:t>
          </a:r>
          <a:r>
            <a:rPr lang="pt-BR" b="1" dirty="0" smtClean="0"/>
            <a:t> </a:t>
          </a:r>
          <a:r>
            <a:rPr lang="pt-BR" dirty="0" smtClean="0"/>
            <a:t>para devolver como resposta o valor do juros que é um valor do tipo </a:t>
          </a:r>
          <a:r>
            <a:rPr lang="pt-BR" b="1" dirty="0" err="1" smtClean="0"/>
            <a:t>double</a:t>
          </a:r>
          <a:r>
            <a:rPr lang="pt-BR" dirty="0" smtClean="0"/>
            <a:t>.</a:t>
          </a:r>
          <a:endParaRPr lang="pt-BR" dirty="0"/>
        </a:p>
      </dgm:t>
    </dgm:pt>
    <dgm:pt modelId="{10A9714D-0900-403E-80C1-4676BF1C5E33}" type="parTrans" cxnId="{EB11DCCD-DD04-4DBB-8CB9-E2F71AF0F7EC}">
      <dgm:prSet/>
      <dgm:spPr/>
      <dgm:t>
        <a:bodyPr/>
        <a:lstStyle/>
        <a:p>
          <a:endParaRPr lang="pt-BR"/>
        </a:p>
      </dgm:t>
    </dgm:pt>
    <dgm:pt modelId="{390352BD-22CF-491C-9D54-5C9AA091C8CA}" type="sibTrans" cxnId="{EB11DCCD-DD04-4DBB-8CB9-E2F71AF0F7EC}">
      <dgm:prSet/>
      <dgm:spPr/>
      <dgm:t>
        <a:bodyPr/>
        <a:lstStyle/>
        <a:p>
          <a:endParaRPr lang="pt-BR"/>
        </a:p>
      </dgm:t>
    </dgm:pt>
    <dgm:pt modelId="{57178CE6-9D4A-409B-8E6E-88A2447F6957}" type="pres">
      <dgm:prSet presAssocID="{0777B1F1-2F0C-4D08-9AAE-F75FA390A965}" presName="Name0" presStyleCnt="0">
        <dgm:presLayoutVars>
          <dgm:dir/>
          <dgm:resizeHandles val="exact"/>
        </dgm:presLayoutVars>
      </dgm:prSet>
      <dgm:spPr/>
    </dgm:pt>
    <dgm:pt modelId="{3E09B6F4-550B-48EF-85A3-53796B556168}" type="pres">
      <dgm:prSet presAssocID="{928B39AF-82E0-4213-AA2B-8A95F330D2D1}" presName="node" presStyleLbl="node1" presStyleIdx="0" presStyleCnt="1" custScaleX="100038">
        <dgm:presLayoutVars>
          <dgm:bulletEnabled val="1"/>
        </dgm:presLayoutVars>
      </dgm:prSet>
      <dgm:spPr/>
    </dgm:pt>
  </dgm:ptLst>
  <dgm:cxnLst>
    <dgm:cxn modelId="{CF5D43C9-176E-4833-8ED5-B1AD66A974FF}" type="presOf" srcId="{0777B1F1-2F0C-4D08-9AAE-F75FA390A965}" destId="{57178CE6-9D4A-409B-8E6E-88A2447F6957}" srcOrd="0" destOrd="0" presId="urn:microsoft.com/office/officeart/2005/8/layout/process1"/>
    <dgm:cxn modelId="{DB51ED19-4408-4988-939C-C5958E850DFA}" srcId="{0777B1F1-2F0C-4D08-9AAE-F75FA390A965}" destId="{928B39AF-82E0-4213-AA2B-8A95F330D2D1}" srcOrd="0" destOrd="0" parTransId="{54647ADD-359C-413F-9FAE-80B40659F3B6}" sibTransId="{5942D1BC-0B39-492D-82A5-2A78F0D481E2}"/>
    <dgm:cxn modelId="{1F274493-2F6F-4080-A699-E2A749C8DDDF}" type="presOf" srcId="{27B119BC-C6AA-45D7-BBE2-981F6A6BF495}" destId="{3E09B6F4-550B-48EF-85A3-53796B556168}" srcOrd="0" destOrd="1" presId="urn:microsoft.com/office/officeart/2005/8/layout/process1"/>
    <dgm:cxn modelId="{EB11DCCD-DD04-4DBB-8CB9-E2F71AF0F7EC}" srcId="{928B39AF-82E0-4213-AA2B-8A95F330D2D1}" destId="{27B119BC-C6AA-45D7-BBE2-981F6A6BF495}" srcOrd="0" destOrd="0" parTransId="{10A9714D-0900-403E-80C1-4676BF1C5E33}" sibTransId="{390352BD-22CF-491C-9D54-5C9AA091C8CA}"/>
    <dgm:cxn modelId="{4E578B7A-0FB7-4BCA-99D0-43991BD54486}" type="presOf" srcId="{928B39AF-82E0-4213-AA2B-8A95F330D2D1}" destId="{3E09B6F4-550B-48EF-85A3-53796B556168}" srcOrd="0" destOrd="0" presId="urn:microsoft.com/office/officeart/2005/8/layout/process1"/>
    <dgm:cxn modelId="{1DD43264-1961-44DE-9A73-B967464F9166}" type="presParOf" srcId="{57178CE6-9D4A-409B-8E6E-88A2447F6957}" destId="{3E09B6F4-550B-48EF-85A3-53796B556168}"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04DC9B8-D560-4D5E-97A1-9F11A84AA59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14F1E76D-0722-43B7-B1AA-87C5E4B10D07}">
      <dgm:prSet/>
      <dgm:spPr>
        <a:solidFill>
          <a:srgbClr val="002060"/>
        </a:solidFill>
        <a:ln>
          <a:solidFill>
            <a:srgbClr val="002060"/>
          </a:solidFill>
        </a:ln>
      </dgm:spPr>
      <dgm:t>
        <a:bodyPr/>
        <a:lstStyle/>
        <a:p>
          <a:pPr rtl="0"/>
          <a:r>
            <a:rPr lang="pt-BR" b="1" smtClean="0"/>
            <a:t>Resposta</a:t>
          </a:r>
          <a:endParaRPr lang="pt-BR"/>
        </a:p>
      </dgm:t>
    </dgm:pt>
    <dgm:pt modelId="{1F5AE60A-E80C-47C4-AA9C-54F213202782}" type="parTrans" cxnId="{1C1C9E37-708C-427E-A993-DDCF4A883292}">
      <dgm:prSet/>
      <dgm:spPr/>
      <dgm:t>
        <a:bodyPr/>
        <a:lstStyle/>
        <a:p>
          <a:endParaRPr lang="pt-BR"/>
        </a:p>
      </dgm:t>
    </dgm:pt>
    <dgm:pt modelId="{35C2C67F-FFE8-4A7B-84B6-BA152992FA4E}" type="sibTrans" cxnId="{1C1C9E37-708C-427E-A993-DDCF4A883292}">
      <dgm:prSet/>
      <dgm:spPr/>
      <dgm:t>
        <a:bodyPr/>
        <a:lstStyle/>
        <a:p>
          <a:endParaRPr lang="pt-BR"/>
        </a:p>
      </dgm:t>
    </dgm:pt>
    <dgm:pt modelId="{E0A8284C-DCB4-4130-B6FE-F41791EBCA6E}">
      <dgm:prSet/>
      <dgm:spPr>
        <a:solidFill>
          <a:schemeClr val="bg2">
            <a:alpha val="90000"/>
          </a:schemeClr>
        </a:solidFill>
      </dgm:spPr>
      <dgm:t>
        <a:bodyPr/>
        <a:lstStyle/>
        <a:p>
          <a:pPr rtl="0"/>
          <a:r>
            <a:rPr lang="pt-BR" dirty="0" smtClean="0"/>
            <a:t>Um método pode devolver outros tipos de valores. Para isso, basta modificar a marcação de retorno definindo o tipo de valor que o método devolverá. Veja alguns exemplos.</a:t>
          </a:r>
          <a:endParaRPr lang="pt-BR" dirty="0"/>
        </a:p>
      </dgm:t>
    </dgm:pt>
    <dgm:pt modelId="{9A76B6B3-CFDD-4E8A-93E1-ECE1EF7BCF5B}" type="parTrans" cxnId="{524CCD7D-169D-4423-B624-83BDB18EFCC5}">
      <dgm:prSet/>
      <dgm:spPr/>
      <dgm:t>
        <a:bodyPr/>
        <a:lstStyle/>
        <a:p>
          <a:endParaRPr lang="pt-BR"/>
        </a:p>
      </dgm:t>
    </dgm:pt>
    <dgm:pt modelId="{8F88FB7B-9C4A-4D91-8B69-3128D61B3B6F}" type="sibTrans" cxnId="{524CCD7D-169D-4423-B624-83BDB18EFCC5}">
      <dgm:prSet/>
      <dgm:spPr/>
      <dgm:t>
        <a:bodyPr/>
        <a:lstStyle/>
        <a:p>
          <a:endParaRPr lang="pt-BR"/>
        </a:p>
      </dgm:t>
    </dgm:pt>
    <dgm:pt modelId="{05D7F486-0716-44DD-904D-47B92B9568D2}" type="pres">
      <dgm:prSet presAssocID="{B04DC9B8-D560-4D5E-97A1-9F11A84AA59C}" presName="Name0" presStyleCnt="0">
        <dgm:presLayoutVars>
          <dgm:dir/>
          <dgm:animLvl val="lvl"/>
          <dgm:resizeHandles val="exact"/>
        </dgm:presLayoutVars>
      </dgm:prSet>
      <dgm:spPr/>
    </dgm:pt>
    <dgm:pt modelId="{510921F7-74CB-49B0-8173-109943E8C1E5}" type="pres">
      <dgm:prSet presAssocID="{14F1E76D-0722-43B7-B1AA-87C5E4B10D07}" presName="composite" presStyleCnt="0"/>
      <dgm:spPr/>
    </dgm:pt>
    <dgm:pt modelId="{463027BD-52E5-4F15-9077-A48CC8D2B4FC}" type="pres">
      <dgm:prSet presAssocID="{14F1E76D-0722-43B7-B1AA-87C5E4B10D07}" presName="parTx" presStyleLbl="alignNode1" presStyleIdx="0" presStyleCnt="1">
        <dgm:presLayoutVars>
          <dgm:chMax val="0"/>
          <dgm:chPref val="0"/>
          <dgm:bulletEnabled val="1"/>
        </dgm:presLayoutVars>
      </dgm:prSet>
      <dgm:spPr/>
    </dgm:pt>
    <dgm:pt modelId="{05FCFB72-E2D3-43C6-88F3-56BF7EE82D7C}" type="pres">
      <dgm:prSet presAssocID="{14F1E76D-0722-43B7-B1AA-87C5E4B10D07}" presName="desTx" presStyleLbl="alignAccFollowNode1" presStyleIdx="0" presStyleCnt="1">
        <dgm:presLayoutVars>
          <dgm:bulletEnabled val="1"/>
        </dgm:presLayoutVars>
      </dgm:prSet>
      <dgm:spPr/>
    </dgm:pt>
  </dgm:ptLst>
  <dgm:cxnLst>
    <dgm:cxn modelId="{6A7B0641-A465-41E3-9F12-CC1FC67E02F5}" type="presOf" srcId="{E0A8284C-DCB4-4130-B6FE-F41791EBCA6E}" destId="{05FCFB72-E2D3-43C6-88F3-56BF7EE82D7C}" srcOrd="0" destOrd="0" presId="urn:microsoft.com/office/officeart/2005/8/layout/hList1"/>
    <dgm:cxn modelId="{1C1C9E37-708C-427E-A993-DDCF4A883292}" srcId="{B04DC9B8-D560-4D5E-97A1-9F11A84AA59C}" destId="{14F1E76D-0722-43B7-B1AA-87C5E4B10D07}" srcOrd="0" destOrd="0" parTransId="{1F5AE60A-E80C-47C4-AA9C-54F213202782}" sibTransId="{35C2C67F-FFE8-4A7B-84B6-BA152992FA4E}"/>
    <dgm:cxn modelId="{866814DF-0809-43F3-B891-509E6B3B7C27}" type="presOf" srcId="{14F1E76D-0722-43B7-B1AA-87C5E4B10D07}" destId="{463027BD-52E5-4F15-9077-A48CC8D2B4FC}" srcOrd="0" destOrd="0" presId="urn:microsoft.com/office/officeart/2005/8/layout/hList1"/>
    <dgm:cxn modelId="{524CCD7D-169D-4423-B624-83BDB18EFCC5}" srcId="{14F1E76D-0722-43B7-B1AA-87C5E4B10D07}" destId="{E0A8284C-DCB4-4130-B6FE-F41791EBCA6E}" srcOrd="0" destOrd="0" parTransId="{9A76B6B3-CFDD-4E8A-93E1-ECE1EF7BCF5B}" sibTransId="{8F88FB7B-9C4A-4D91-8B69-3128D61B3B6F}"/>
    <dgm:cxn modelId="{7780014B-F665-46E2-ADC9-E2027BB9013F}" type="presOf" srcId="{B04DC9B8-D560-4D5E-97A1-9F11A84AA59C}" destId="{05D7F486-0716-44DD-904D-47B92B9568D2}" srcOrd="0" destOrd="0" presId="urn:microsoft.com/office/officeart/2005/8/layout/hList1"/>
    <dgm:cxn modelId="{9B0D5D2C-E624-466E-BDE1-C1A25B760572}" type="presParOf" srcId="{05D7F486-0716-44DD-904D-47B92B9568D2}" destId="{510921F7-74CB-49B0-8173-109943E8C1E5}" srcOrd="0" destOrd="0" presId="urn:microsoft.com/office/officeart/2005/8/layout/hList1"/>
    <dgm:cxn modelId="{D5FA906F-F622-48CD-9B64-BF5657E3612F}" type="presParOf" srcId="{510921F7-74CB-49B0-8173-109943E8C1E5}" destId="{463027BD-52E5-4F15-9077-A48CC8D2B4FC}" srcOrd="0" destOrd="0" presId="urn:microsoft.com/office/officeart/2005/8/layout/hList1"/>
    <dgm:cxn modelId="{9CC90FF8-9B68-4B79-8316-F7D078ABA21C}" type="presParOf" srcId="{510921F7-74CB-49B0-8173-109943E8C1E5}" destId="{05FCFB72-E2D3-43C6-88F3-56BF7EE82D7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97C235-7A1A-4993-8FC0-663CB8F98D09}"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pt-BR"/>
        </a:p>
      </dgm:t>
    </dgm:pt>
    <dgm:pt modelId="{CA2332EB-5F6A-4A05-BC5C-436A1CBC12E3}">
      <dgm:prSet custT="1"/>
      <dgm:spPr>
        <a:solidFill>
          <a:srgbClr val="00B050"/>
        </a:solidFill>
      </dgm:spPr>
      <dgm:t>
        <a:bodyPr/>
        <a:lstStyle/>
        <a:p>
          <a:pPr algn="ctr" rtl="0"/>
          <a:r>
            <a:rPr lang="pt-BR" sz="2800" dirty="0" smtClean="0"/>
            <a:t>Instrutor: Thiago Ribeiro de Bona Sartor</a:t>
          </a:r>
          <a:endParaRPr lang="pt-BR" sz="2800" dirty="0"/>
        </a:p>
      </dgm:t>
    </dgm:pt>
    <dgm:pt modelId="{48462500-DC3B-4C4A-AC71-B9295BD24E07}" type="parTrans" cxnId="{B5161924-0B8C-4D1A-B05C-BB713C61DC41}">
      <dgm:prSet/>
      <dgm:spPr/>
      <dgm:t>
        <a:bodyPr/>
        <a:lstStyle/>
        <a:p>
          <a:endParaRPr lang="pt-BR"/>
        </a:p>
      </dgm:t>
    </dgm:pt>
    <dgm:pt modelId="{ADDD5ACF-7D9F-4AD8-AEB1-31FE95287D2B}" type="sibTrans" cxnId="{B5161924-0B8C-4D1A-B05C-BB713C61DC41}">
      <dgm:prSet/>
      <dgm:spPr/>
      <dgm:t>
        <a:bodyPr/>
        <a:lstStyle/>
        <a:p>
          <a:endParaRPr lang="pt-BR"/>
        </a:p>
      </dgm:t>
    </dgm:pt>
    <dgm:pt modelId="{00665FF3-BDD2-4C21-B066-1A0F87A85141}" type="pres">
      <dgm:prSet presAssocID="{1797C235-7A1A-4993-8FC0-663CB8F98D09}" presName="linear" presStyleCnt="0">
        <dgm:presLayoutVars>
          <dgm:animLvl val="lvl"/>
          <dgm:resizeHandles val="exact"/>
        </dgm:presLayoutVars>
      </dgm:prSet>
      <dgm:spPr/>
      <dgm:t>
        <a:bodyPr/>
        <a:lstStyle/>
        <a:p>
          <a:endParaRPr lang="pt-BR"/>
        </a:p>
      </dgm:t>
    </dgm:pt>
    <dgm:pt modelId="{21065454-A407-4A0C-AC06-1260CF1B0E35}" type="pres">
      <dgm:prSet presAssocID="{CA2332EB-5F6A-4A05-BC5C-436A1CBC12E3}" presName="parentText" presStyleLbl="node1" presStyleIdx="0" presStyleCnt="1" custLinFactNeighborX="26498" custLinFactNeighborY="305">
        <dgm:presLayoutVars>
          <dgm:chMax val="0"/>
          <dgm:bulletEnabled val="1"/>
        </dgm:presLayoutVars>
      </dgm:prSet>
      <dgm:spPr/>
      <dgm:t>
        <a:bodyPr/>
        <a:lstStyle/>
        <a:p>
          <a:endParaRPr lang="pt-BR"/>
        </a:p>
      </dgm:t>
    </dgm:pt>
  </dgm:ptLst>
  <dgm:cxnLst>
    <dgm:cxn modelId="{E8560677-33F6-4B5E-9469-51CA8BD4E4D2}" type="presOf" srcId="{1797C235-7A1A-4993-8FC0-663CB8F98D09}" destId="{00665FF3-BDD2-4C21-B066-1A0F87A85141}" srcOrd="0" destOrd="0" presId="urn:microsoft.com/office/officeart/2005/8/layout/vList2"/>
    <dgm:cxn modelId="{9341A349-BF55-42E1-A6C2-F42704A65104}" type="presOf" srcId="{CA2332EB-5F6A-4A05-BC5C-436A1CBC12E3}" destId="{21065454-A407-4A0C-AC06-1260CF1B0E35}" srcOrd="0" destOrd="0" presId="urn:microsoft.com/office/officeart/2005/8/layout/vList2"/>
    <dgm:cxn modelId="{B5161924-0B8C-4D1A-B05C-BB713C61DC41}" srcId="{1797C235-7A1A-4993-8FC0-663CB8F98D09}" destId="{CA2332EB-5F6A-4A05-BC5C-436A1CBC12E3}" srcOrd="0" destOrd="0" parTransId="{48462500-DC3B-4C4A-AC71-B9295BD24E07}" sibTransId="{ADDD5ACF-7D9F-4AD8-AEB1-31FE95287D2B}"/>
    <dgm:cxn modelId="{228D355A-C505-483A-A4C6-781555412F04}" type="presParOf" srcId="{00665FF3-BDD2-4C21-B066-1A0F87A85141}" destId="{21065454-A407-4A0C-AC06-1260CF1B0E3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79BD0B-92F5-4DCD-8142-867BAC7DD8A7}" type="doc">
      <dgm:prSet loTypeId="urn:microsoft.com/office/officeart/2005/8/layout/list1" loCatId="list" qsTypeId="urn:microsoft.com/office/officeart/2005/8/quickstyle/simple1" qsCatId="simple" csTypeId="urn:microsoft.com/office/officeart/2005/8/colors/accent6_4" csCatId="accent6" phldr="1"/>
      <dgm:spPr/>
      <dgm:t>
        <a:bodyPr/>
        <a:lstStyle/>
        <a:p>
          <a:endParaRPr lang="pt-BR"/>
        </a:p>
      </dgm:t>
    </dgm:pt>
    <dgm:pt modelId="{7F76405E-50CD-44A3-844F-5927315075A6}">
      <dgm:prSet/>
      <dgm:spPr/>
      <dgm:t>
        <a:bodyPr/>
        <a:lstStyle/>
        <a:p>
          <a:pPr rtl="0"/>
          <a:r>
            <a:rPr lang="pt-BR" dirty="0" smtClean="0"/>
            <a:t>Unidade 10 – Linguagem de programação C#	</a:t>
          </a:r>
          <a:endParaRPr lang="pt-BR" dirty="0"/>
        </a:p>
      </dgm:t>
    </dgm:pt>
    <dgm:pt modelId="{063389C3-111A-4CB5-A047-A22C576A2864}" type="parTrans" cxnId="{8A56C202-F1D0-4D02-A20A-0042B2320E3E}">
      <dgm:prSet/>
      <dgm:spPr/>
      <dgm:t>
        <a:bodyPr/>
        <a:lstStyle/>
        <a:p>
          <a:endParaRPr lang="pt-BR"/>
        </a:p>
      </dgm:t>
    </dgm:pt>
    <dgm:pt modelId="{FA51D74D-96B0-43B0-88AA-E6A78B215F20}" type="sibTrans" cxnId="{8A56C202-F1D0-4D02-A20A-0042B2320E3E}">
      <dgm:prSet/>
      <dgm:spPr/>
      <dgm:t>
        <a:bodyPr/>
        <a:lstStyle/>
        <a:p>
          <a:endParaRPr lang="pt-BR"/>
        </a:p>
      </dgm:t>
    </dgm:pt>
    <dgm:pt modelId="{E1E580A3-5B52-4F6C-AF8A-45EE8B38C95B}">
      <dgm:prSet custT="1"/>
      <dgm:spPr/>
      <dgm:t>
        <a:bodyPr/>
        <a:lstStyle/>
        <a:p>
          <a:pPr algn="just" rtl="0"/>
          <a:r>
            <a:rPr lang="pt-BR" sz="2000" dirty="0" smtClean="0">
              <a:latin typeface="+mn-lt"/>
            </a:rPr>
            <a:t>Nessa unidade daremos continuidade a linguagem de programação C#, veremos a programação modular, a vantagem de se usar. Quando começamos a programar com alguma dimensão, é usual dividir o código do mesmo por diversos ficheiros a que chamamos módulos. Um módulo é uma coleção de funções que realizam tarefas relacionadas.  Esses módulos podem ser funções ou métodos.</a:t>
          </a:r>
          <a:endParaRPr lang="pt-BR" sz="2000" dirty="0">
            <a:latin typeface="+mn-lt"/>
          </a:endParaRPr>
        </a:p>
      </dgm:t>
    </dgm:pt>
    <dgm:pt modelId="{1C35FD96-E3E6-4ECF-A486-AE16D62675C2}" type="parTrans" cxnId="{3336C363-7295-4D1E-A1F3-18BF69526D45}">
      <dgm:prSet/>
      <dgm:spPr/>
      <dgm:t>
        <a:bodyPr/>
        <a:lstStyle/>
        <a:p>
          <a:endParaRPr lang="pt-BR"/>
        </a:p>
      </dgm:t>
    </dgm:pt>
    <dgm:pt modelId="{AC99CBC7-60CA-44D3-AB13-0A7DA2C01EDA}" type="sibTrans" cxnId="{3336C363-7295-4D1E-A1F3-18BF69526D45}">
      <dgm:prSet/>
      <dgm:spPr/>
      <dgm:t>
        <a:bodyPr/>
        <a:lstStyle/>
        <a:p>
          <a:endParaRPr lang="pt-BR"/>
        </a:p>
      </dgm:t>
    </dgm:pt>
    <dgm:pt modelId="{78E396B0-DFDF-4152-BA72-FDB927E4FD99}" type="pres">
      <dgm:prSet presAssocID="{4279BD0B-92F5-4DCD-8142-867BAC7DD8A7}" presName="linear" presStyleCnt="0">
        <dgm:presLayoutVars>
          <dgm:dir/>
          <dgm:animLvl val="lvl"/>
          <dgm:resizeHandles val="exact"/>
        </dgm:presLayoutVars>
      </dgm:prSet>
      <dgm:spPr/>
      <dgm:t>
        <a:bodyPr/>
        <a:lstStyle/>
        <a:p>
          <a:endParaRPr lang="pt-BR"/>
        </a:p>
      </dgm:t>
    </dgm:pt>
    <dgm:pt modelId="{ACB3CB5F-F21C-4DE9-8961-AB21B538E5A3}" type="pres">
      <dgm:prSet presAssocID="{7F76405E-50CD-44A3-844F-5927315075A6}" presName="parentLin" presStyleCnt="0"/>
      <dgm:spPr/>
    </dgm:pt>
    <dgm:pt modelId="{1A7A59AD-2F14-4D0E-A536-0B01B8D1410D}" type="pres">
      <dgm:prSet presAssocID="{7F76405E-50CD-44A3-844F-5927315075A6}" presName="parentLeftMargin" presStyleLbl="node1" presStyleIdx="0" presStyleCnt="1"/>
      <dgm:spPr/>
      <dgm:t>
        <a:bodyPr/>
        <a:lstStyle/>
        <a:p>
          <a:endParaRPr lang="pt-BR"/>
        </a:p>
      </dgm:t>
    </dgm:pt>
    <dgm:pt modelId="{F4332DEC-168A-419B-A32D-A51C6ECDF297}" type="pres">
      <dgm:prSet presAssocID="{7F76405E-50CD-44A3-844F-5927315075A6}" presName="parentText" presStyleLbl="node1" presStyleIdx="0" presStyleCnt="1">
        <dgm:presLayoutVars>
          <dgm:chMax val="0"/>
          <dgm:bulletEnabled val="1"/>
        </dgm:presLayoutVars>
      </dgm:prSet>
      <dgm:spPr/>
      <dgm:t>
        <a:bodyPr/>
        <a:lstStyle/>
        <a:p>
          <a:endParaRPr lang="pt-BR"/>
        </a:p>
      </dgm:t>
    </dgm:pt>
    <dgm:pt modelId="{570EEA29-4A20-4724-98A0-1265DFB8B805}" type="pres">
      <dgm:prSet presAssocID="{7F76405E-50CD-44A3-844F-5927315075A6}" presName="negativeSpace" presStyleCnt="0"/>
      <dgm:spPr/>
    </dgm:pt>
    <dgm:pt modelId="{7F185C72-F0F9-4833-9E29-7C00A9F17742}" type="pres">
      <dgm:prSet presAssocID="{7F76405E-50CD-44A3-844F-5927315075A6}" presName="childText" presStyleLbl="conFgAcc1" presStyleIdx="0" presStyleCnt="1" custLinFactNeighborX="-4997">
        <dgm:presLayoutVars>
          <dgm:bulletEnabled val="1"/>
        </dgm:presLayoutVars>
      </dgm:prSet>
      <dgm:spPr/>
      <dgm:t>
        <a:bodyPr/>
        <a:lstStyle/>
        <a:p>
          <a:endParaRPr lang="pt-BR"/>
        </a:p>
      </dgm:t>
    </dgm:pt>
  </dgm:ptLst>
  <dgm:cxnLst>
    <dgm:cxn modelId="{078267CC-7BD3-498D-828A-A88F5E8FE956}" type="presOf" srcId="{7F76405E-50CD-44A3-844F-5927315075A6}" destId="{F4332DEC-168A-419B-A32D-A51C6ECDF297}" srcOrd="1" destOrd="0" presId="urn:microsoft.com/office/officeart/2005/8/layout/list1"/>
    <dgm:cxn modelId="{3DDD9F9D-4A5E-490C-ACEE-BF532BD3135F}" type="presOf" srcId="{4279BD0B-92F5-4DCD-8142-867BAC7DD8A7}" destId="{78E396B0-DFDF-4152-BA72-FDB927E4FD99}" srcOrd="0" destOrd="0" presId="urn:microsoft.com/office/officeart/2005/8/layout/list1"/>
    <dgm:cxn modelId="{3336C363-7295-4D1E-A1F3-18BF69526D45}" srcId="{7F76405E-50CD-44A3-844F-5927315075A6}" destId="{E1E580A3-5B52-4F6C-AF8A-45EE8B38C95B}" srcOrd="0" destOrd="0" parTransId="{1C35FD96-E3E6-4ECF-A486-AE16D62675C2}" sibTransId="{AC99CBC7-60CA-44D3-AB13-0A7DA2C01EDA}"/>
    <dgm:cxn modelId="{8A56C202-F1D0-4D02-A20A-0042B2320E3E}" srcId="{4279BD0B-92F5-4DCD-8142-867BAC7DD8A7}" destId="{7F76405E-50CD-44A3-844F-5927315075A6}" srcOrd="0" destOrd="0" parTransId="{063389C3-111A-4CB5-A047-A22C576A2864}" sibTransId="{FA51D74D-96B0-43B0-88AA-E6A78B215F20}"/>
    <dgm:cxn modelId="{41FF9EBD-378D-4FA9-8B11-A0519FB4D10F}" type="presOf" srcId="{E1E580A3-5B52-4F6C-AF8A-45EE8B38C95B}" destId="{7F185C72-F0F9-4833-9E29-7C00A9F17742}" srcOrd="0" destOrd="0" presId="urn:microsoft.com/office/officeart/2005/8/layout/list1"/>
    <dgm:cxn modelId="{E81016FE-64E1-49A6-9BBE-07D48CA5E753}" type="presOf" srcId="{7F76405E-50CD-44A3-844F-5927315075A6}" destId="{1A7A59AD-2F14-4D0E-A536-0B01B8D1410D}" srcOrd="0" destOrd="0" presId="urn:microsoft.com/office/officeart/2005/8/layout/list1"/>
    <dgm:cxn modelId="{B2256546-FBEE-43E7-B179-B634F9473229}" type="presParOf" srcId="{78E396B0-DFDF-4152-BA72-FDB927E4FD99}" destId="{ACB3CB5F-F21C-4DE9-8961-AB21B538E5A3}" srcOrd="0" destOrd="0" presId="urn:microsoft.com/office/officeart/2005/8/layout/list1"/>
    <dgm:cxn modelId="{4BB762EF-8DF4-4B39-AB52-788743743339}" type="presParOf" srcId="{ACB3CB5F-F21C-4DE9-8961-AB21B538E5A3}" destId="{1A7A59AD-2F14-4D0E-A536-0B01B8D1410D}" srcOrd="0" destOrd="0" presId="urn:microsoft.com/office/officeart/2005/8/layout/list1"/>
    <dgm:cxn modelId="{D86BD513-D2FD-4FD5-BE76-D8CBFFD1C022}" type="presParOf" srcId="{ACB3CB5F-F21C-4DE9-8961-AB21B538E5A3}" destId="{F4332DEC-168A-419B-A32D-A51C6ECDF297}" srcOrd="1" destOrd="0" presId="urn:microsoft.com/office/officeart/2005/8/layout/list1"/>
    <dgm:cxn modelId="{69482CFC-4074-43AE-9749-381781BC8DFA}" type="presParOf" srcId="{78E396B0-DFDF-4152-BA72-FDB927E4FD99}" destId="{570EEA29-4A20-4724-98A0-1265DFB8B805}" srcOrd="1" destOrd="0" presId="urn:microsoft.com/office/officeart/2005/8/layout/list1"/>
    <dgm:cxn modelId="{7AC119A4-29A2-4D00-8854-52DF24645138}" type="presParOf" srcId="{78E396B0-DFDF-4152-BA72-FDB927E4FD99}" destId="{7F185C72-F0F9-4833-9E29-7C00A9F1774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340031-D2D5-4C28-9A63-B2793901B77B}"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t-BR"/>
        </a:p>
      </dgm:t>
    </dgm:pt>
    <dgm:pt modelId="{1379F151-4B64-4D27-9C25-3A464669E5AD}">
      <dgm:prSet/>
      <dgm:spPr/>
      <dgm:t>
        <a:bodyPr/>
        <a:lstStyle/>
        <a:p>
          <a:pPr rtl="0"/>
          <a:r>
            <a:rPr lang="pt-BR" b="1" smtClean="0"/>
            <a:t>Funções ou métodos</a:t>
          </a:r>
          <a:endParaRPr lang="pt-BR"/>
        </a:p>
      </dgm:t>
    </dgm:pt>
    <dgm:pt modelId="{D34C1E56-7BAD-4A25-A937-F79CCCC207E0}" type="parTrans" cxnId="{6A493E3F-4498-498C-8ADD-9BFFEEE84163}">
      <dgm:prSet/>
      <dgm:spPr/>
      <dgm:t>
        <a:bodyPr/>
        <a:lstStyle/>
        <a:p>
          <a:endParaRPr lang="pt-BR"/>
        </a:p>
      </dgm:t>
    </dgm:pt>
    <dgm:pt modelId="{365AF6FF-3AEB-4AB5-A81F-0757A8A2B670}" type="sibTrans" cxnId="{6A493E3F-4498-498C-8ADD-9BFFEEE84163}">
      <dgm:prSet/>
      <dgm:spPr/>
      <dgm:t>
        <a:bodyPr/>
        <a:lstStyle/>
        <a:p>
          <a:endParaRPr lang="pt-BR"/>
        </a:p>
      </dgm:t>
    </dgm:pt>
    <dgm:pt modelId="{1A722AC1-8FA3-421E-83D5-42BB068B52AB}">
      <dgm:prSet/>
      <dgm:spPr/>
      <dgm:t>
        <a:bodyPr/>
        <a:lstStyle/>
        <a:p>
          <a:pPr algn="just" rtl="0"/>
          <a:r>
            <a:rPr lang="pt-BR" dirty="0" smtClean="0"/>
            <a:t>Considere uma empresa que precisa gerar diversos tipos de documentos como recibos, atestados ou relatórios. Os dados da empresa devem aparecer no cabeçalho dos documentos. Para automatizara criação desses documentos, podemos implementar um programa de computador.</a:t>
          </a:r>
          <a:endParaRPr lang="pt-BR" dirty="0"/>
        </a:p>
      </dgm:t>
    </dgm:pt>
    <dgm:pt modelId="{0B9607CB-4014-49CE-9199-E37332E4EA63}" type="parTrans" cxnId="{85E9853C-7850-4CFB-91EB-FA277868C089}">
      <dgm:prSet/>
      <dgm:spPr/>
      <dgm:t>
        <a:bodyPr/>
        <a:lstStyle/>
        <a:p>
          <a:endParaRPr lang="pt-BR"/>
        </a:p>
      </dgm:t>
    </dgm:pt>
    <dgm:pt modelId="{E235B097-36E4-4416-B7F6-6120187482E6}" type="sibTrans" cxnId="{85E9853C-7850-4CFB-91EB-FA277868C089}">
      <dgm:prSet/>
      <dgm:spPr/>
      <dgm:t>
        <a:bodyPr/>
        <a:lstStyle/>
        <a:p>
          <a:endParaRPr lang="pt-BR"/>
        </a:p>
      </dgm:t>
    </dgm:pt>
    <dgm:pt modelId="{B0C84513-1549-4B3F-AB24-F54DE89051BE}" type="pres">
      <dgm:prSet presAssocID="{87340031-D2D5-4C28-9A63-B2793901B77B}" presName="Name0" presStyleCnt="0">
        <dgm:presLayoutVars>
          <dgm:dir/>
          <dgm:animLvl val="lvl"/>
          <dgm:resizeHandles val="exact"/>
        </dgm:presLayoutVars>
      </dgm:prSet>
      <dgm:spPr/>
    </dgm:pt>
    <dgm:pt modelId="{A2BF22F0-A3FF-4A3A-B343-B0D4A47CF422}" type="pres">
      <dgm:prSet presAssocID="{1379F151-4B64-4D27-9C25-3A464669E5AD}" presName="linNode" presStyleCnt="0"/>
      <dgm:spPr/>
    </dgm:pt>
    <dgm:pt modelId="{A519D884-C840-4590-92FF-B7835E750CD5}" type="pres">
      <dgm:prSet presAssocID="{1379F151-4B64-4D27-9C25-3A464669E5AD}" presName="parentText" presStyleLbl="node1" presStyleIdx="0" presStyleCnt="1">
        <dgm:presLayoutVars>
          <dgm:chMax val="1"/>
          <dgm:bulletEnabled val="1"/>
        </dgm:presLayoutVars>
      </dgm:prSet>
      <dgm:spPr/>
    </dgm:pt>
    <dgm:pt modelId="{814645F2-6760-4EA7-AD89-0CF1018CFC08}" type="pres">
      <dgm:prSet presAssocID="{1379F151-4B64-4D27-9C25-3A464669E5AD}" presName="descendantText" presStyleLbl="alignAccFollowNode1" presStyleIdx="0" presStyleCnt="1">
        <dgm:presLayoutVars>
          <dgm:bulletEnabled val="1"/>
        </dgm:presLayoutVars>
      </dgm:prSet>
      <dgm:spPr/>
    </dgm:pt>
  </dgm:ptLst>
  <dgm:cxnLst>
    <dgm:cxn modelId="{85E9853C-7850-4CFB-91EB-FA277868C089}" srcId="{1379F151-4B64-4D27-9C25-3A464669E5AD}" destId="{1A722AC1-8FA3-421E-83D5-42BB068B52AB}" srcOrd="0" destOrd="0" parTransId="{0B9607CB-4014-49CE-9199-E37332E4EA63}" sibTransId="{E235B097-36E4-4416-B7F6-6120187482E6}"/>
    <dgm:cxn modelId="{0E27DF98-522E-4496-91C1-DFB3AE74A17E}" type="presOf" srcId="{1A722AC1-8FA3-421E-83D5-42BB068B52AB}" destId="{814645F2-6760-4EA7-AD89-0CF1018CFC08}" srcOrd="0" destOrd="0" presId="urn:microsoft.com/office/officeart/2005/8/layout/vList5"/>
    <dgm:cxn modelId="{8E7EAFBD-5FE9-4A76-98E8-D634B3DE9C53}" type="presOf" srcId="{1379F151-4B64-4D27-9C25-3A464669E5AD}" destId="{A519D884-C840-4590-92FF-B7835E750CD5}" srcOrd="0" destOrd="0" presId="urn:microsoft.com/office/officeart/2005/8/layout/vList5"/>
    <dgm:cxn modelId="{6A493E3F-4498-498C-8ADD-9BFFEEE84163}" srcId="{87340031-D2D5-4C28-9A63-B2793901B77B}" destId="{1379F151-4B64-4D27-9C25-3A464669E5AD}" srcOrd="0" destOrd="0" parTransId="{D34C1E56-7BAD-4A25-A937-F79CCCC207E0}" sibTransId="{365AF6FF-3AEB-4AB5-A81F-0757A8A2B670}"/>
    <dgm:cxn modelId="{337A0988-A931-4332-A80B-2913C8FE8E35}" type="presOf" srcId="{87340031-D2D5-4C28-9A63-B2793901B77B}" destId="{B0C84513-1549-4B3F-AB24-F54DE89051BE}" srcOrd="0" destOrd="0" presId="urn:microsoft.com/office/officeart/2005/8/layout/vList5"/>
    <dgm:cxn modelId="{C0ED5AAF-A047-46A7-A185-C4CADC6709CE}" type="presParOf" srcId="{B0C84513-1549-4B3F-AB24-F54DE89051BE}" destId="{A2BF22F0-A3FF-4A3A-B343-B0D4A47CF422}" srcOrd="0" destOrd="0" presId="urn:microsoft.com/office/officeart/2005/8/layout/vList5"/>
    <dgm:cxn modelId="{654EF70A-5A22-4E48-AD70-1D2BD533FAB4}" type="presParOf" srcId="{A2BF22F0-A3FF-4A3A-B343-B0D4A47CF422}" destId="{A519D884-C840-4590-92FF-B7835E750CD5}" srcOrd="0" destOrd="0" presId="urn:microsoft.com/office/officeart/2005/8/layout/vList5"/>
    <dgm:cxn modelId="{69A6B266-CC5F-4936-97C1-BF55903095B5}" type="presParOf" srcId="{A2BF22F0-A3FF-4A3A-B343-B0D4A47CF422}" destId="{814645F2-6760-4EA7-AD89-0CF1018CFC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3C6E4B-3017-4038-BB90-5E2A46E4A5E6}" type="doc">
      <dgm:prSet loTypeId="urn:microsoft.com/office/officeart/2005/8/layout/hList1" loCatId="list" qsTypeId="urn:microsoft.com/office/officeart/2005/8/quickstyle/simple1" qsCatId="simple" csTypeId="urn:microsoft.com/office/officeart/2005/8/colors/accent0_3" csCatId="mainScheme"/>
      <dgm:spPr/>
      <dgm:t>
        <a:bodyPr/>
        <a:lstStyle/>
        <a:p>
          <a:endParaRPr lang="pt-BR"/>
        </a:p>
      </dgm:t>
    </dgm:pt>
    <dgm:pt modelId="{20993672-190D-4DF3-A709-79CC59B25506}">
      <dgm:prSet/>
      <dgm:spPr/>
      <dgm:t>
        <a:bodyPr/>
        <a:lstStyle/>
        <a:p>
          <a:pPr rtl="0"/>
          <a:r>
            <a:rPr lang="pt-BR" b="1" smtClean="0"/>
            <a:t>Funções ou métodos</a:t>
          </a:r>
          <a:endParaRPr lang="pt-BR"/>
        </a:p>
      </dgm:t>
    </dgm:pt>
    <dgm:pt modelId="{5DF08E35-FE8E-4BD6-B525-66715F7C8E93}" type="parTrans" cxnId="{0968733E-D283-46F3-8B08-A8F59C329BFD}">
      <dgm:prSet/>
      <dgm:spPr/>
      <dgm:t>
        <a:bodyPr/>
        <a:lstStyle/>
        <a:p>
          <a:endParaRPr lang="pt-BR"/>
        </a:p>
      </dgm:t>
    </dgm:pt>
    <dgm:pt modelId="{3996DBC5-D317-45D7-A76A-85B5F47B72EF}" type="sibTrans" cxnId="{0968733E-D283-46F3-8B08-A8F59C329BFD}">
      <dgm:prSet/>
      <dgm:spPr/>
      <dgm:t>
        <a:bodyPr/>
        <a:lstStyle/>
        <a:p>
          <a:endParaRPr lang="pt-BR"/>
        </a:p>
      </dgm:t>
    </dgm:pt>
    <dgm:pt modelId="{EC599F2D-E346-45DC-B207-C9FF63E3EA98}">
      <dgm:prSet/>
      <dgm:spPr/>
      <dgm:t>
        <a:bodyPr/>
        <a:lstStyle/>
        <a:p>
          <a:pPr rtl="0"/>
          <a:r>
            <a:rPr lang="pt-BR" smtClean="0"/>
            <a:t>O trecho de código acima exibe no terminal o cabeçalho que deve aparecer nos documentos. Toda vez que um documento for exibido no terminal, as linhas acima serão adicionadas no código. Dessa forma, esse trecho de código se repetirá muitas vezes.</a:t>
          </a:r>
          <a:endParaRPr lang="pt-BR"/>
        </a:p>
      </dgm:t>
    </dgm:pt>
    <dgm:pt modelId="{15B31B47-A7A5-4C0E-A6E1-BB50B12F77FD}" type="parTrans" cxnId="{E05D798E-BB75-49D9-9C3D-AA3B5D934077}">
      <dgm:prSet/>
      <dgm:spPr/>
      <dgm:t>
        <a:bodyPr/>
        <a:lstStyle/>
        <a:p>
          <a:endParaRPr lang="pt-BR"/>
        </a:p>
      </dgm:t>
    </dgm:pt>
    <dgm:pt modelId="{1655CADA-D3EC-468B-97FD-F3A673E11AFB}" type="sibTrans" cxnId="{E05D798E-BB75-49D9-9C3D-AA3B5D934077}">
      <dgm:prSet/>
      <dgm:spPr/>
      <dgm:t>
        <a:bodyPr/>
        <a:lstStyle/>
        <a:p>
          <a:endParaRPr lang="pt-BR"/>
        </a:p>
      </dgm:t>
    </dgm:pt>
    <dgm:pt modelId="{EFBFE4A1-E71F-45A9-9766-E21F75C71D66}" type="pres">
      <dgm:prSet presAssocID="{743C6E4B-3017-4038-BB90-5E2A46E4A5E6}" presName="Name0" presStyleCnt="0">
        <dgm:presLayoutVars>
          <dgm:dir/>
          <dgm:animLvl val="lvl"/>
          <dgm:resizeHandles val="exact"/>
        </dgm:presLayoutVars>
      </dgm:prSet>
      <dgm:spPr/>
    </dgm:pt>
    <dgm:pt modelId="{79A1B726-A75D-4A25-A1BD-EC9F83A12CD0}" type="pres">
      <dgm:prSet presAssocID="{20993672-190D-4DF3-A709-79CC59B25506}" presName="composite" presStyleCnt="0"/>
      <dgm:spPr/>
    </dgm:pt>
    <dgm:pt modelId="{789D2CBE-5AB9-4344-BCBC-BC4C3FA47445}" type="pres">
      <dgm:prSet presAssocID="{20993672-190D-4DF3-A709-79CC59B25506}" presName="parTx" presStyleLbl="alignNode1" presStyleIdx="0" presStyleCnt="1">
        <dgm:presLayoutVars>
          <dgm:chMax val="0"/>
          <dgm:chPref val="0"/>
          <dgm:bulletEnabled val="1"/>
        </dgm:presLayoutVars>
      </dgm:prSet>
      <dgm:spPr/>
    </dgm:pt>
    <dgm:pt modelId="{E0B145AD-51B9-4E10-BD91-96F9B719D35E}" type="pres">
      <dgm:prSet presAssocID="{20993672-190D-4DF3-A709-79CC59B25506}" presName="desTx" presStyleLbl="alignAccFollowNode1" presStyleIdx="0" presStyleCnt="1">
        <dgm:presLayoutVars>
          <dgm:bulletEnabled val="1"/>
        </dgm:presLayoutVars>
      </dgm:prSet>
      <dgm:spPr/>
    </dgm:pt>
  </dgm:ptLst>
  <dgm:cxnLst>
    <dgm:cxn modelId="{E05D798E-BB75-49D9-9C3D-AA3B5D934077}" srcId="{20993672-190D-4DF3-A709-79CC59B25506}" destId="{EC599F2D-E346-45DC-B207-C9FF63E3EA98}" srcOrd="0" destOrd="0" parTransId="{15B31B47-A7A5-4C0E-A6E1-BB50B12F77FD}" sibTransId="{1655CADA-D3EC-468B-97FD-F3A673E11AFB}"/>
    <dgm:cxn modelId="{A1A494C2-1B79-47A3-A55C-46730002FD51}" type="presOf" srcId="{743C6E4B-3017-4038-BB90-5E2A46E4A5E6}" destId="{EFBFE4A1-E71F-45A9-9766-E21F75C71D66}" srcOrd="0" destOrd="0" presId="urn:microsoft.com/office/officeart/2005/8/layout/hList1"/>
    <dgm:cxn modelId="{6887D700-91FD-4758-8283-B7B5AC8CD029}" type="presOf" srcId="{EC599F2D-E346-45DC-B207-C9FF63E3EA98}" destId="{E0B145AD-51B9-4E10-BD91-96F9B719D35E}" srcOrd="0" destOrd="0" presId="urn:microsoft.com/office/officeart/2005/8/layout/hList1"/>
    <dgm:cxn modelId="{0968733E-D283-46F3-8B08-A8F59C329BFD}" srcId="{743C6E4B-3017-4038-BB90-5E2A46E4A5E6}" destId="{20993672-190D-4DF3-A709-79CC59B25506}" srcOrd="0" destOrd="0" parTransId="{5DF08E35-FE8E-4BD6-B525-66715F7C8E93}" sibTransId="{3996DBC5-D317-45D7-A76A-85B5F47B72EF}"/>
    <dgm:cxn modelId="{96E429F3-901E-4C98-BBC6-2B53A25B89AD}" type="presOf" srcId="{20993672-190D-4DF3-A709-79CC59B25506}" destId="{789D2CBE-5AB9-4344-BCBC-BC4C3FA47445}" srcOrd="0" destOrd="0" presId="urn:microsoft.com/office/officeart/2005/8/layout/hList1"/>
    <dgm:cxn modelId="{6019514A-BE12-4E38-9960-3563AF3F71CC}" type="presParOf" srcId="{EFBFE4A1-E71F-45A9-9766-E21F75C71D66}" destId="{79A1B726-A75D-4A25-A1BD-EC9F83A12CD0}" srcOrd="0" destOrd="0" presId="urn:microsoft.com/office/officeart/2005/8/layout/hList1"/>
    <dgm:cxn modelId="{40FF2F64-9A84-4F08-B3F0-692F8362F38E}" type="presParOf" srcId="{79A1B726-A75D-4A25-A1BD-EC9F83A12CD0}" destId="{789D2CBE-5AB9-4344-BCBC-BC4C3FA47445}" srcOrd="0" destOrd="0" presId="urn:microsoft.com/office/officeart/2005/8/layout/hList1"/>
    <dgm:cxn modelId="{7385BBE0-2F5C-4907-8ADA-F1D927582AF6}" type="presParOf" srcId="{79A1B726-A75D-4A25-A1BD-EC9F83A12CD0}" destId="{E0B145AD-51B9-4E10-BD91-96F9B719D35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7F6673-BEA0-476A-B9CD-A05809C36DE0}" type="doc">
      <dgm:prSet loTypeId="urn:microsoft.com/office/officeart/2005/8/layout/list1" loCatId="list" qsTypeId="urn:microsoft.com/office/officeart/2005/8/quickstyle/simple1" qsCatId="simple" csTypeId="urn:microsoft.com/office/officeart/2005/8/colors/accent0_2" csCatId="mainScheme"/>
      <dgm:spPr/>
      <dgm:t>
        <a:bodyPr/>
        <a:lstStyle/>
        <a:p>
          <a:endParaRPr lang="pt-BR"/>
        </a:p>
      </dgm:t>
    </dgm:pt>
    <dgm:pt modelId="{0C47AD13-FC74-48C6-8A7E-16EE2A9A7D63}">
      <dgm:prSet/>
      <dgm:spPr/>
      <dgm:t>
        <a:bodyPr/>
        <a:lstStyle/>
        <a:p>
          <a:pPr rtl="0"/>
          <a:r>
            <a:rPr lang="pt-BR" b="1" smtClean="0"/>
            <a:t>Funções ou métodos</a:t>
          </a:r>
          <a:endParaRPr lang="pt-BR"/>
        </a:p>
      </dgm:t>
    </dgm:pt>
    <dgm:pt modelId="{CD04F826-56BC-4A71-BA84-F15BF80960C5}" type="parTrans" cxnId="{35F9EB5A-3251-4804-ABD0-A3CDCBA54007}">
      <dgm:prSet/>
      <dgm:spPr/>
      <dgm:t>
        <a:bodyPr/>
        <a:lstStyle/>
        <a:p>
          <a:endParaRPr lang="pt-BR"/>
        </a:p>
      </dgm:t>
    </dgm:pt>
    <dgm:pt modelId="{4F8F9395-4057-4D6E-AE98-E5891BD406E1}" type="sibTrans" cxnId="{35F9EB5A-3251-4804-ABD0-A3CDCBA54007}">
      <dgm:prSet/>
      <dgm:spPr/>
      <dgm:t>
        <a:bodyPr/>
        <a:lstStyle/>
        <a:p>
          <a:endParaRPr lang="pt-BR"/>
        </a:p>
      </dgm:t>
    </dgm:pt>
    <dgm:pt modelId="{E8F71C47-3409-4829-BD5D-B9DB712C1A6B}">
      <dgm:prSet/>
      <dgm:spPr/>
      <dgm:t>
        <a:bodyPr/>
        <a:lstStyle/>
        <a:p>
          <a:pPr algn="just" rtl="0"/>
          <a:r>
            <a:rPr lang="pt-BR" dirty="0" smtClean="0"/>
            <a:t>Agora, considere uma mudança simples no cabeçalho dos documentos, o telefone da empresa deve aparecer depois do e-mail. Essa pequena alteração implicará em modificações em muitos pontos do código fonte. Na verdade, qualquer alteração no cabeçalho implicará em modificações em muitos lugares do código fonte. Para facilitar eventuais modificações no cabeçalho, podemos utilizar o conceito de </a:t>
          </a:r>
          <a:r>
            <a:rPr lang="pt-BR" b="1" dirty="0" smtClean="0"/>
            <a:t>função</a:t>
          </a:r>
          <a:r>
            <a:rPr lang="pt-BR" dirty="0" smtClean="0"/>
            <a:t> ou </a:t>
          </a:r>
          <a:r>
            <a:rPr lang="pt-BR" b="1" dirty="0" smtClean="0"/>
            <a:t>método</a:t>
          </a:r>
          <a:r>
            <a:rPr lang="pt-BR" dirty="0" smtClean="0"/>
            <a:t>.</a:t>
          </a:r>
          <a:endParaRPr lang="pt-BR" dirty="0"/>
        </a:p>
      </dgm:t>
    </dgm:pt>
    <dgm:pt modelId="{66EDD888-4249-4FAC-9F12-5DB88B4D704B}" type="parTrans" cxnId="{4031E062-FFF7-40FA-9FD6-31B3C6B42DD4}">
      <dgm:prSet/>
      <dgm:spPr/>
      <dgm:t>
        <a:bodyPr/>
        <a:lstStyle/>
        <a:p>
          <a:endParaRPr lang="pt-BR"/>
        </a:p>
      </dgm:t>
    </dgm:pt>
    <dgm:pt modelId="{9FDD962F-D003-4E70-9775-8BBD16C5B2F8}" type="sibTrans" cxnId="{4031E062-FFF7-40FA-9FD6-31B3C6B42DD4}">
      <dgm:prSet/>
      <dgm:spPr/>
      <dgm:t>
        <a:bodyPr/>
        <a:lstStyle/>
        <a:p>
          <a:endParaRPr lang="pt-BR"/>
        </a:p>
      </dgm:t>
    </dgm:pt>
    <dgm:pt modelId="{39DCDE7C-7E84-4539-8F99-34B744DB2B7C}" type="pres">
      <dgm:prSet presAssocID="{647F6673-BEA0-476A-B9CD-A05809C36DE0}" presName="linear" presStyleCnt="0">
        <dgm:presLayoutVars>
          <dgm:dir/>
          <dgm:animLvl val="lvl"/>
          <dgm:resizeHandles val="exact"/>
        </dgm:presLayoutVars>
      </dgm:prSet>
      <dgm:spPr/>
    </dgm:pt>
    <dgm:pt modelId="{E096706A-FAB9-49BF-98C1-5698A80FB972}" type="pres">
      <dgm:prSet presAssocID="{0C47AD13-FC74-48C6-8A7E-16EE2A9A7D63}" presName="parentLin" presStyleCnt="0"/>
      <dgm:spPr/>
    </dgm:pt>
    <dgm:pt modelId="{635C53ED-C16C-4355-920E-5F75E1299C0C}" type="pres">
      <dgm:prSet presAssocID="{0C47AD13-FC74-48C6-8A7E-16EE2A9A7D63}" presName="parentLeftMargin" presStyleLbl="node1" presStyleIdx="0" presStyleCnt="1"/>
      <dgm:spPr/>
    </dgm:pt>
    <dgm:pt modelId="{1AC74BAB-7F25-4AD6-847C-04B501D39241}" type="pres">
      <dgm:prSet presAssocID="{0C47AD13-FC74-48C6-8A7E-16EE2A9A7D63}" presName="parentText" presStyleLbl="node1" presStyleIdx="0" presStyleCnt="1">
        <dgm:presLayoutVars>
          <dgm:chMax val="0"/>
          <dgm:bulletEnabled val="1"/>
        </dgm:presLayoutVars>
      </dgm:prSet>
      <dgm:spPr/>
    </dgm:pt>
    <dgm:pt modelId="{ECBB9333-C97B-4298-ACBD-487729116D2C}" type="pres">
      <dgm:prSet presAssocID="{0C47AD13-FC74-48C6-8A7E-16EE2A9A7D63}" presName="negativeSpace" presStyleCnt="0"/>
      <dgm:spPr/>
    </dgm:pt>
    <dgm:pt modelId="{18946DB8-4206-481C-9845-5B892FF76226}" type="pres">
      <dgm:prSet presAssocID="{0C47AD13-FC74-48C6-8A7E-16EE2A9A7D63}" presName="childText" presStyleLbl="conFgAcc1" presStyleIdx="0" presStyleCnt="1">
        <dgm:presLayoutVars>
          <dgm:bulletEnabled val="1"/>
        </dgm:presLayoutVars>
      </dgm:prSet>
      <dgm:spPr/>
    </dgm:pt>
  </dgm:ptLst>
  <dgm:cxnLst>
    <dgm:cxn modelId="{4031E062-FFF7-40FA-9FD6-31B3C6B42DD4}" srcId="{0C47AD13-FC74-48C6-8A7E-16EE2A9A7D63}" destId="{E8F71C47-3409-4829-BD5D-B9DB712C1A6B}" srcOrd="0" destOrd="0" parTransId="{66EDD888-4249-4FAC-9F12-5DB88B4D704B}" sibTransId="{9FDD962F-D003-4E70-9775-8BBD16C5B2F8}"/>
    <dgm:cxn modelId="{A9661EC9-61BF-4774-B367-7244B14725E8}" type="presOf" srcId="{647F6673-BEA0-476A-B9CD-A05809C36DE0}" destId="{39DCDE7C-7E84-4539-8F99-34B744DB2B7C}" srcOrd="0" destOrd="0" presId="urn:microsoft.com/office/officeart/2005/8/layout/list1"/>
    <dgm:cxn modelId="{5950BB41-E7A9-4A50-80AF-30EC4211B1EB}" type="presOf" srcId="{0C47AD13-FC74-48C6-8A7E-16EE2A9A7D63}" destId="{635C53ED-C16C-4355-920E-5F75E1299C0C}" srcOrd="0" destOrd="0" presId="urn:microsoft.com/office/officeart/2005/8/layout/list1"/>
    <dgm:cxn modelId="{EC19E95E-1761-44E8-AD6E-E171B96674A4}" type="presOf" srcId="{0C47AD13-FC74-48C6-8A7E-16EE2A9A7D63}" destId="{1AC74BAB-7F25-4AD6-847C-04B501D39241}" srcOrd="1" destOrd="0" presId="urn:microsoft.com/office/officeart/2005/8/layout/list1"/>
    <dgm:cxn modelId="{42DE9B26-FEF9-41BB-8242-464AC9C040F1}" type="presOf" srcId="{E8F71C47-3409-4829-BD5D-B9DB712C1A6B}" destId="{18946DB8-4206-481C-9845-5B892FF76226}" srcOrd="0" destOrd="0" presId="urn:microsoft.com/office/officeart/2005/8/layout/list1"/>
    <dgm:cxn modelId="{35F9EB5A-3251-4804-ABD0-A3CDCBA54007}" srcId="{647F6673-BEA0-476A-B9CD-A05809C36DE0}" destId="{0C47AD13-FC74-48C6-8A7E-16EE2A9A7D63}" srcOrd="0" destOrd="0" parTransId="{CD04F826-56BC-4A71-BA84-F15BF80960C5}" sibTransId="{4F8F9395-4057-4D6E-AE98-E5891BD406E1}"/>
    <dgm:cxn modelId="{022F0A46-5547-423C-99F2-94142BA787F6}" type="presParOf" srcId="{39DCDE7C-7E84-4539-8F99-34B744DB2B7C}" destId="{E096706A-FAB9-49BF-98C1-5698A80FB972}" srcOrd="0" destOrd="0" presId="urn:microsoft.com/office/officeart/2005/8/layout/list1"/>
    <dgm:cxn modelId="{4D23EC4D-C7C1-4DCF-AD81-F4262BFA6A9A}" type="presParOf" srcId="{E096706A-FAB9-49BF-98C1-5698A80FB972}" destId="{635C53ED-C16C-4355-920E-5F75E1299C0C}" srcOrd="0" destOrd="0" presId="urn:microsoft.com/office/officeart/2005/8/layout/list1"/>
    <dgm:cxn modelId="{C177FCF4-9EC3-4CF9-B120-5FF362F79A3F}" type="presParOf" srcId="{E096706A-FAB9-49BF-98C1-5698A80FB972}" destId="{1AC74BAB-7F25-4AD6-847C-04B501D39241}" srcOrd="1" destOrd="0" presId="urn:microsoft.com/office/officeart/2005/8/layout/list1"/>
    <dgm:cxn modelId="{F34D36AC-9C71-4CE9-9C0B-81465CD2A582}" type="presParOf" srcId="{39DCDE7C-7E84-4539-8F99-34B744DB2B7C}" destId="{ECBB9333-C97B-4298-ACBD-487729116D2C}" srcOrd="1" destOrd="0" presId="urn:microsoft.com/office/officeart/2005/8/layout/list1"/>
    <dgm:cxn modelId="{A67BBCA4-7B0E-4E29-BCC4-588A1CB3DB57}" type="presParOf" srcId="{39DCDE7C-7E84-4539-8F99-34B744DB2B7C}" destId="{18946DB8-4206-481C-9845-5B892FF76226}"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FFF4E3-5A05-4658-9FD5-0C9086F57903}" type="doc">
      <dgm:prSet loTypeId="urn:microsoft.com/office/officeart/2005/8/layout/hList1" loCatId="list" qsTypeId="urn:microsoft.com/office/officeart/2005/8/quickstyle/simple1" qsCatId="simple" csTypeId="urn:microsoft.com/office/officeart/2005/8/colors/colorful3" csCatId="colorful"/>
      <dgm:spPr/>
      <dgm:t>
        <a:bodyPr/>
        <a:lstStyle/>
        <a:p>
          <a:endParaRPr lang="pt-BR"/>
        </a:p>
      </dgm:t>
    </dgm:pt>
    <dgm:pt modelId="{A6DD53EB-037D-4920-B981-93808626BF21}">
      <dgm:prSet/>
      <dgm:spPr/>
      <dgm:t>
        <a:bodyPr/>
        <a:lstStyle/>
        <a:p>
          <a:pPr rtl="0"/>
          <a:r>
            <a:rPr lang="pt-BR" b="1" smtClean="0"/>
            <a:t>Funções ou métodos</a:t>
          </a:r>
          <a:endParaRPr lang="pt-BR"/>
        </a:p>
      </dgm:t>
    </dgm:pt>
    <dgm:pt modelId="{6A55B4D1-E109-43AF-8381-DCC35468F8C1}" type="parTrans" cxnId="{E7A44B2C-A375-4B1A-8E81-56D8537F230F}">
      <dgm:prSet/>
      <dgm:spPr/>
      <dgm:t>
        <a:bodyPr/>
        <a:lstStyle/>
        <a:p>
          <a:endParaRPr lang="pt-BR"/>
        </a:p>
      </dgm:t>
    </dgm:pt>
    <dgm:pt modelId="{950E4539-11D6-4F78-9CB2-DB16151CB61E}" type="sibTrans" cxnId="{E7A44B2C-A375-4B1A-8E81-56D8537F230F}">
      <dgm:prSet/>
      <dgm:spPr/>
      <dgm:t>
        <a:bodyPr/>
        <a:lstStyle/>
        <a:p>
          <a:endParaRPr lang="pt-BR"/>
        </a:p>
      </dgm:t>
    </dgm:pt>
    <dgm:pt modelId="{596B4601-EC66-4F01-8B19-C770FBBAC34E}">
      <dgm:prSet/>
      <dgm:spPr/>
      <dgm:t>
        <a:bodyPr/>
        <a:lstStyle/>
        <a:p>
          <a:pPr rtl="0"/>
          <a:r>
            <a:rPr lang="pt-BR" dirty="0" smtClean="0"/>
            <a:t>Então, definiremos um método para exibir o cabeçalho dos documentos no terminal e reaproveitá-lo toda vez que for necessário.</a:t>
          </a:r>
          <a:endParaRPr lang="pt-BR" dirty="0"/>
        </a:p>
      </dgm:t>
    </dgm:pt>
    <dgm:pt modelId="{20121035-C8D9-4F5C-BE29-190A30DD0CAE}" type="parTrans" cxnId="{F4D9B795-D526-4FEF-88F2-0986673C578D}">
      <dgm:prSet/>
      <dgm:spPr/>
      <dgm:t>
        <a:bodyPr/>
        <a:lstStyle/>
        <a:p>
          <a:endParaRPr lang="pt-BR"/>
        </a:p>
      </dgm:t>
    </dgm:pt>
    <dgm:pt modelId="{83349951-C2E1-4431-85C6-C3A1EE0349C5}" type="sibTrans" cxnId="{F4D9B795-D526-4FEF-88F2-0986673C578D}">
      <dgm:prSet/>
      <dgm:spPr/>
      <dgm:t>
        <a:bodyPr/>
        <a:lstStyle/>
        <a:p>
          <a:endParaRPr lang="pt-BR"/>
        </a:p>
      </dgm:t>
    </dgm:pt>
    <dgm:pt modelId="{5FF2E666-8DA4-4659-80AD-695D910EF385}" type="pres">
      <dgm:prSet presAssocID="{44FFF4E3-5A05-4658-9FD5-0C9086F57903}" presName="Name0" presStyleCnt="0">
        <dgm:presLayoutVars>
          <dgm:dir/>
          <dgm:animLvl val="lvl"/>
          <dgm:resizeHandles val="exact"/>
        </dgm:presLayoutVars>
      </dgm:prSet>
      <dgm:spPr/>
    </dgm:pt>
    <dgm:pt modelId="{9CC04C27-BD4A-420D-ACAA-1EC6E793DB18}" type="pres">
      <dgm:prSet presAssocID="{A6DD53EB-037D-4920-B981-93808626BF21}" presName="composite" presStyleCnt="0"/>
      <dgm:spPr/>
    </dgm:pt>
    <dgm:pt modelId="{AE7B56CB-6B15-467C-9D95-0EA6719E606E}" type="pres">
      <dgm:prSet presAssocID="{A6DD53EB-037D-4920-B981-93808626BF21}" presName="parTx" presStyleLbl="alignNode1" presStyleIdx="0" presStyleCnt="1" custLinFactNeighborX="-420" custLinFactNeighborY="-3681">
        <dgm:presLayoutVars>
          <dgm:chMax val="0"/>
          <dgm:chPref val="0"/>
          <dgm:bulletEnabled val="1"/>
        </dgm:presLayoutVars>
      </dgm:prSet>
      <dgm:spPr/>
    </dgm:pt>
    <dgm:pt modelId="{BB5AC4AD-B74D-4BEA-A228-A51B9E1756AA}" type="pres">
      <dgm:prSet presAssocID="{A6DD53EB-037D-4920-B981-93808626BF21}" presName="desTx" presStyleLbl="alignAccFollowNode1" presStyleIdx="0" presStyleCnt="1">
        <dgm:presLayoutVars>
          <dgm:bulletEnabled val="1"/>
        </dgm:presLayoutVars>
      </dgm:prSet>
      <dgm:spPr/>
    </dgm:pt>
  </dgm:ptLst>
  <dgm:cxnLst>
    <dgm:cxn modelId="{E7A44B2C-A375-4B1A-8E81-56D8537F230F}" srcId="{44FFF4E3-5A05-4658-9FD5-0C9086F57903}" destId="{A6DD53EB-037D-4920-B981-93808626BF21}" srcOrd="0" destOrd="0" parTransId="{6A55B4D1-E109-43AF-8381-DCC35468F8C1}" sibTransId="{950E4539-11D6-4F78-9CB2-DB16151CB61E}"/>
    <dgm:cxn modelId="{5F99A3C2-C855-4C84-ACAD-1AB44E9BB801}" type="presOf" srcId="{44FFF4E3-5A05-4658-9FD5-0C9086F57903}" destId="{5FF2E666-8DA4-4659-80AD-695D910EF385}" srcOrd="0" destOrd="0" presId="urn:microsoft.com/office/officeart/2005/8/layout/hList1"/>
    <dgm:cxn modelId="{74D39118-D693-451D-B123-F8C4613D1A62}" type="presOf" srcId="{596B4601-EC66-4F01-8B19-C770FBBAC34E}" destId="{BB5AC4AD-B74D-4BEA-A228-A51B9E1756AA}" srcOrd="0" destOrd="0" presId="urn:microsoft.com/office/officeart/2005/8/layout/hList1"/>
    <dgm:cxn modelId="{70CD9282-7A98-456B-B225-C54B6937901D}" type="presOf" srcId="{A6DD53EB-037D-4920-B981-93808626BF21}" destId="{AE7B56CB-6B15-467C-9D95-0EA6719E606E}" srcOrd="0" destOrd="0" presId="urn:microsoft.com/office/officeart/2005/8/layout/hList1"/>
    <dgm:cxn modelId="{F4D9B795-D526-4FEF-88F2-0986673C578D}" srcId="{A6DD53EB-037D-4920-B981-93808626BF21}" destId="{596B4601-EC66-4F01-8B19-C770FBBAC34E}" srcOrd="0" destOrd="0" parTransId="{20121035-C8D9-4F5C-BE29-190A30DD0CAE}" sibTransId="{83349951-C2E1-4431-85C6-C3A1EE0349C5}"/>
    <dgm:cxn modelId="{567C370E-327A-4667-AE71-D040E0ABD2CE}" type="presParOf" srcId="{5FF2E666-8DA4-4659-80AD-695D910EF385}" destId="{9CC04C27-BD4A-420D-ACAA-1EC6E793DB18}" srcOrd="0" destOrd="0" presId="urn:microsoft.com/office/officeart/2005/8/layout/hList1"/>
    <dgm:cxn modelId="{7A4D9856-A293-4275-AE7D-EB86FA35C095}" type="presParOf" srcId="{9CC04C27-BD4A-420D-ACAA-1EC6E793DB18}" destId="{AE7B56CB-6B15-467C-9D95-0EA6719E606E}" srcOrd="0" destOrd="0" presId="urn:microsoft.com/office/officeart/2005/8/layout/hList1"/>
    <dgm:cxn modelId="{E3C13581-D7B5-4E57-98C5-41C9F8FD314D}" type="presParOf" srcId="{9CC04C27-BD4A-420D-ACAA-1EC6E793DB18}" destId="{BB5AC4AD-B74D-4BEA-A228-A51B9E1756A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0D921A8-2662-4F5C-B45E-5543674F89F5}"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pt-BR"/>
        </a:p>
      </dgm:t>
    </dgm:pt>
    <dgm:pt modelId="{8C82CC06-AAD6-4048-A63C-0476CB4F4D7F}">
      <dgm:prSet/>
      <dgm:spPr/>
      <dgm:t>
        <a:bodyPr/>
        <a:lstStyle/>
        <a:p>
          <a:pPr rtl="0"/>
          <a:r>
            <a:rPr lang="pt-BR" b="1" smtClean="0"/>
            <a:t>Funções ou métodos</a:t>
          </a:r>
          <a:endParaRPr lang="pt-BR"/>
        </a:p>
      </dgm:t>
    </dgm:pt>
    <dgm:pt modelId="{7EC76936-5787-4F28-8A2E-BBB6C10A5ACC}" type="parTrans" cxnId="{DBA70981-A458-446D-A960-15B271FD9FAB}">
      <dgm:prSet/>
      <dgm:spPr/>
      <dgm:t>
        <a:bodyPr/>
        <a:lstStyle/>
        <a:p>
          <a:endParaRPr lang="pt-BR"/>
        </a:p>
      </dgm:t>
    </dgm:pt>
    <dgm:pt modelId="{1D8B11EF-8017-450F-89B6-99BB1AD9A089}" type="sibTrans" cxnId="{DBA70981-A458-446D-A960-15B271FD9FAB}">
      <dgm:prSet/>
      <dgm:spPr/>
      <dgm:t>
        <a:bodyPr/>
        <a:lstStyle/>
        <a:p>
          <a:endParaRPr lang="pt-BR"/>
        </a:p>
      </dgm:t>
    </dgm:pt>
    <dgm:pt modelId="{5B838879-8C33-425E-9237-E69274533465}">
      <dgm:prSet/>
      <dgm:spPr/>
      <dgm:t>
        <a:bodyPr/>
        <a:lstStyle/>
        <a:p>
          <a:pPr rtl="0"/>
          <a:r>
            <a:rPr lang="pt-BR" smtClean="0"/>
            <a:t>Quando necessário, um método pode ser chamado através do seu nome. Observe, no código abaixo, que o método ExibeCabecalho foi chamado duas vezes.</a:t>
          </a:r>
          <a:endParaRPr lang="pt-BR"/>
        </a:p>
      </dgm:t>
    </dgm:pt>
    <dgm:pt modelId="{CE0FB64E-48C8-4F70-AADB-708F3B7C7FEE}" type="parTrans" cxnId="{F687B293-4DED-4FC1-A43F-C0B0E26D244B}">
      <dgm:prSet/>
      <dgm:spPr/>
      <dgm:t>
        <a:bodyPr/>
        <a:lstStyle/>
        <a:p>
          <a:endParaRPr lang="pt-BR"/>
        </a:p>
      </dgm:t>
    </dgm:pt>
    <dgm:pt modelId="{4F547E87-BADD-4FB3-B355-5BCB923B2585}" type="sibTrans" cxnId="{F687B293-4DED-4FC1-A43F-C0B0E26D244B}">
      <dgm:prSet/>
      <dgm:spPr/>
      <dgm:t>
        <a:bodyPr/>
        <a:lstStyle/>
        <a:p>
          <a:endParaRPr lang="pt-BR"/>
        </a:p>
      </dgm:t>
    </dgm:pt>
    <dgm:pt modelId="{B4E795ED-B352-4DDE-A927-0D3C78817F05}" type="pres">
      <dgm:prSet presAssocID="{B0D921A8-2662-4F5C-B45E-5543674F89F5}" presName="linear" presStyleCnt="0">
        <dgm:presLayoutVars>
          <dgm:animLvl val="lvl"/>
          <dgm:resizeHandles val="exact"/>
        </dgm:presLayoutVars>
      </dgm:prSet>
      <dgm:spPr/>
    </dgm:pt>
    <dgm:pt modelId="{9BA47419-FFFF-4885-940E-7E21EE3B0480}" type="pres">
      <dgm:prSet presAssocID="{8C82CC06-AAD6-4048-A63C-0476CB4F4D7F}" presName="parentText" presStyleLbl="node1" presStyleIdx="0" presStyleCnt="1">
        <dgm:presLayoutVars>
          <dgm:chMax val="0"/>
          <dgm:bulletEnabled val="1"/>
        </dgm:presLayoutVars>
      </dgm:prSet>
      <dgm:spPr/>
    </dgm:pt>
    <dgm:pt modelId="{FA638AB1-0E15-4290-A005-28B0C196C07F}" type="pres">
      <dgm:prSet presAssocID="{8C82CC06-AAD6-4048-A63C-0476CB4F4D7F}" presName="childText" presStyleLbl="revTx" presStyleIdx="0" presStyleCnt="1">
        <dgm:presLayoutVars>
          <dgm:bulletEnabled val="1"/>
        </dgm:presLayoutVars>
      </dgm:prSet>
      <dgm:spPr/>
    </dgm:pt>
  </dgm:ptLst>
  <dgm:cxnLst>
    <dgm:cxn modelId="{F687B293-4DED-4FC1-A43F-C0B0E26D244B}" srcId="{8C82CC06-AAD6-4048-A63C-0476CB4F4D7F}" destId="{5B838879-8C33-425E-9237-E69274533465}" srcOrd="0" destOrd="0" parTransId="{CE0FB64E-48C8-4F70-AADB-708F3B7C7FEE}" sibTransId="{4F547E87-BADD-4FB3-B355-5BCB923B2585}"/>
    <dgm:cxn modelId="{3F5688EF-F15F-4142-BB76-A4768EE8215D}" type="presOf" srcId="{B0D921A8-2662-4F5C-B45E-5543674F89F5}" destId="{B4E795ED-B352-4DDE-A927-0D3C78817F05}" srcOrd="0" destOrd="0" presId="urn:microsoft.com/office/officeart/2005/8/layout/vList2"/>
    <dgm:cxn modelId="{DBA70981-A458-446D-A960-15B271FD9FAB}" srcId="{B0D921A8-2662-4F5C-B45E-5543674F89F5}" destId="{8C82CC06-AAD6-4048-A63C-0476CB4F4D7F}" srcOrd="0" destOrd="0" parTransId="{7EC76936-5787-4F28-8A2E-BBB6C10A5ACC}" sibTransId="{1D8B11EF-8017-450F-89B6-99BB1AD9A089}"/>
    <dgm:cxn modelId="{117A871D-F545-4642-90B6-1E0E2D8FAFF1}" type="presOf" srcId="{5B838879-8C33-425E-9237-E69274533465}" destId="{FA638AB1-0E15-4290-A005-28B0C196C07F}" srcOrd="0" destOrd="0" presId="urn:microsoft.com/office/officeart/2005/8/layout/vList2"/>
    <dgm:cxn modelId="{64A09CF3-FCC2-42D4-87AB-63C6C1727872}" type="presOf" srcId="{8C82CC06-AAD6-4048-A63C-0476CB4F4D7F}" destId="{9BA47419-FFFF-4885-940E-7E21EE3B0480}" srcOrd="0" destOrd="0" presId="urn:microsoft.com/office/officeart/2005/8/layout/vList2"/>
    <dgm:cxn modelId="{6433A6E9-D02C-4F96-A0AB-D231A569F72B}" type="presParOf" srcId="{B4E795ED-B352-4DDE-A927-0D3C78817F05}" destId="{9BA47419-FFFF-4885-940E-7E21EE3B0480}" srcOrd="0" destOrd="0" presId="urn:microsoft.com/office/officeart/2005/8/layout/vList2"/>
    <dgm:cxn modelId="{5B34E91F-0F59-4AF8-8505-F92769F05122}" type="presParOf" srcId="{B4E795ED-B352-4DDE-A927-0D3C78817F05}" destId="{FA638AB1-0E15-4290-A005-28B0C196C07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803FD0-FE5E-4C16-AC4C-7200B74223FE}" type="doc">
      <dgm:prSet loTypeId="urn:microsoft.com/office/officeart/2005/8/layout/vList5" loCatId="list" qsTypeId="urn:microsoft.com/office/officeart/2005/8/quickstyle/simple1" qsCatId="simple" csTypeId="urn:microsoft.com/office/officeart/2005/8/colors/accent4_2" csCatId="accent4"/>
      <dgm:spPr/>
      <dgm:t>
        <a:bodyPr/>
        <a:lstStyle/>
        <a:p>
          <a:endParaRPr lang="pt-BR"/>
        </a:p>
      </dgm:t>
    </dgm:pt>
    <dgm:pt modelId="{FAC19132-6C4C-40E1-97A2-6FBBD3378B76}">
      <dgm:prSet/>
      <dgm:spPr/>
      <dgm:t>
        <a:bodyPr/>
        <a:lstStyle/>
        <a:p>
          <a:pPr rtl="0"/>
          <a:r>
            <a:rPr lang="pt-BR" b="1" smtClean="0"/>
            <a:t>Parâmetros</a:t>
          </a:r>
          <a:endParaRPr lang="pt-BR"/>
        </a:p>
      </dgm:t>
    </dgm:pt>
    <dgm:pt modelId="{747E747E-6C5D-4E60-B25E-CEB654C0D5A4}" type="parTrans" cxnId="{29E1C4DA-0E1A-455D-9C31-3ECC68DBFEA4}">
      <dgm:prSet/>
      <dgm:spPr/>
      <dgm:t>
        <a:bodyPr/>
        <a:lstStyle/>
        <a:p>
          <a:endParaRPr lang="pt-BR"/>
        </a:p>
      </dgm:t>
    </dgm:pt>
    <dgm:pt modelId="{4A1780EA-1B9A-45B9-A41D-905831B7E02B}" type="sibTrans" cxnId="{29E1C4DA-0E1A-455D-9C31-3ECC68DBFEA4}">
      <dgm:prSet/>
      <dgm:spPr/>
      <dgm:t>
        <a:bodyPr/>
        <a:lstStyle/>
        <a:p>
          <a:endParaRPr lang="pt-BR"/>
        </a:p>
      </dgm:t>
    </dgm:pt>
    <dgm:pt modelId="{672A8E19-8781-495B-A066-6358119278D8}">
      <dgm:prSet/>
      <dgm:spPr/>
      <dgm:t>
        <a:bodyPr/>
        <a:lstStyle/>
        <a:p>
          <a:pPr rtl="0"/>
          <a:r>
            <a:rPr lang="pt-BR" smtClean="0"/>
            <a:t>Considere um programa de computador que realiza operações financeiras como o cálculo de juros simples por exemplo. Para evitar repetição de código, podemos definir um método para realizar esse cálculo e reutilizá-lo todo vez que for necessário.</a:t>
          </a:r>
          <a:endParaRPr lang="pt-BR"/>
        </a:p>
      </dgm:t>
    </dgm:pt>
    <dgm:pt modelId="{A0692B96-0D32-4503-ACD4-656BDBF364FB}" type="parTrans" cxnId="{54217B37-D87D-4057-96E9-F200F888A865}">
      <dgm:prSet/>
      <dgm:spPr/>
      <dgm:t>
        <a:bodyPr/>
        <a:lstStyle/>
        <a:p>
          <a:endParaRPr lang="pt-BR"/>
        </a:p>
      </dgm:t>
    </dgm:pt>
    <dgm:pt modelId="{9CC99FD6-E37F-4E3E-8B39-E5F2AB45D3D7}" type="sibTrans" cxnId="{54217B37-D87D-4057-96E9-F200F888A865}">
      <dgm:prSet/>
      <dgm:spPr/>
      <dgm:t>
        <a:bodyPr/>
        <a:lstStyle/>
        <a:p>
          <a:endParaRPr lang="pt-BR"/>
        </a:p>
      </dgm:t>
    </dgm:pt>
    <dgm:pt modelId="{9FF7E279-A71F-4528-83E2-11AC786AD64A}" type="pres">
      <dgm:prSet presAssocID="{03803FD0-FE5E-4C16-AC4C-7200B74223FE}" presName="Name0" presStyleCnt="0">
        <dgm:presLayoutVars>
          <dgm:dir/>
          <dgm:animLvl val="lvl"/>
          <dgm:resizeHandles val="exact"/>
        </dgm:presLayoutVars>
      </dgm:prSet>
      <dgm:spPr/>
    </dgm:pt>
    <dgm:pt modelId="{3723A489-96D3-4410-9364-81B1C634D34B}" type="pres">
      <dgm:prSet presAssocID="{FAC19132-6C4C-40E1-97A2-6FBBD3378B76}" presName="linNode" presStyleCnt="0"/>
      <dgm:spPr/>
    </dgm:pt>
    <dgm:pt modelId="{15A668CD-58FF-4A89-9A7A-BE0B53991A03}" type="pres">
      <dgm:prSet presAssocID="{FAC19132-6C4C-40E1-97A2-6FBBD3378B76}" presName="parentText" presStyleLbl="node1" presStyleIdx="0" presStyleCnt="1">
        <dgm:presLayoutVars>
          <dgm:chMax val="1"/>
          <dgm:bulletEnabled val="1"/>
        </dgm:presLayoutVars>
      </dgm:prSet>
      <dgm:spPr/>
    </dgm:pt>
    <dgm:pt modelId="{927EF3F2-D393-4691-A03B-DCC0EFF25E38}" type="pres">
      <dgm:prSet presAssocID="{FAC19132-6C4C-40E1-97A2-6FBBD3378B76}" presName="descendantText" presStyleLbl="alignAccFollowNode1" presStyleIdx="0" presStyleCnt="1">
        <dgm:presLayoutVars>
          <dgm:bulletEnabled val="1"/>
        </dgm:presLayoutVars>
      </dgm:prSet>
      <dgm:spPr/>
    </dgm:pt>
  </dgm:ptLst>
  <dgm:cxnLst>
    <dgm:cxn modelId="{7BEAF184-090D-4847-9285-23E9D201E723}" type="presOf" srcId="{FAC19132-6C4C-40E1-97A2-6FBBD3378B76}" destId="{15A668CD-58FF-4A89-9A7A-BE0B53991A03}" srcOrd="0" destOrd="0" presId="urn:microsoft.com/office/officeart/2005/8/layout/vList5"/>
    <dgm:cxn modelId="{DC09390A-1A4F-4C37-9576-75BE8E29B611}" type="presOf" srcId="{672A8E19-8781-495B-A066-6358119278D8}" destId="{927EF3F2-D393-4691-A03B-DCC0EFF25E38}" srcOrd="0" destOrd="0" presId="urn:microsoft.com/office/officeart/2005/8/layout/vList5"/>
    <dgm:cxn modelId="{29E1C4DA-0E1A-455D-9C31-3ECC68DBFEA4}" srcId="{03803FD0-FE5E-4C16-AC4C-7200B74223FE}" destId="{FAC19132-6C4C-40E1-97A2-6FBBD3378B76}" srcOrd="0" destOrd="0" parTransId="{747E747E-6C5D-4E60-B25E-CEB654C0D5A4}" sibTransId="{4A1780EA-1B9A-45B9-A41D-905831B7E02B}"/>
    <dgm:cxn modelId="{0EB95442-1FD6-438F-8570-B37226583EA7}" type="presOf" srcId="{03803FD0-FE5E-4C16-AC4C-7200B74223FE}" destId="{9FF7E279-A71F-4528-83E2-11AC786AD64A}" srcOrd="0" destOrd="0" presId="urn:microsoft.com/office/officeart/2005/8/layout/vList5"/>
    <dgm:cxn modelId="{54217B37-D87D-4057-96E9-F200F888A865}" srcId="{FAC19132-6C4C-40E1-97A2-6FBBD3378B76}" destId="{672A8E19-8781-495B-A066-6358119278D8}" srcOrd="0" destOrd="0" parTransId="{A0692B96-0D32-4503-ACD4-656BDBF364FB}" sibTransId="{9CC99FD6-E37F-4E3E-8B39-E5F2AB45D3D7}"/>
    <dgm:cxn modelId="{79F87804-70D8-4886-AD6C-75059CC8515B}" type="presParOf" srcId="{9FF7E279-A71F-4528-83E2-11AC786AD64A}" destId="{3723A489-96D3-4410-9364-81B1C634D34B}" srcOrd="0" destOrd="0" presId="urn:microsoft.com/office/officeart/2005/8/layout/vList5"/>
    <dgm:cxn modelId="{E7E0BC8D-E9A5-4088-A831-2C598107C896}" type="presParOf" srcId="{3723A489-96D3-4410-9364-81B1C634D34B}" destId="{15A668CD-58FF-4A89-9A7A-BE0B53991A03}" srcOrd="0" destOrd="0" presId="urn:microsoft.com/office/officeart/2005/8/layout/vList5"/>
    <dgm:cxn modelId="{F102A743-3E37-4791-9B56-735893B5403D}" type="presParOf" srcId="{3723A489-96D3-4410-9364-81B1C634D34B}" destId="{927EF3F2-D393-4691-A03B-DCC0EFF25E3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FF759-348E-4C95-B1EE-F4BB48832009}">
      <dsp:nvSpPr>
        <dsp:cNvPr id="0" name=""/>
        <dsp:cNvSpPr/>
      </dsp:nvSpPr>
      <dsp:spPr>
        <a:xfrm>
          <a:off x="0" y="192818"/>
          <a:ext cx="9185187" cy="242658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rtl="0">
            <a:lnSpc>
              <a:spcPct val="90000"/>
            </a:lnSpc>
            <a:spcBef>
              <a:spcPct val="0"/>
            </a:spcBef>
            <a:spcAft>
              <a:spcPct val="35000"/>
            </a:spcAft>
          </a:pPr>
          <a:r>
            <a:rPr lang="pt-BR" sz="6100" kern="1200" dirty="0" smtClean="0"/>
            <a:t>Curso preparatório Academia do programador</a:t>
          </a:r>
          <a:endParaRPr lang="pt-BR" sz="6100" kern="1200" dirty="0"/>
        </a:p>
      </dsp:txBody>
      <dsp:txXfrm>
        <a:off x="118456" y="311274"/>
        <a:ext cx="8948275" cy="21896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296E3-00CA-438B-81A2-3CA03A8E0F49}">
      <dsp:nvSpPr>
        <dsp:cNvPr id="0" name=""/>
        <dsp:cNvSpPr/>
      </dsp:nvSpPr>
      <dsp:spPr>
        <a:xfrm>
          <a:off x="0" y="79238"/>
          <a:ext cx="9415059" cy="547200"/>
        </a:xfrm>
        <a:prstGeom prst="rect">
          <a:avLst/>
        </a:prstGeom>
        <a:solidFill>
          <a:srgbClr val="00B050"/>
        </a:solidFill>
        <a:ln w="15875"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pt-BR" sz="1900" b="1" kern="1200" smtClean="0"/>
            <a:t>Parâmetro</a:t>
          </a:r>
          <a:endParaRPr lang="pt-BR" sz="1900" kern="1200"/>
        </a:p>
      </dsp:txBody>
      <dsp:txXfrm>
        <a:off x="0" y="79238"/>
        <a:ext cx="9415059" cy="547200"/>
      </dsp:txXfrm>
    </dsp:sp>
    <dsp:sp modelId="{3F986893-8F76-43B0-8886-8722ADBA1E9F}">
      <dsp:nvSpPr>
        <dsp:cNvPr id="0" name=""/>
        <dsp:cNvSpPr/>
      </dsp:nvSpPr>
      <dsp:spPr>
        <a:xfrm>
          <a:off x="0" y="626438"/>
          <a:ext cx="9415059" cy="1642882"/>
        </a:xfrm>
        <a:prstGeom prst="rect">
          <a:avLst/>
        </a:prstGeom>
        <a:solidFill>
          <a:schemeClr val="accent6">
            <a:lumMod val="40000"/>
            <a:lumOff val="6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pt-BR" sz="1900" kern="1200" smtClean="0"/>
            <a:t>Observe que o método acima considera um capital fixo de R$ 10.000,00, uma taxa de juros fixa de 1,5% e um período fixo de 12 meses. De fato, esse método não é muito útil porque toda vez que ele for chamado, ele realizará o cálculo com esses valores fixos.</a:t>
          </a:r>
          <a:endParaRPr lang="pt-BR" sz="1900" kern="1200"/>
        </a:p>
        <a:p>
          <a:pPr marL="171450" lvl="1" indent="-171450" algn="l" defTabSz="844550" rtl="0">
            <a:lnSpc>
              <a:spcPct val="90000"/>
            </a:lnSpc>
            <a:spcBef>
              <a:spcPct val="0"/>
            </a:spcBef>
            <a:spcAft>
              <a:spcPct val="15000"/>
            </a:spcAft>
            <a:buChar char="••"/>
          </a:pPr>
          <a:r>
            <a:rPr lang="pt-BR" sz="1900" kern="1200" dirty="0" smtClean="0"/>
            <a:t>Para tornar o método </a:t>
          </a:r>
          <a:r>
            <a:rPr lang="pt-BR" sz="1900" b="1" kern="1200" dirty="0" err="1" smtClean="0"/>
            <a:t>CalculaJurosSimples</a:t>
          </a:r>
          <a:r>
            <a:rPr lang="pt-BR" sz="1900" kern="1200" dirty="0" smtClean="0"/>
            <a:t> mais útil, devemos </a:t>
          </a:r>
          <a:r>
            <a:rPr lang="pt-BR" sz="1900" b="1" kern="1200" dirty="0" err="1" smtClean="0"/>
            <a:t>parametrizá-lo</a:t>
          </a:r>
          <a:r>
            <a:rPr lang="pt-BR" sz="1900" kern="1200" dirty="0" smtClean="0"/>
            <a:t>. Um parâmetro é basicamente um valor que um método recebe antes de ser executado.</a:t>
          </a:r>
          <a:endParaRPr lang="pt-BR" sz="1900" kern="1200" dirty="0"/>
        </a:p>
      </dsp:txBody>
      <dsp:txXfrm>
        <a:off x="0" y="626438"/>
        <a:ext cx="9415059" cy="16428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9618A-C858-42A9-B912-0B57ED2B594C}">
      <dsp:nvSpPr>
        <dsp:cNvPr id="0" name=""/>
        <dsp:cNvSpPr/>
      </dsp:nvSpPr>
      <dsp:spPr>
        <a:xfrm>
          <a:off x="0" y="136906"/>
          <a:ext cx="9415059" cy="604800"/>
        </a:xfrm>
        <a:prstGeom prst="rect">
          <a:avLst/>
        </a:prstGeom>
        <a:solidFill>
          <a:schemeClr val="accent6">
            <a:shade val="50000"/>
            <a:hueOff val="0"/>
            <a:satOff val="0"/>
            <a:lumOff val="0"/>
            <a:alphaOff val="0"/>
          </a:schemeClr>
        </a:solidFill>
        <a:ln w="15875" cap="flat"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rtl="0">
            <a:lnSpc>
              <a:spcPct val="90000"/>
            </a:lnSpc>
            <a:spcBef>
              <a:spcPct val="0"/>
            </a:spcBef>
            <a:spcAft>
              <a:spcPct val="35000"/>
            </a:spcAft>
          </a:pPr>
          <a:r>
            <a:rPr lang="pt-BR" sz="2100" b="1" kern="1200" smtClean="0"/>
            <a:t>Parâmetro</a:t>
          </a:r>
          <a:endParaRPr lang="pt-BR" sz="2100" kern="1200"/>
        </a:p>
      </dsp:txBody>
      <dsp:txXfrm>
        <a:off x="0" y="136906"/>
        <a:ext cx="9415059" cy="604800"/>
      </dsp:txXfrm>
    </dsp:sp>
    <dsp:sp modelId="{DA29924F-7F8A-46BA-9DC3-8A7C2EA9A224}">
      <dsp:nvSpPr>
        <dsp:cNvPr id="0" name=""/>
        <dsp:cNvSpPr/>
      </dsp:nvSpPr>
      <dsp:spPr>
        <a:xfrm>
          <a:off x="0" y="741706"/>
          <a:ext cx="9415059" cy="1469947"/>
        </a:xfrm>
        <a:prstGeom prst="rect">
          <a:avLst/>
        </a:prstGeom>
        <a:solidFill>
          <a:schemeClr val="accent6">
            <a:alpha val="90000"/>
            <a:tint val="55000"/>
            <a:hueOff val="0"/>
            <a:satOff val="0"/>
            <a:lumOff val="0"/>
            <a:alphaOff val="0"/>
          </a:schemeClr>
        </a:solidFill>
        <a:ln w="15875" cap="flat" cmpd="sng" algn="ctr">
          <a:solidFill>
            <a:schemeClr val="accent6">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rtl="0">
            <a:lnSpc>
              <a:spcPct val="90000"/>
            </a:lnSpc>
            <a:spcBef>
              <a:spcPct val="0"/>
            </a:spcBef>
            <a:spcAft>
              <a:spcPct val="15000"/>
            </a:spcAft>
            <a:buChar char="••"/>
          </a:pPr>
          <a:r>
            <a:rPr lang="pt-BR" sz="2100" kern="1200" smtClean="0"/>
            <a:t>No código acima, três parâmetros foram definidos para o método </a:t>
          </a:r>
          <a:r>
            <a:rPr lang="pt-BR" sz="2100" b="1" kern="1200" smtClean="0"/>
            <a:t>CalculaJurosSimples</a:t>
          </a:r>
          <a:r>
            <a:rPr lang="pt-BR" sz="2100" kern="1200" smtClean="0"/>
            <a:t>. O primeiro parâmetro é do tipo </a:t>
          </a:r>
          <a:r>
            <a:rPr lang="pt-BR" sz="2100" b="1" kern="1200" smtClean="0"/>
            <a:t>double</a:t>
          </a:r>
          <a:r>
            <a:rPr lang="pt-BR" sz="2100" kern="1200" smtClean="0"/>
            <a:t> e será armazenado na variável </a:t>
          </a:r>
          <a:r>
            <a:rPr lang="pt-BR" sz="2100" b="1" kern="1200" smtClean="0"/>
            <a:t>capital</a:t>
          </a:r>
          <a:r>
            <a:rPr lang="pt-BR" sz="2100" kern="1200" smtClean="0"/>
            <a:t>. O segundo é do tipo </a:t>
          </a:r>
          <a:r>
            <a:rPr lang="pt-BR" sz="2100" b="1" kern="1200" smtClean="0"/>
            <a:t>double</a:t>
          </a:r>
          <a:r>
            <a:rPr lang="pt-BR" sz="2100" kern="1200" smtClean="0"/>
            <a:t> e será armazenado na variável </a:t>
          </a:r>
          <a:r>
            <a:rPr lang="pt-BR" sz="2100" b="1" kern="1200" smtClean="0"/>
            <a:t>taxa</a:t>
          </a:r>
          <a:r>
            <a:rPr lang="pt-BR" sz="2100" kern="1200" smtClean="0"/>
            <a:t>. O terceiro é do tipo </a:t>
          </a:r>
          <a:r>
            <a:rPr lang="pt-BR" sz="2100" b="1" kern="1200" smtClean="0"/>
            <a:t>int</a:t>
          </a:r>
          <a:r>
            <a:rPr lang="pt-BR" sz="2100" kern="1200" smtClean="0"/>
            <a:t> e será armazenado na variável </a:t>
          </a:r>
          <a:r>
            <a:rPr lang="pt-BR" sz="2100" b="1" kern="1200" smtClean="0"/>
            <a:t>período</a:t>
          </a:r>
          <a:r>
            <a:rPr lang="pt-BR" sz="2100" kern="1200" smtClean="0"/>
            <a:t>.</a:t>
          </a:r>
          <a:endParaRPr lang="pt-BR" sz="2100" kern="1200"/>
        </a:p>
      </dsp:txBody>
      <dsp:txXfrm>
        <a:off x="0" y="741706"/>
        <a:ext cx="9415059" cy="146994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DCED5-5E4B-4708-A45B-6FD3B1D1F4D3}">
      <dsp:nvSpPr>
        <dsp:cNvPr id="0" name=""/>
        <dsp:cNvSpPr/>
      </dsp:nvSpPr>
      <dsp:spPr>
        <a:xfrm>
          <a:off x="0" y="4566"/>
          <a:ext cx="9531539" cy="74353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pt-BR" sz="3100" b="1" kern="1200" smtClean="0"/>
            <a:t>Parâmetro</a:t>
          </a:r>
          <a:endParaRPr lang="pt-BR" sz="3100" kern="1200"/>
        </a:p>
      </dsp:txBody>
      <dsp:txXfrm>
        <a:off x="36296" y="40862"/>
        <a:ext cx="9458947" cy="670943"/>
      </dsp:txXfrm>
    </dsp:sp>
    <dsp:sp modelId="{E514CD88-7B9C-4D93-AA86-C05C6AB42556}">
      <dsp:nvSpPr>
        <dsp:cNvPr id="0" name=""/>
        <dsp:cNvSpPr/>
      </dsp:nvSpPr>
      <dsp:spPr>
        <a:xfrm>
          <a:off x="0" y="748101"/>
          <a:ext cx="9531539" cy="2117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2626" tIns="39370" rIns="220472" bIns="39370" numCol="1" spcCol="1270" anchor="t" anchorCtr="0">
          <a:noAutofit/>
        </a:bodyPr>
        <a:lstStyle/>
        <a:p>
          <a:pPr marL="228600" lvl="1" indent="-228600" algn="l" defTabSz="1066800" rtl="0">
            <a:lnSpc>
              <a:spcPct val="90000"/>
            </a:lnSpc>
            <a:spcBef>
              <a:spcPct val="0"/>
            </a:spcBef>
            <a:spcAft>
              <a:spcPct val="20000"/>
            </a:spcAft>
            <a:buChar char="••"/>
          </a:pPr>
          <a:r>
            <a:rPr lang="pt-BR" sz="2400" kern="1200" smtClean="0"/>
            <a:t>Agora, nas chamadas do método </a:t>
          </a:r>
          <a:r>
            <a:rPr lang="pt-BR" sz="2400" b="1" kern="1200" smtClean="0"/>
            <a:t>CalculaJurosSimples</a:t>
          </a:r>
          <a:r>
            <a:rPr lang="pt-BR" sz="2400" kern="1200" smtClean="0"/>
            <a:t>, devemos passar os três parâmetros necessários para o cálculo do juros simples. No exemplo a seguir, o método </a:t>
          </a:r>
          <a:r>
            <a:rPr lang="pt-BR" sz="2400" b="1" kern="1200" smtClean="0"/>
            <a:t>Main</a:t>
          </a:r>
          <a:r>
            <a:rPr lang="pt-BR" sz="2400" kern="1200" smtClean="0"/>
            <a:t> chama o método </a:t>
          </a:r>
          <a:r>
            <a:rPr lang="pt-BR" sz="2400" b="1" kern="1200" smtClean="0"/>
            <a:t>CalculaJurosSimples</a:t>
          </a:r>
          <a:r>
            <a:rPr lang="pt-BR" sz="2400" kern="1200" smtClean="0"/>
            <a:t> duas vezes. Na primeira chamada, os valores passados como parâmetro são: 10000, 0.015 e 12. Na segunda chamada, os valores passados como parâmetro são: 25400, 0.02 e 30.</a:t>
          </a:r>
          <a:endParaRPr lang="pt-BR" sz="2400" kern="1200"/>
        </a:p>
      </dsp:txBody>
      <dsp:txXfrm>
        <a:off x="0" y="748101"/>
        <a:ext cx="9531539" cy="211761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7C1A1-FDD3-4528-ADA5-9605F45B6452}">
      <dsp:nvSpPr>
        <dsp:cNvPr id="0" name=""/>
        <dsp:cNvSpPr/>
      </dsp:nvSpPr>
      <dsp:spPr>
        <a:xfrm>
          <a:off x="0" y="373502"/>
          <a:ext cx="9491782" cy="218295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36668" tIns="458216" rIns="736668" bIns="156464" numCol="1" spcCol="1270" anchor="t" anchorCtr="0">
          <a:noAutofit/>
        </a:bodyPr>
        <a:lstStyle/>
        <a:p>
          <a:pPr marL="228600" lvl="1" indent="-228600" algn="just" defTabSz="977900" rtl="0">
            <a:lnSpc>
              <a:spcPct val="90000"/>
            </a:lnSpc>
            <a:spcBef>
              <a:spcPct val="0"/>
            </a:spcBef>
            <a:spcAft>
              <a:spcPct val="15000"/>
            </a:spcAft>
            <a:buChar char="••"/>
          </a:pPr>
          <a:r>
            <a:rPr lang="pt-BR" sz="2200" kern="1200" dirty="0" smtClean="0"/>
            <a:t>O valor calculado dentro do método </a:t>
          </a:r>
          <a:r>
            <a:rPr lang="pt-BR" sz="2200" kern="1200" dirty="0" err="1" smtClean="0"/>
            <a:t>CalculaJurosSimples</a:t>
          </a:r>
          <a:r>
            <a:rPr lang="pt-BR" sz="2200" kern="1200" dirty="0" smtClean="0"/>
            <a:t> é armazenado em uma variável local. Essa variável não pode ser acessada dentro do método </a:t>
          </a:r>
          <a:r>
            <a:rPr lang="pt-BR" sz="2200" kern="1200" dirty="0" err="1" smtClean="0"/>
            <a:t>Main</a:t>
          </a:r>
          <a:r>
            <a:rPr lang="pt-BR" sz="2200" kern="1200" dirty="0" smtClean="0"/>
            <a:t>. Em outras palavras, o método </a:t>
          </a:r>
          <a:r>
            <a:rPr lang="pt-BR" sz="2200" kern="1200" dirty="0" err="1" smtClean="0"/>
            <a:t>Main</a:t>
          </a:r>
          <a:r>
            <a:rPr lang="pt-BR" sz="2200" kern="1200" dirty="0" smtClean="0"/>
            <a:t> não tem acesso ao juros que foi calculado dentro do método </a:t>
          </a:r>
          <a:r>
            <a:rPr lang="pt-BR" sz="2200" kern="1200" dirty="0" err="1" smtClean="0"/>
            <a:t>CalculaJurosSimples</a:t>
          </a:r>
          <a:r>
            <a:rPr lang="pt-BR" sz="2200" kern="1200" dirty="0" smtClean="0"/>
            <a:t>.</a:t>
          </a:r>
          <a:endParaRPr lang="pt-BR" sz="2200" kern="1200" dirty="0"/>
        </a:p>
      </dsp:txBody>
      <dsp:txXfrm>
        <a:off x="0" y="373502"/>
        <a:ext cx="9491782" cy="2182950"/>
      </dsp:txXfrm>
    </dsp:sp>
    <dsp:sp modelId="{2C8991E6-6271-4B61-84F4-74EA7A7BD11D}">
      <dsp:nvSpPr>
        <dsp:cNvPr id="0" name=""/>
        <dsp:cNvSpPr/>
      </dsp:nvSpPr>
      <dsp:spPr>
        <a:xfrm>
          <a:off x="474589" y="48782"/>
          <a:ext cx="6644247" cy="6494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1137" tIns="0" rIns="251137" bIns="0" numCol="1" spcCol="1270" anchor="ctr" anchorCtr="0">
          <a:noAutofit/>
        </a:bodyPr>
        <a:lstStyle/>
        <a:p>
          <a:pPr lvl="0" algn="l" defTabSz="977900" rtl="0">
            <a:lnSpc>
              <a:spcPct val="90000"/>
            </a:lnSpc>
            <a:spcBef>
              <a:spcPct val="0"/>
            </a:spcBef>
            <a:spcAft>
              <a:spcPct val="35000"/>
            </a:spcAft>
          </a:pPr>
          <a:r>
            <a:rPr lang="pt-BR" sz="2200" b="1" kern="1200" smtClean="0"/>
            <a:t>Resposta</a:t>
          </a:r>
          <a:endParaRPr lang="pt-BR" sz="2200" kern="1200"/>
        </a:p>
      </dsp:txBody>
      <dsp:txXfrm>
        <a:off x="506292" y="80485"/>
        <a:ext cx="6580841" cy="58603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C6E30-C0A2-4905-B191-CBD633C3FA26}">
      <dsp:nvSpPr>
        <dsp:cNvPr id="0" name=""/>
        <dsp:cNvSpPr/>
      </dsp:nvSpPr>
      <dsp:spPr>
        <a:xfrm>
          <a:off x="0" y="25801"/>
          <a:ext cx="9415059" cy="777600"/>
        </a:xfrm>
        <a:prstGeom prst="rect">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pt-BR" sz="2700" b="1" kern="1200" smtClean="0"/>
            <a:t>Resposta</a:t>
          </a:r>
          <a:endParaRPr lang="pt-BR" sz="2700" kern="1200"/>
        </a:p>
      </dsp:txBody>
      <dsp:txXfrm>
        <a:off x="0" y="25801"/>
        <a:ext cx="9415059" cy="777600"/>
      </dsp:txXfrm>
    </dsp:sp>
    <dsp:sp modelId="{D87765FC-5C72-4223-A996-595E7E076C27}">
      <dsp:nvSpPr>
        <dsp:cNvPr id="0" name=""/>
        <dsp:cNvSpPr/>
      </dsp:nvSpPr>
      <dsp:spPr>
        <a:xfrm>
          <a:off x="0" y="803401"/>
          <a:ext cx="9415059" cy="1519357"/>
        </a:xfrm>
        <a:prstGeom prst="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pt-BR" sz="2700" kern="1200" smtClean="0"/>
            <a:t>Todo método pode, ao final do seu processamento, devolver uma resposta para que o chamou. No C#, a instrução return indica o valor de resposta de um método.</a:t>
          </a:r>
          <a:endParaRPr lang="pt-BR" sz="2700" kern="1200"/>
        </a:p>
      </dsp:txBody>
      <dsp:txXfrm>
        <a:off x="0" y="803401"/>
        <a:ext cx="9415059" cy="151935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9B6F4-550B-48EF-85A3-53796B556168}">
      <dsp:nvSpPr>
        <dsp:cNvPr id="0" name=""/>
        <dsp:cNvSpPr/>
      </dsp:nvSpPr>
      <dsp:spPr>
        <a:xfrm>
          <a:off x="2852" y="0"/>
          <a:ext cx="9552336" cy="2817269"/>
        </a:xfrm>
        <a:prstGeom prst="roundRect">
          <a:avLst>
            <a:gd name="adj" fmla="val 1000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t" anchorCtr="0">
          <a:noAutofit/>
        </a:bodyPr>
        <a:lstStyle/>
        <a:p>
          <a:pPr lvl="0" algn="l" defTabSz="1111250" rtl="0">
            <a:lnSpc>
              <a:spcPct val="90000"/>
            </a:lnSpc>
            <a:spcBef>
              <a:spcPct val="0"/>
            </a:spcBef>
            <a:spcAft>
              <a:spcPct val="35000"/>
            </a:spcAft>
          </a:pPr>
          <a:r>
            <a:rPr lang="pt-BR" sz="2500" b="1" kern="1200" smtClean="0"/>
            <a:t>Resposta</a:t>
          </a:r>
          <a:endParaRPr lang="pt-BR" sz="2500" kern="1200"/>
        </a:p>
        <a:p>
          <a:pPr marL="228600" lvl="1" indent="-228600" algn="just" defTabSz="889000" rtl="0">
            <a:lnSpc>
              <a:spcPct val="90000"/>
            </a:lnSpc>
            <a:spcBef>
              <a:spcPct val="0"/>
            </a:spcBef>
            <a:spcAft>
              <a:spcPct val="15000"/>
            </a:spcAft>
            <a:buChar char="••"/>
          </a:pPr>
          <a:r>
            <a:rPr lang="pt-BR" sz="2000" kern="1200" dirty="0" smtClean="0"/>
            <a:t>Observe as duas modificações realizadas no método </a:t>
          </a:r>
          <a:r>
            <a:rPr lang="pt-BR" sz="2000" b="1" kern="1200" dirty="0" err="1" smtClean="0"/>
            <a:t>CalculaJurosSimples</a:t>
          </a:r>
          <a:r>
            <a:rPr lang="pt-BR" sz="2000" kern="1200" dirty="0" smtClean="0"/>
            <a:t>. A primeira alteração é a retirada da palavra reservada </a:t>
          </a:r>
          <a:r>
            <a:rPr lang="pt-BR" sz="2000" b="1" kern="1200" dirty="0" err="1" smtClean="0"/>
            <a:t>void</a:t>
          </a:r>
          <a:r>
            <a:rPr lang="pt-BR" sz="2000" b="1" kern="1200" dirty="0" smtClean="0"/>
            <a:t> </a:t>
          </a:r>
          <a:r>
            <a:rPr lang="pt-BR" sz="2000" kern="1200" dirty="0" smtClean="0"/>
            <a:t>e a inserção da palavra reservada </a:t>
          </a:r>
          <a:r>
            <a:rPr lang="pt-BR" sz="2000" b="1" kern="1200" dirty="0" err="1" smtClean="0"/>
            <a:t>double</a:t>
          </a:r>
          <a:r>
            <a:rPr lang="pt-BR" sz="2000" b="1" kern="1200" dirty="0" smtClean="0"/>
            <a:t> </a:t>
          </a:r>
          <a:r>
            <a:rPr lang="pt-BR" sz="2000" kern="1200" dirty="0" smtClean="0"/>
            <a:t>em seu lugar. A palavra </a:t>
          </a:r>
          <a:r>
            <a:rPr lang="pt-BR" sz="2000" b="1" kern="1200" dirty="0" err="1" smtClean="0"/>
            <a:t>void</a:t>
          </a:r>
          <a:r>
            <a:rPr lang="pt-BR" sz="2000" b="1" kern="1200" dirty="0" smtClean="0"/>
            <a:t> </a:t>
          </a:r>
          <a:r>
            <a:rPr lang="pt-BR" sz="2000" kern="1200" dirty="0" smtClean="0"/>
            <a:t>indicava que o método não devolvia nenhuma resposta ao final do seu  processamento. A palavra </a:t>
          </a:r>
          <a:r>
            <a:rPr lang="pt-BR" sz="2000" b="1" kern="1200" dirty="0" err="1" smtClean="0"/>
            <a:t>double</a:t>
          </a:r>
          <a:r>
            <a:rPr lang="pt-BR" sz="2000" b="1" kern="1200" dirty="0" smtClean="0"/>
            <a:t> </a:t>
          </a:r>
          <a:r>
            <a:rPr lang="pt-BR" sz="2000" kern="1200" dirty="0" smtClean="0"/>
            <a:t>indica que o método devolverá um valor do tipo </a:t>
          </a:r>
          <a:r>
            <a:rPr lang="pt-BR" sz="2000" b="1" kern="1200" dirty="0" err="1" smtClean="0"/>
            <a:t>double</a:t>
          </a:r>
          <a:r>
            <a:rPr lang="pt-BR" sz="2000" b="1" kern="1200" dirty="0" smtClean="0"/>
            <a:t> </a:t>
          </a:r>
          <a:r>
            <a:rPr lang="pt-BR" sz="2000" kern="1200" dirty="0" smtClean="0"/>
            <a:t>ao final do seu processamento. A segunda modificação é a utilização do comando </a:t>
          </a:r>
          <a:r>
            <a:rPr lang="pt-BR" sz="2000" b="1" kern="1200" dirty="0" err="1" smtClean="0"/>
            <a:t>return</a:t>
          </a:r>
          <a:r>
            <a:rPr lang="pt-BR" sz="2000" b="1" kern="1200" dirty="0" smtClean="0"/>
            <a:t> </a:t>
          </a:r>
          <a:r>
            <a:rPr lang="pt-BR" sz="2000" kern="1200" dirty="0" smtClean="0"/>
            <a:t>para devolver como resposta o valor do juros que é um valor do tipo </a:t>
          </a:r>
          <a:r>
            <a:rPr lang="pt-BR" sz="2000" b="1" kern="1200" dirty="0" err="1" smtClean="0"/>
            <a:t>double</a:t>
          </a:r>
          <a:r>
            <a:rPr lang="pt-BR" sz="2000" kern="1200" dirty="0" smtClean="0"/>
            <a:t>.</a:t>
          </a:r>
          <a:endParaRPr lang="pt-BR" sz="2000" kern="1200" dirty="0"/>
        </a:p>
      </dsp:txBody>
      <dsp:txXfrm>
        <a:off x="85367" y="82515"/>
        <a:ext cx="9387306" cy="265223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3027BD-52E5-4F15-9077-A48CC8D2B4FC}">
      <dsp:nvSpPr>
        <dsp:cNvPr id="0" name=""/>
        <dsp:cNvSpPr/>
      </dsp:nvSpPr>
      <dsp:spPr>
        <a:xfrm>
          <a:off x="0" y="38029"/>
          <a:ext cx="9601665" cy="547200"/>
        </a:xfrm>
        <a:prstGeom prst="rect">
          <a:avLst/>
        </a:prstGeom>
        <a:solidFill>
          <a:srgbClr val="002060"/>
        </a:solidFill>
        <a:ln w="15875"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pt-BR" sz="1900" b="1" kern="1200" smtClean="0"/>
            <a:t>Resposta</a:t>
          </a:r>
          <a:endParaRPr lang="pt-BR" sz="1900" kern="1200"/>
        </a:p>
      </dsp:txBody>
      <dsp:txXfrm>
        <a:off x="0" y="38029"/>
        <a:ext cx="9601665" cy="547200"/>
      </dsp:txXfrm>
    </dsp:sp>
    <dsp:sp modelId="{05FCFB72-E2D3-43C6-88F3-56BF7EE82D7C}">
      <dsp:nvSpPr>
        <dsp:cNvPr id="0" name=""/>
        <dsp:cNvSpPr/>
      </dsp:nvSpPr>
      <dsp:spPr>
        <a:xfrm>
          <a:off x="0" y="585229"/>
          <a:ext cx="9601665" cy="834480"/>
        </a:xfrm>
        <a:prstGeom prst="rect">
          <a:avLst/>
        </a:prstGeom>
        <a:solidFill>
          <a:schemeClr val="bg2">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pt-BR" sz="1900" kern="1200" dirty="0" smtClean="0"/>
            <a:t>Um método pode devolver outros tipos de valores. Para isso, basta modificar a marcação de retorno definindo o tipo de valor que o método devolverá. Veja alguns exemplos.</a:t>
          </a:r>
          <a:endParaRPr lang="pt-BR" sz="1900" kern="1200" dirty="0"/>
        </a:p>
      </dsp:txBody>
      <dsp:txXfrm>
        <a:off x="0" y="585229"/>
        <a:ext cx="9601665" cy="834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65454-A407-4A0C-AC06-1260CF1B0E35}">
      <dsp:nvSpPr>
        <dsp:cNvPr id="0" name=""/>
        <dsp:cNvSpPr/>
      </dsp:nvSpPr>
      <dsp:spPr>
        <a:xfrm>
          <a:off x="0" y="5595"/>
          <a:ext cx="6186616" cy="917280"/>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pt-BR" sz="2800" kern="1200" dirty="0" smtClean="0"/>
            <a:t>Instrutor: Thiago Ribeiro de Bona Sartor</a:t>
          </a:r>
          <a:endParaRPr lang="pt-BR" sz="2800" kern="1200" dirty="0"/>
        </a:p>
      </dsp:txBody>
      <dsp:txXfrm>
        <a:off x="44778" y="50373"/>
        <a:ext cx="6097060" cy="8277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185C72-F0F9-4833-9E29-7C00A9F17742}">
      <dsp:nvSpPr>
        <dsp:cNvPr id="0" name=""/>
        <dsp:cNvSpPr/>
      </dsp:nvSpPr>
      <dsp:spPr>
        <a:xfrm>
          <a:off x="0" y="372059"/>
          <a:ext cx="8736555" cy="2268000"/>
        </a:xfrm>
        <a:prstGeom prst="rect">
          <a:avLst/>
        </a:prstGeom>
        <a:solidFill>
          <a:schemeClr val="lt1">
            <a:alpha val="90000"/>
            <a:hueOff val="0"/>
            <a:satOff val="0"/>
            <a:lumOff val="0"/>
            <a:alphaOff val="0"/>
          </a:schemeClr>
        </a:solidFill>
        <a:ln w="15875" cap="flat"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054" tIns="416560" rIns="678054" bIns="142240" numCol="1" spcCol="1270" anchor="t" anchorCtr="0">
          <a:noAutofit/>
        </a:bodyPr>
        <a:lstStyle/>
        <a:p>
          <a:pPr marL="228600" lvl="1" indent="-228600" algn="just" defTabSz="889000" rtl="0">
            <a:lnSpc>
              <a:spcPct val="90000"/>
            </a:lnSpc>
            <a:spcBef>
              <a:spcPct val="0"/>
            </a:spcBef>
            <a:spcAft>
              <a:spcPct val="15000"/>
            </a:spcAft>
            <a:buChar char="••"/>
          </a:pPr>
          <a:r>
            <a:rPr lang="pt-BR" sz="2000" kern="1200" dirty="0" smtClean="0">
              <a:latin typeface="+mn-lt"/>
            </a:rPr>
            <a:t>Nessa unidade daremos continuidade a linguagem de programação C#, veremos a programação modular, a vantagem de se usar. Quando começamos a programar com alguma dimensão, é usual dividir o código do mesmo por diversos ficheiros a que chamamos módulos. Um módulo é uma coleção de funções que realizam tarefas relacionadas.  Esses módulos podem ser funções ou métodos.</a:t>
          </a:r>
          <a:endParaRPr lang="pt-BR" sz="2000" kern="1200" dirty="0">
            <a:latin typeface="+mn-lt"/>
          </a:endParaRPr>
        </a:p>
      </dsp:txBody>
      <dsp:txXfrm>
        <a:off x="0" y="372059"/>
        <a:ext cx="8736555" cy="2268000"/>
      </dsp:txXfrm>
    </dsp:sp>
    <dsp:sp modelId="{F4332DEC-168A-419B-A32D-A51C6ECDF297}">
      <dsp:nvSpPr>
        <dsp:cNvPr id="0" name=""/>
        <dsp:cNvSpPr/>
      </dsp:nvSpPr>
      <dsp:spPr>
        <a:xfrm>
          <a:off x="436827" y="76859"/>
          <a:ext cx="6115588" cy="590400"/>
        </a:xfrm>
        <a:prstGeom prst="roundRect">
          <a:avLst/>
        </a:prstGeom>
        <a:solidFill>
          <a:schemeClr val="accent6">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155" tIns="0" rIns="231155" bIns="0" numCol="1" spcCol="1270" anchor="ctr" anchorCtr="0">
          <a:noAutofit/>
        </a:bodyPr>
        <a:lstStyle/>
        <a:p>
          <a:pPr lvl="0" algn="l" defTabSz="889000" rtl="0">
            <a:lnSpc>
              <a:spcPct val="90000"/>
            </a:lnSpc>
            <a:spcBef>
              <a:spcPct val="0"/>
            </a:spcBef>
            <a:spcAft>
              <a:spcPct val="35000"/>
            </a:spcAft>
          </a:pPr>
          <a:r>
            <a:rPr lang="pt-BR" sz="2000" kern="1200" dirty="0" smtClean="0"/>
            <a:t>Unidade 10 – Linguagem de programação C#	</a:t>
          </a:r>
          <a:endParaRPr lang="pt-BR" sz="2000" kern="1200" dirty="0"/>
        </a:p>
      </dsp:txBody>
      <dsp:txXfrm>
        <a:off x="465648" y="105680"/>
        <a:ext cx="6057946"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645F2-6760-4EA7-AD89-0CF1018CFC08}">
      <dsp:nvSpPr>
        <dsp:cNvPr id="0" name=""/>
        <dsp:cNvSpPr/>
      </dsp:nvSpPr>
      <dsp:spPr>
        <a:xfrm rot="5400000">
          <a:off x="4980956" y="-1499739"/>
          <a:ext cx="2166351" cy="570741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just" defTabSz="844550" rtl="0">
            <a:lnSpc>
              <a:spcPct val="90000"/>
            </a:lnSpc>
            <a:spcBef>
              <a:spcPct val="0"/>
            </a:spcBef>
            <a:spcAft>
              <a:spcPct val="15000"/>
            </a:spcAft>
            <a:buChar char="••"/>
          </a:pPr>
          <a:r>
            <a:rPr lang="pt-BR" sz="1900" kern="1200" dirty="0" smtClean="0"/>
            <a:t>Considere uma empresa que precisa gerar diversos tipos de documentos como recibos, atestados ou relatórios. Os dados da empresa devem aparecer no cabeçalho dos documentos. Para automatizara criação desses documentos, podemos implementar um programa de computador.</a:t>
          </a:r>
          <a:endParaRPr lang="pt-BR" sz="1900" kern="1200" dirty="0"/>
        </a:p>
      </dsp:txBody>
      <dsp:txXfrm rot="-5400000">
        <a:off x="3210423" y="376547"/>
        <a:ext cx="5601665" cy="1954845"/>
      </dsp:txXfrm>
    </dsp:sp>
    <dsp:sp modelId="{A519D884-C840-4590-92FF-B7835E750CD5}">
      <dsp:nvSpPr>
        <dsp:cNvPr id="0" name=""/>
        <dsp:cNvSpPr/>
      </dsp:nvSpPr>
      <dsp:spPr>
        <a:xfrm>
          <a:off x="0" y="0"/>
          <a:ext cx="3210422" cy="27079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rtl="0">
            <a:lnSpc>
              <a:spcPct val="90000"/>
            </a:lnSpc>
            <a:spcBef>
              <a:spcPct val="0"/>
            </a:spcBef>
            <a:spcAft>
              <a:spcPct val="35000"/>
            </a:spcAft>
          </a:pPr>
          <a:r>
            <a:rPr lang="pt-BR" sz="5300" b="1" kern="1200" smtClean="0"/>
            <a:t>Funções ou métodos</a:t>
          </a:r>
          <a:endParaRPr lang="pt-BR" sz="5300" kern="1200"/>
        </a:p>
      </dsp:txBody>
      <dsp:txXfrm>
        <a:off x="132191" y="132191"/>
        <a:ext cx="2946040" cy="24435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9D2CBE-5AB9-4344-BCBC-BC4C3FA47445}">
      <dsp:nvSpPr>
        <dsp:cNvPr id="0" name=""/>
        <dsp:cNvSpPr/>
      </dsp:nvSpPr>
      <dsp:spPr>
        <a:xfrm>
          <a:off x="0" y="16593"/>
          <a:ext cx="9858745" cy="748800"/>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pt-BR" sz="2600" b="1" kern="1200" smtClean="0"/>
            <a:t>Funções ou métodos</a:t>
          </a:r>
          <a:endParaRPr lang="pt-BR" sz="2600" kern="1200"/>
        </a:p>
      </dsp:txBody>
      <dsp:txXfrm>
        <a:off x="0" y="16593"/>
        <a:ext cx="9858745" cy="748800"/>
      </dsp:txXfrm>
    </dsp:sp>
    <dsp:sp modelId="{E0B145AD-51B9-4E10-BD91-96F9B719D35E}">
      <dsp:nvSpPr>
        <dsp:cNvPr id="0" name=""/>
        <dsp:cNvSpPr/>
      </dsp:nvSpPr>
      <dsp:spPr>
        <a:xfrm>
          <a:off x="0" y="765393"/>
          <a:ext cx="9858745" cy="1819935"/>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pt-BR" sz="2600" kern="1200" smtClean="0"/>
            <a:t>O trecho de código acima exibe no terminal o cabeçalho que deve aparecer nos documentos. Toda vez que um documento for exibido no terminal, as linhas acima serão adicionadas no código. Dessa forma, esse trecho de código se repetirá muitas vezes.</a:t>
          </a:r>
          <a:endParaRPr lang="pt-BR" sz="2600" kern="1200"/>
        </a:p>
      </dsp:txBody>
      <dsp:txXfrm>
        <a:off x="0" y="765393"/>
        <a:ext cx="9858745" cy="1819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46DB8-4206-481C-9845-5B892FF76226}">
      <dsp:nvSpPr>
        <dsp:cNvPr id="0" name=""/>
        <dsp:cNvSpPr/>
      </dsp:nvSpPr>
      <dsp:spPr>
        <a:xfrm>
          <a:off x="0" y="357272"/>
          <a:ext cx="9584547" cy="2772000"/>
        </a:xfrm>
        <a:prstGeom prst="rect">
          <a:avLst/>
        </a:prstGeom>
        <a:solidFill>
          <a:schemeClr val="dk2">
            <a:alpha val="90000"/>
            <a:tint val="4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3867" tIns="458216" rIns="743867" bIns="156464" numCol="1" spcCol="1270" anchor="t" anchorCtr="0">
          <a:noAutofit/>
        </a:bodyPr>
        <a:lstStyle/>
        <a:p>
          <a:pPr marL="228600" lvl="1" indent="-228600" algn="just" defTabSz="977900" rtl="0">
            <a:lnSpc>
              <a:spcPct val="90000"/>
            </a:lnSpc>
            <a:spcBef>
              <a:spcPct val="0"/>
            </a:spcBef>
            <a:spcAft>
              <a:spcPct val="15000"/>
            </a:spcAft>
            <a:buChar char="••"/>
          </a:pPr>
          <a:r>
            <a:rPr lang="pt-BR" sz="2200" kern="1200" dirty="0" smtClean="0"/>
            <a:t>Agora, considere uma mudança simples no cabeçalho dos documentos, o telefone da empresa deve aparecer depois do e-mail. Essa pequena alteração implicará em modificações em muitos pontos do código fonte. Na verdade, qualquer alteração no cabeçalho implicará em modificações em muitos lugares do código fonte. Para facilitar eventuais modificações no cabeçalho, podemos utilizar o conceito de </a:t>
          </a:r>
          <a:r>
            <a:rPr lang="pt-BR" sz="2200" b="1" kern="1200" dirty="0" smtClean="0"/>
            <a:t>função</a:t>
          </a:r>
          <a:r>
            <a:rPr lang="pt-BR" sz="2200" kern="1200" dirty="0" smtClean="0"/>
            <a:t> ou </a:t>
          </a:r>
          <a:r>
            <a:rPr lang="pt-BR" sz="2200" b="1" kern="1200" dirty="0" smtClean="0"/>
            <a:t>método</a:t>
          </a:r>
          <a:r>
            <a:rPr lang="pt-BR" sz="2200" kern="1200" dirty="0" smtClean="0"/>
            <a:t>.</a:t>
          </a:r>
          <a:endParaRPr lang="pt-BR" sz="2200" kern="1200" dirty="0"/>
        </a:p>
      </dsp:txBody>
      <dsp:txXfrm>
        <a:off x="0" y="357272"/>
        <a:ext cx="9584547" cy="2772000"/>
      </dsp:txXfrm>
    </dsp:sp>
    <dsp:sp modelId="{1AC74BAB-7F25-4AD6-847C-04B501D39241}">
      <dsp:nvSpPr>
        <dsp:cNvPr id="0" name=""/>
        <dsp:cNvSpPr/>
      </dsp:nvSpPr>
      <dsp:spPr>
        <a:xfrm>
          <a:off x="479227" y="32552"/>
          <a:ext cx="6709182" cy="649440"/>
        </a:xfrm>
        <a:prstGeom prst="round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3591" tIns="0" rIns="253591" bIns="0" numCol="1" spcCol="1270" anchor="ctr" anchorCtr="0">
          <a:noAutofit/>
        </a:bodyPr>
        <a:lstStyle/>
        <a:p>
          <a:pPr lvl="0" algn="l" defTabSz="977900" rtl="0">
            <a:lnSpc>
              <a:spcPct val="90000"/>
            </a:lnSpc>
            <a:spcBef>
              <a:spcPct val="0"/>
            </a:spcBef>
            <a:spcAft>
              <a:spcPct val="35000"/>
            </a:spcAft>
          </a:pPr>
          <a:r>
            <a:rPr lang="pt-BR" sz="2200" b="1" kern="1200" smtClean="0"/>
            <a:t>Funções ou métodos</a:t>
          </a:r>
          <a:endParaRPr lang="pt-BR" sz="2200" kern="1200"/>
        </a:p>
      </dsp:txBody>
      <dsp:txXfrm>
        <a:off x="510930" y="64255"/>
        <a:ext cx="6645776" cy="5860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B56CB-6B15-467C-9D95-0EA6719E606E}">
      <dsp:nvSpPr>
        <dsp:cNvPr id="0" name=""/>
        <dsp:cNvSpPr/>
      </dsp:nvSpPr>
      <dsp:spPr>
        <a:xfrm>
          <a:off x="0" y="0"/>
          <a:ext cx="9475217" cy="720000"/>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pt-BR" sz="2500" b="1" kern="1200" smtClean="0"/>
            <a:t>Funções ou métodos</a:t>
          </a:r>
          <a:endParaRPr lang="pt-BR" sz="2500" kern="1200"/>
        </a:p>
      </dsp:txBody>
      <dsp:txXfrm>
        <a:off x="0" y="0"/>
        <a:ext cx="9475217" cy="720000"/>
      </dsp:txXfrm>
    </dsp:sp>
    <dsp:sp modelId="{BB5AC4AD-B74D-4BEA-A228-A51B9E1756AA}">
      <dsp:nvSpPr>
        <dsp:cNvPr id="0" name=""/>
        <dsp:cNvSpPr/>
      </dsp:nvSpPr>
      <dsp:spPr>
        <a:xfrm>
          <a:off x="0" y="743310"/>
          <a:ext cx="9475217" cy="1406812"/>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pt-BR" sz="2500" kern="1200" dirty="0" smtClean="0"/>
            <a:t>Então, definiremos um método para exibir o cabeçalho dos documentos no terminal e reaproveitá-lo toda vez que for necessário.</a:t>
          </a:r>
          <a:endParaRPr lang="pt-BR" sz="2500" kern="1200" dirty="0"/>
        </a:p>
      </dsp:txBody>
      <dsp:txXfrm>
        <a:off x="0" y="743310"/>
        <a:ext cx="9475217" cy="14068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47419-FFFF-4885-940E-7E21EE3B0480}">
      <dsp:nvSpPr>
        <dsp:cNvPr id="0" name=""/>
        <dsp:cNvSpPr/>
      </dsp:nvSpPr>
      <dsp:spPr>
        <a:xfrm>
          <a:off x="0" y="9556"/>
          <a:ext cx="9624304" cy="93541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pt-BR" sz="3900" b="1" kern="1200" smtClean="0"/>
            <a:t>Funções ou métodos</a:t>
          </a:r>
          <a:endParaRPr lang="pt-BR" sz="3900" kern="1200"/>
        </a:p>
      </dsp:txBody>
      <dsp:txXfrm>
        <a:off x="45663" y="55219"/>
        <a:ext cx="9532978" cy="844089"/>
      </dsp:txXfrm>
    </dsp:sp>
    <dsp:sp modelId="{FA638AB1-0E15-4290-A005-28B0C196C07F}">
      <dsp:nvSpPr>
        <dsp:cNvPr id="0" name=""/>
        <dsp:cNvSpPr/>
      </dsp:nvSpPr>
      <dsp:spPr>
        <a:xfrm>
          <a:off x="0" y="944971"/>
          <a:ext cx="9624304"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572"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pt-BR" sz="3000" kern="1200" smtClean="0"/>
            <a:t>Quando necessário, um método pode ser chamado através do seu nome. Observe, no código abaixo, que o método ExibeCabecalho foi chamado duas vezes.</a:t>
          </a:r>
          <a:endParaRPr lang="pt-BR" sz="3000" kern="1200"/>
        </a:p>
      </dsp:txBody>
      <dsp:txXfrm>
        <a:off x="0" y="944971"/>
        <a:ext cx="9624304" cy="13724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EF3F2-D393-4691-A03B-DCC0EFF25E38}">
      <dsp:nvSpPr>
        <dsp:cNvPr id="0" name=""/>
        <dsp:cNvSpPr/>
      </dsp:nvSpPr>
      <dsp:spPr>
        <a:xfrm rot="5400000">
          <a:off x="5481825" y="-1850610"/>
          <a:ext cx="1870827" cy="6039754"/>
        </a:xfrm>
        <a:prstGeom prst="round2SameRect">
          <a:avLst/>
        </a:prstGeom>
        <a:solidFill>
          <a:schemeClr val="accent4">
            <a:alpha val="90000"/>
            <a:tint val="40000"/>
            <a:hueOff val="0"/>
            <a:satOff val="0"/>
            <a:lumOff val="0"/>
            <a:alphaOff val="0"/>
          </a:schemeClr>
        </a:solidFill>
        <a:ln w="1587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pt-BR" sz="2000" kern="1200" smtClean="0"/>
            <a:t>Considere um programa de computador que realiza operações financeiras como o cálculo de juros simples por exemplo. Para evitar repetição de código, podemos definir um método para realizar esse cálculo e reutilizá-lo todo vez que for necessário.</a:t>
          </a:r>
          <a:endParaRPr lang="pt-BR" sz="2000" kern="1200"/>
        </a:p>
      </dsp:txBody>
      <dsp:txXfrm rot="-5400000">
        <a:off x="3397362" y="325179"/>
        <a:ext cx="5948428" cy="1688175"/>
      </dsp:txXfrm>
    </dsp:sp>
    <dsp:sp modelId="{15A668CD-58FF-4A89-9A7A-BE0B53991A03}">
      <dsp:nvSpPr>
        <dsp:cNvPr id="0" name=""/>
        <dsp:cNvSpPr/>
      </dsp:nvSpPr>
      <dsp:spPr>
        <a:xfrm>
          <a:off x="0" y="0"/>
          <a:ext cx="3397362" cy="2338533"/>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lvl="0" algn="ctr" defTabSz="2044700" rtl="0">
            <a:lnSpc>
              <a:spcPct val="90000"/>
            </a:lnSpc>
            <a:spcBef>
              <a:spcPct val="0"/>
            </a:spcBef>
            <a:spcAft>
              <a:spcPct val="35000"/>
            </a:spcAft>
          </a:pPr>
          <a:r>
            <a:rPr lang="pt-BR" sz="4600" b="1" kern="1200" smtClean="0"/>
            <a:t>Parâmetros</a:t>
          </a:r>
          <a:endParaRPr lang="pt-BR" sz="4600" kern="1200"/>
        </a:p>
      </dsp:txBody>
      <dsp:txXfrm>
        <a:off x="114158" y="114158"/>
        <a:ext cx="3169046" cy="21102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38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411674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8964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2698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smtClean="0"/>
              <a:pPr/>
              <a:t>5/22/2014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923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322619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0482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5073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5/22/2014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8284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5/22/2014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70584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smtClean="0"/>
              <a:pPr/>
              <a:t>5/22/2014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721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5/22/2014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854763"/>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6.xml"/><Relationship Id="rId11" Type="http://schemas.openxmlformats.org/officeDocument/2006/relationships/image" Target="../media/image15.png"/><Relationship Id="rId5" Type="http://schemas.openxmlformats.org/officeDocument/2006/relationships/diagramQuickStyle" Target="../diagrams/quickStyle16.xml"/><Relationship Id="rId10" Type="http://schemas.openxmlformats.org/officeDocument/2006/relationships/image" Target="../media/image14.png"/><Relationship Id="rId4" Type="http://schemas.openxmlformats.org/officeDocument/2006/relationships/diagramLayout" Target="../diagrams/layout16.xml"/><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a 5"/>
          <p:cNvGraphicFramePr/>
          <p:nvPr>
            <p:extLst>
              <p:ext uri="{D42A27DB-BD31-4B8C-83A1-F6EECF244321}">
                <p14:modId xmlns:p14="http://schemas.microsoft.com/office/powerpoint/2010/main" val="3085126341"/>
              </p:ext>
            </p:extLst>
          </p:nvPr>
        </p:nvGraphicFramePr>
        <p:xfrm>
          <a:off x="1474574" y="1565189"/>
          <a:ext cx="9185187" cy="2619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ext uri="{D42A27DB-BD31-4B8C-83A1-F6EECF244321}">
                <p14:modId xmlns:p14="http://schemas.microsoft.com/office/powerpoint/2010/main" val="2100226964"/>
              </p:ext>
            </p:extLst>
          </p:nvPr>
        </p:nvGraphicFramePr>
        <p:xfrm>
          <a:off x="2866765" y="4876564"/>
          <a:ext cx="6186617" cy="9228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 name="Imagem 3"/>
          <p:cNvPicPr>
            <a:picLocks noChangeAspect="1"/>
          </p:cNvPicPr>
          <p:nvPr/>
        </p:nvPicPr>
        <p:blipFill>
          <a:blip r:embed="rId12">
            <a:clrChange>
              <a:clrFrom>
                <a:srgbClr val="FEFEFE"/>
              </a:clrFrom>
              <a:clrTo>
                <a:srgbClr val="FEFEFE">
                  <a:alpha val="0"/>
                </a:srgbClr>
              </a:clrTo>
            </a:clrChange>
          </a:blip>
          <a:stretch>
            <a:fillRect/>
          </a:stretch>
        </p:blipFill>
        <p:spPr>
          <a:xfrm>
            <a:off x="4174717" y="0"/>
            <a:ext cx="3430673" cy="1093688"/>
          </a:xfrm>
          <a:prstGeom prst="rect">
            <a:avLst/>
          </a:prstGeom>
        </p:spPr>
      </p:pic>
    </p:spTree>
    <p:extLst>
      <p:ext uri="{BB962C8B-B14F-4D97-AF65-F5344CB8AC3E}">
        <p14:creationId xmlns:p14="http://schemas.microsoft.com/office/powerpoint/2010/main" val="121330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2485904458"/>
              </p:ext>
            </p:extLst>
          </p:nvPr>
        </p:nvGraphicFramePr>
        <p:xfrm>
          <a:off x="1268983" y="1966766"/>
          <a:ext cx="9415059" cy="2348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1847658" y="4723353"/>
            <a:ext cx="8391453" cy="1339553"/>
          </a:xfrm>
          <a:prstGeom prst="rect">
            <a:avLst/>
          </a:prstGeom>
        </p:spPr>
      </p:pic>
    </p:spTree>
    <p:extLst>
      <p:ext uri="{BB962C8B-B14F-4D97-AF65-F5344CB8AC3E}">
        <p14:creationId xmlns:p14="http://schemas.microsoft.com/office/powerpoint/2010/main" val="75461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370051876"/>
              </p:ext>
            </p:extLst>
          </p:nvPr>
        </p:nvGraphicFramePr>
        <p:xfrm>
          <a:off x="1268983" y="1966766"/>
          <a:ext cx="9415059" cy="2348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100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787354815"/>
              </p:ext>
            </p:extLst>
          </p:nvPr>
        </p:nvGraphicFramePr>
        <p:xfrm>
          <a:off x="1268983" y="1966766"/>
          <a:ext cx="9531539" cy="28702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272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3" name="Imagem 2"/>
          <p:cNvPicPr>
            <a:picLocks noChangeAspect="1"/>
          </p:cNvPicPr>
          <p:nvPr/>
        </p:nvPicPr>
        <p:blipFill>
          <a:blip r:embed="rId3">
            <a:clrChange>
              <a:clrFrom>
                <a:srgbClr val="FFFFFF"/>
              </a:clrFrom>
              <a:clrTo>
                <a:srgbClr val="FFFFFF">
                  <a:alpha val="0"/>
                </a:srgbClr>
              </a:clrTo>
            </a:clrChange>
          </a:blip>
          <a:stretch>
            <a:fillRect/>
          </a:stretch>
        </p:blipFill>
        <p:spPr>
          <a:xfrm>
            <a:off x="2121317" y="2055896"/>
            <a:ext cx="8483867" cy="3943852"/>
          </a:xfrm>
          <a:prstGeom prst="rect">
            <a:avLst/>
          </a:prstGeom>
        </p:spPr>
      </p:pic>
    </p:spTree>
    <p:extLst>
      <p:ext uri="{BB962C8B-B14F-4D97-AF65-F5344CB8AC3E}">
        <p14:creationId xmlns:p14="http://schemas.microsoft.com/office/powerpoint/2010/main" val="328986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348727954"/>
              </p:ext>
            </p:extLst>
          </p:nvPr>
        </p:nvGraphicFramePr>
        <p:xfrm>
          <a:off x="1268983" y="1966766"/>
          <a:ext cx="9491782" cy="2605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721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5" name="Diagrama 4"/>
          <p:cNvGraphicFramePr/>
          <p:nvPr>
            <p:extLst>
              <p:ext uri="{D42A27DB-BD31-4B8C-83A1-F6EECF244321}">
                <p14:modId xmlns:p14="http://schemas.microsoft.com/office/powerpoint/2010/main" val="1669639893"/>
              </p:ext>
            </p:extLst>
          </p:nvPr>
        </p:nvGraphicFramePr>
        <p:xfrm>
          <a:off x="1268983" y="1966766"/>
          <a:ext cx="9415059" cy="2348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1766385" y="4951783"/>
            <a:ext cx="8163678" cy="1268144"/>
          </a:xfrm>
          <a:prstGeom prst="rect">
            <a:avLst/>
          </a:prstGeom>
        </p:spPr>
      </p:pic>
    </p:spTree>
    <p:extLst>
      <p:ext uri="{BB962C8B-B14F-4D97-AF65-F5344CB8AC3E}">
        <p14:creationId xmlns:p14="http://schemas.microsoft.com/office/powerpoint/2010/main" val="4240357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097683595"/>
              </p:ext>
            </p:extLst>
          </p:nvPr>
        </p:nvGraphicFramePr>
        <p:xfrm>
          <a:off x="1375001" y="2099287"/>
          <a:ext cx="9558042" cy="2817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671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5" name="Imagem 4"/>
          <p:cNvPicPr>
            <a:picLocks noChangeAspect="1"/>
          </p:cNvPicPr>
          <p:nvPr/>
        </p:nvPicPr>
        <p:blipFill>
          <a:blip r:embed="rId3">
            <a:clrChange>
              <a:clrFrom>
                <a:srgbClr val="FFFFFF"/>
              </a:clrFrom>
              <a:clrTo>
                <a:srgbClr val="FFFFFF">
                  <a:alpha val="0"/>
                </a:srgbClr>
              </a:clrTo>
            </a:clrChange>
          </a:blip>
          <a:stretch>
            <a:fillRect/>
          </a:stretch>
        </p:blipFill>
        <p:spPr>
          <a:xfrm>
            <a:off x="1403933" y="2016792"/>
            <a:ext cx="9634227" cy="4079208"/>
          </a:xfrm>
          <a:prstGeom prst="rect">
            <a:avLst/>
          </a:prstGeom>
        </p:spPr>
      </p:pic>
    </p:spTree>
    <p:extLst>
      <p:ext uri="{BB962C8B-B14F-4D97-AF65-F5344CB8AC3E}">
        <p14:creationId xmlns:p14="http://schemas.microsoft.com/office/powerpoint/2010/main" val="165177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6" name="Diagrama 5"/>
          <p:cNvGraphicFramePr/>
          <p:nvPr>
            <p:extLst>
              <p:ext uri="{D42A27DB-BD31-4B8C-83A1-F6EECF244321}">
                <p14:modId xmlns:p14="http://schemas.microsoft.com/office/powerpoint/2010/main" val="1441656019"/>
              </p:ext>
            </p:extLst>
          </p:nvPr>
        </p:nvGraphicFramePr>
        <p:xfrm>
          <a:off x="1357882" y="2186609"/>
          <a:ext cx="9601665" cy="14577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m 2"/>
          <p:cNvPicPr>
            <a:picLocks noChangeAspect="1"/>
          </p:cNvPicPr>
          <p:nvPr/>
        </p:nvPicPr>
        <p:blipFill>
          <a:blip r:embed="rId8">
            <a:clrChange>
              <a:clrFrom>
                <a:srgbClr val="FFFFFF"/>
              </a:clrFrom>
              <a:clrTo>
                <a:srgbClr val="FFFFFF">
                  <a:alpha val="0"/>
                </a:srgbClr>
              </a:clrTo>
            </a:clrChange>
          </a:blip>
          <a:stretch>
            <a:fillRect/>
          </a:stretch>
        </p:blipFill>
        <p:spPr>
          <a:xfrm>
            <a:off x="961018" y="4161307"/>
            <a:ext cx="2520098" cy="1082458"/>
          </a:xfrm>
          <a:prstGeom prst="rect">
            <a:avLst/>
          </a:prstGeom>
        </p:spPr>
      </p:pic>
      <p:pic>
        <p:nvPicPr>
          <p:cNvPr id="5" name="Imagem 4"/>
          <p:cNvPicPr>
            <a:picLocks noChangeAspect="1"/>
          </p:cNvPicPr>
          <p:nvPr/>
        </p:nvPicPr>
        <p:blipFill>
          <a:blip r:embed="rId9">
            <a:clrChange>
              <a:clrFrom>
                <a:srgbClr val="FFFFFF"/>
              </a:clrFrom>
              <a:clrTo>
                <a:srgbClr val="FFFFFF">
                  <a:alpha val="0"/>
                </a:srgbClr>
              </a:clrTo>
            </a:clrChange>
          </a:blip>
          <a:stretch>
            <a:fillRect/>
          </a:stretch>
        </p:blipFill>
        <p:spPr>
          <a:xfrm>
            <a:off x="3481116" y="4069816"/>
            <a:ext cx="2909107" cy="1150112"/>
          </a:xfrm>
          <a:prstGeom prst="rect">
            <a:avLst/>
          </a:prstGeom>
        </p:spPr>
      </p:pic>
      <p:pic>
        <p:nvPicPr>
          <p:cNvPr id="7" name="Imagem 6"/>
          <p:cNvPicPr>
            <a:picLocks noChangeAspect="1"/>
          </p:cNvPicPr>
          <p:nvPr/>
        </p:nvPicPr>
        <p:blipFill>
          <a:blip r:embed="rId10">
            <a:clrChange>
              <a:clrFrom>
                <a:srgbClr val="FFFFFF"/>
              </a:clrFrom>
              <a:clrTo>
                <a:srgbClr val="FFFFFF">
                  <a:alpha val="0"/>
                </a:srgbClr>
              </a:clrTo>
            </a:clrChange>
          </a:blip>
          <a:stretch>
            <a:fillRect/>
          </a:stretch>
        </p:blipFill>
        <p:spPr>
          <a:xfrm>
            <a:off x="6226947" y="4035990"/>
            <a:ext cx="2756886" cy="1150112"/>
          </a:xfrm>
          <a:prstGeom prst="rect">
            <a:avLst/>
          </a:prstGeom>
        </p:spPr>
      </p:pic>
      <p:pic>
        <p:nvPicPr>
          <p:cNvPr id="8" name="Imagem 7"/>
          <p:cNvPicPr>
            <a:picLocks noChangeAspect="1"/>
          </p:cNvPicPr>
          <p:nvPr/>
        </p:nvPicPr>
        <p:blipFill>
          <a:blip r:embed="rId11">
            <a:clrChange>
              <a:clrFrom>
                <a:srgbClr val="FFFFFF"/>
              </a:clrFrom>
              <a:clrTo>
                <a:srgbClr val="FFFFFF">
                  <a:alpha val="0"/>
                </a:srgbClr>
              </a:clrTo>
            </a:clrChange>
          </a:blip>
          <a:stretch>
            <a:fillRect/>
          </a:stretch>
        </p:blipFill>
        <p:spPr>
          <a:xfrm>
            <a:off x="8910321" y="4076740"/>
            <a:ext cx="2553924" cy="1167025"/>
          </a:xfrm>
          <a:prstGeom prst="rect">
            <a:avLst/>
          </a:prstGeom>
        </p:spPr>
      </p:pic>
    </p:spTree>
    <p:extLst>
      <p:ext uri="{BB962C8B-B14F-4D97-AF65-F5344CB8AC3E}">
        <p14:creationId xmlns:p14="http://schemas.microsoft.com/office/powerpoint/2010/main" val="156290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sp>
        <p:nvSpPr>
          <p:cNvPr id="6" name="Título 7"/>
          <p:cNvSpPr txBox="1">
            <a:spLocks/>
          </p:cNvSpPr>
          <p:nvPr/>
        </p:nvSpPr>
        <p:spPr>
          <a:xfrm>
            <a:off x="1811853" y="1399029"/>
            <a:ext cx="8156397" cy="128079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smtClean="0"/>
              <a:t>Exercícios de Fixação</a:t>
            </a:r>
            <a:endParaRPr lang="pt-BR" dirty="0"/>
          </a:p>
        </p:txBody>
      </p:sp>
      <p:pic>
        <p:nvPicPr>
          <p:cNvPr id="7" name="Imagem 6"/>
          <p:cNvPicPr>
            <a:picLocks noChangeAspect="1"/>
          </p:cNvPicPr>
          <p:nvPr/>
        </p:nvPicPr>
        <p:blipFill>
          <a:blip r:embed="rId3">
            <a:clrChange>
              <a:clrFrom>
                <a:srgbClr val="FFFFFF"/>
              </a:clrFrom>
              <a:clrTo>
                <a:srgbClr val="FFFFFF">
                  <a:alpha val="0"/>
                </a:srgbClr>
              </a:clrTo>
            </a:clrChange>
          </a:blip>
          <a:stretch>
            <a:fillRect/>
          </a:stretch>
        </p:blipFill>
        <p:spPr>
          <a:xfrm>
            <a:off x="4670852" y="2679827"/>
            <a:ext cx="2438400" cy="1571625"/>
          </a:xfrm>
          <a:prstGeom prst="rect">
            <a:avLst/>
          </a:prstGeom>
        </p:spPr>
      </p:pic>
    </p:spTree>
    <p:extLst>
      <p:ext uri="{BB962C8B-B14F-4D97-AF65-F5344CB8AC3E}">
        <p14:creationId xmlns:p14="http://schemas.microsoft.com/office/powerpoint/2010/main" val="202968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576019799"/>
              </p:ext>
            </p:extLst>
          </p:nvPr>
        </p:nvGraphicFramePr>
        <p:xfrm>
          <a:off x="1804841" y="1348195"/>
          <a:ext cx="8736555" cy="2716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m 1"/>
          <p:cNvPicPr>
            <a:picLocks noChangeAspect="1"/>
          </p:cNvPicPr>
          <p:nvPr/>
        </p:nvPicPr>
        <p:blipFill>
          <a:blip r:embed="rId8">
            <a:clrChange>
              <a:clrFrom>
                <a:srgbClr val="FFFFFF"/>
              </a:clrFrom>
              <a:clrTo>
                <a:srgbClr val="FFFFFF">
                  <a:alpha val="0"/>
                </a:srgbClr>
              </a:clrTo>
            </a:clrChange>
          </a:blip>
          <a:stretch>
            <a:fillRect/>
          </a:stretch>
        </p:blipFill>
        <p:spPr>
          <a:xfrm>
            <a:off x="5198112" y="4530804"/>
            <a:ext cx="1383882" cy="1395942"/>
          </a:xfrm>
          <a:prstGeom prst="rect">
            <a:avLst/>
          </a:prstGeom>
        </p:spPr>
      </p:pic>
    </p:spTree>
    <p:extLst>
      <p:ext uri="{BB962C8B-B14F-4D97-AF65-F5344CB8AC3E}">
        <p14:creationId xmlns:p14="http://schemas.microsoft.com/office/powerpoint/2010/main" val="291977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595379657"/>
              </p:ext>
            </p:extLst>
          </p:nvPr>
        </p:nvGraphicFramePr>
        <p:xfrm>
          <a:off x="1511620" y="2195365"/>
          <a:ext cx="8917841" cy="2707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clrChange>
              <a:clrFrom>
                <a:srgbClr val="FFFFFF"/>
              </a:clrFrom>
              <a:clrTo>
                <a:srgbClr val="FFFFFF">
                  <a:alpha val="0"/>
                </a:srgbClr>
              </a:clrTo>
            </a:clrChange>
          </a:blip>
          <a:stretch>
            <a:fillRect/>
          </a:stretch>
        </p:blipFill>
        <p:spPr>
          <a:xfrm>
            <a:off x="1965659" y="5100553"/>
            <a:ext cx="8654890" cy="883152"/>
          </a:xfrm>
          <a:prstGeom prst="rect">
            <a:avLst/>
          </a:prstGeom>
        </p:spPr>
      </p:pic>
    </p:spTree>
    <p:extLst>
      <p:ext uri="{BB962C8B-B14F-4D97-AF65-F5344CB8AC3E}">
        <p14:creationId xmlns:p14="http://schemas.microsoft.com/office/powerpoint/2010/main" val="348978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2303101442"/>
              </p:ext>
            </p:extLst>
          </p:nvPr>
        </p:nvGraphicFramePr>
        <p:xfrm>
          <a:off x="1233323" y="2248373"/>
          <a:ext cx="9858745" cy="26019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405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458872831"/>
              </p:ext>
            </p:extLst>
          </p:nvPr>
        </p:nvGraphicFramePr>
        <p:xfrm>
          <a:off x="1268983" y="1966765"/>
          <a:ext cx="9584547" cy="3161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117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506213204"/>
              </p:ext>
            </p:extLst>
          </p:nvPr>
        </p:nvGraphicFramePr>
        <p:xfrm>
          <a:off x="1472183" y="1966766"/>
          <a:ext cx="9475217" cy="2173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m 4"/>
          <p:cNvPicPr>
            <a:picLocks noChangeAspect="1"/>
          </p:cNvPicPr>
          <p:nvPr/>
        </p:nvPicPr>
        <p:blipFill>
          <a:blip r:embed="rId8">
            <a:clrChange>
              <a:clrFrom>
                <a:srgbClr val="FFFFFF"/>
              </a:clrFrom>
              <a:clrTo>
                <a:srgbClr val="FFFFFF">
                  <a:alpha val="0"/>
                </a:srgbClr>
              </a:clrTo>
            </a:clrChange>
          </a:blip>
          <a:stretch>
            <a:fillRect/>
          </a:stretch>
        </p:blipFill>
        <p:spPr>
          <a:xfrm>
            <a:off x="1620092" y="4591169"/>
            <a:ext cx="8539922" cy="1552713"/>
          </a:xfrm>
          <a:prstGeom prst="rect">
            <a:avLst/>
          </a:prstGeom>
        </p:spPr>
      </p:pic>
    </p:spTree>
    <p:extLst>
      <p:ext uri="{BB962C8B-B14F-4D97-AF65-F5344CB8AC3E}">
        <p14:creationId xmlns:p14="http://schemas.microsoft.com/office/powerpoint/2010/main" val="152357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4135351696"/>
              </p:ext>
            </p:extLst>
          </p:nvPr>
        </p:nvGraphicFramePr>
        <p:xfrm>
          <a:off x="1268983" y="1966766"/>
          <a:ext cx="9624304" cy="2326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486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pic>
        <p:nvPicPr>
          <p:cNvPr id="2" name="Imagem 1"/>
          <p:cNvPicPr>
            <a:picLocks noChangeAspect="1"/>
          </p:cNvPicPr>
          <p:nvPr/>
        </p:nvPicPr>
        <p:blipFill>
          <a:blip r:embed="rId3">
            <a:clrChange>
              <a:clrFrom>
                <a:srgbClr val="FFFFFF"/>
              </a:clrFrom>
              <a:clrTo>
                <a:srgbClr val="FFFFFF">
                  <a:alpha val="0"/>
                </a:srgbClr>
              </a:clrTo>
            </a:clrChange>
          </a:blip>
          <a:stretch>
            <a:fillRect/>
          </a:stretch>
        </p:blipFill>
        <p:spPr>
          <a:xfrm>
            <a:off x="2306707" y="2183480"/>
            <a:ext cx="7166692" cy="3864393"/>
          </a:xfrm>
          <a:prstGeom prst="rect">
            <a:avLst/>
          </a:prstGeom>
        </p:spPr>
      </p:pic>
    </p:spTree>
    <p:extLst>
      <p:ext uri="{BB962C8B-B14F-4D97-AF65-F5344CB8AC3E}">
        <p14:creationId xmlns:p14="http://schemas.microsoft.com/office/powerpoint/2010/main" val="20103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clrChange>
              <a:clrFrom>
                <a:srgbClr val="FEFEFE"/>
              </a:clrFrom>
              <a:clrTo>
                <a:srgbClr val="FEFEFE">
                  <a:alpha val="0"/>
                </a:srgbClr>
              </a:clrTo>
            </a:clrChange>
          </a:blip>
          <a:stretch>
            <a:fillRect/>
          </a:stretch>
        </p:blipFill>
        <p:spPr>
          <a:xfrm>
            <a:off x="4174717" y="0"/>
            <a:ext cx="3430673" cy="1093688"/>
          </a:xfrm>
          <a:prstGeom prst="rect">
            <a:avLst/>
          </a:prstGeom>
        </p:spPr>
      </p:pic>
      <p:graphicFrame>
        <p:nvGraphicFramePr>
          <p:cNvPr id="3" name="Diagrama 2"/>
          <p:cNvGraphicFramePr/>
          <p:nvPr>
            <p:extLst>
              <p:ext uri="{D42A27DB-BD31-4B8C-83A1-F6EECF244321}">
                <p14:modId xmlns:p14="http://schemas.microsoft.com/office/powerpoint/2010/main" val="3798509132"/>
              </p:ext>
            </p:extLst>
          </p:nvPr>
        </p:nvGraphicFramePr>
        <p:xfrm>
          <a:off x="1268983" y="1966766"/>
          <a:ext cx="9437117" cy="2338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m 5"/>
          <p:cNvPicPr>
            <a:picLocks noChangeAspect="1"/>
          </p:cNvPicPr>
          <p:nvPr/>
        </p:nvPicPr>
        <p:blipFill>
          <a:blip r:embed="rId8"/>
          <a:stretch>
            <a:fillRect/>
          </a:stretch>
        </p:blipFill>
        <p:spPr>
          <a:xfrm>
            <a:off x="2843223" y="4540096"/>
            <a:ext cx="5293986" cy="1276564"/>
          </a:xfrm>
          <a:prstGeom prst="rect">
            <a:avLst/>
          </a:prstGeom>
        </p:spPr>
      </p:pic>
    </p:spTree>
    <p:extLst>
      <p:ext uri="{BB962C8B-B14F-4D97-AF65-F5344CB8AC3E}">
        <p14:creationId xmlns:p14="http://schemas.microsoft.com/office/powerpoint/2010/main" val="380850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9838</TotalTime>
  <Words>759</Words>
  <Application>Microsoft Office PowerPoint</Application>
  <PresentationFormat>Widescreen</PresentationFormat>
  <Paragraphs>32</Paragraphs>
  <Slides>19</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19</vt:i4>
      </vt:variant>
    </vt:vector>
  </HeadingPairs>
  <TitlesOfParts>
    <vt:vector size="22" baseType="lpstr">
      <vt:lpstr>Calibri</vt:lpstr>
      <vt:lpstr>Calibri Light</vt:lpstr>
      <vt:lpstr>Retrospectiva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preparatório Academia do programador</dc:title>
  <dc:creator>Thiago Ribeiro Bona Sartor</dc:creator>
  <cp:lastModifiedBy>Thiago Sartor</cp:lastModifiedBy>
  <cp:revision>445</cp:revision>
  <dcterms:created xsi:type="dcterms:W3CDTF">2014-02-21T18:19:48Z</dcterms:created>
  <dcterms:modified xsi:type="dcterms:W3CDTF">2014-05-22T11:33:03Z</dcterms:modified>
</cp:coreProperties>
</file>