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444" r:id="rId5"/>
    <p:sldId id="348" r:id="rId6"/>
    <p:sldId id="445" r:id="rId7"/>
    <p:sldId id="509" r:id="rId8"/>
    <p:sldId id="510" r:id="rId9"/>
    <p:sldId id="511" r:id="rId10"/>
    <p:sldId id="377" r:id="rId11"/>
    <p:sldId id="512" r:id="rId12"/>
    <p:sldId id="513" r:id="rId13"/>
    <p:sldId id="514" r:id="rId14"/>
    <p:sldId id="515" r:id="rId15"/>
    <p:sldId id="516" r:id="rId16"/>
    <p:sldId id="517" r:id="rId17"/>
    <p:sldId id="51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444"/>
            <p14:sldId id="348"/>
            <p14:sldId id="445"/>
            <p14:sldId id="509"/>
            <p14:sldId id="510"/>
            <p14:sldId id="511"/>
            <p14:sldId id="377"/>
            <p14:sldId id="512"/>
            <p14:sldId id="513"/>
            <p14:sldId id="514"/>
            <p14:sldId id="515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8BC637-4BF0-4C1D-B192-F75093897C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CDC33B-138F-413A-A454-DBCD71B0BC0C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smtClean="0"/>
            <a:t>SQL Server</a:t>
          </a:r>
          <a:endParaRPr lang="pt-BR"/>
        </a:p>
      </dgm:t>
    </dgm:pt>
    <dgm:pt modelId="{830DB6C5-0DB6-4BCA-9022-DA7412735F9C}" type="parTrans" cxnId="{10ABF41F-1C27-4113-80FB-A11C182C8BC5}">
      <dgm:prSet/>
      <dgm:spPr/>
      <dgm:t>
        <a:bodyPr/>
        <a:lstStyle/>
        <a:p>
          <a:endParaRPr lang="pt-BR"/>
        </a:p>
      </dgm:t>
    </dgm:pt>
    <dgm:pt modelId="{A986E84C-C6F4-46B8-95E0-BF16F3EB189C}" type="sibTrans" cxnId="{10ABF41F-1C27-4113-80FB-A11C182C8BC5}">
      <dgm:prSet/>
      <dgm:spPr/>
      <dgm:t>
        <a:bodyPr/>
        <a:lstStyle/>
        <a:p>
          <a:endParaRPr lang="pt-BR"/>
        </a:p>
      </dgm:t>
    </dgm:pt>
    <dgm:pt modelId="{2BA0D738-8130-4956-AFFF-DC77238849BB}">
      <dgm:prSet/>
      <dgm:spPr/>
      <dgm:t>
        <a:bodyPr/>
        <a:lstStyle/>
        <a:p>
          <a:pPr rtl="0"/>
          <a:r>
            <a:rPr lang="pt-BR" smtClean="0"/>
            <a:t>Desenvolvido pela Microsoft.</a:t>
          </a:r>
          <a:endParaRPr lang="pt-BR"/>
        </a:p>
      </dgm:t>
    </dgm:pt>
    <dgm:pt modelId="{A06A79C5-8E40-4EDC-9E44-47373E3F0F47}" type="parTrans" cxnId="{585BDA2D-FB05-48D4-9DAD-1D8C5DA9033C}">
      <dgm:prSet/>
      <dgm:spPr/>
      <dgm:t>
        <a:bodyPr/>
        <a:lstStyle/>
        <a:p>
          <a:endParaRPr lang="pt-BR"/>
        </a:p>
      </dgm:t>
    </dgm:pt>
    <dgm:pt modelId="{7E0459D4-4D39-48CE-8ABB-E0B8179DDE05}" type="sibTrans" cxnId="{585BDA2D-FB05-48D4-9DAD-1D8C5DA9033C}">
      <dgm:prSet/>
      <dgm:spPr/>
      <dgm:t>
        <a:bodyPr/>
        <a:lstStyle/>
        <a:p>
          <a:endParaRPr lang="pt-BR"/>
        </a:p>
      </dgm:t>
    </dgm:pt>
    <dgm:pt modelId="{40693A90-E083-4AE4-8934-403A12EFD586}">
      <dgm:prSet/>
      <dgm:spPr/>
      <dgm:t>
        <a:bodyPr/>
        <a:lstStyle/>
        <a:p>
          <a:pPr rtl="0"/>
          <a:r>
            <a:rPr lang="pt-BR" smtClean="0"/>
            <a:t>Suas linguagens de consulta primárias são T-SQL e ANSI SQL.</a:t>
          </a:r>
          <a:endParaRPr lang="pt-BR"/>
        </a:p>
      </dgm:t>
    </dgm:pt>
    <dgm:pt modelId="{2D1DE621-4D4D-40F9-BE54-02D9B44B714F}" type="parTrans" cxnId="{558ADCFA-2310-4339-A47A-CCF5D9E2CB0A}">
      <dgm:prSet/>
      <dgm:spPr/>
      <dgm:t>
        <a:bodyPr/>
        <a:lstStyle/>
        <a:p>
          <a:endParaRPr lang="pt-BR"/>
        </a:p>
      </dgm:t>
    </dgm:pt>
    <dgm:pt modelId="{77E873A0-9389-4A73-AEC6-A1D17E1CE651}" type="sibTrans" cxnId="{558ADCFA-2310-4339-A47A-CCF5D9E2CB0A}">
      <dgm:prSet/>
      <dgm:spPr/>
      <dgm:t>
        <a:bodyPr/>
        <a:lstStyle/>
        <a:p>
          <a:endParaRPr lang="pt-BR"/>
        </a:p>
      </dgm:t>
    </dgm:pt>
    <dgm:pt modelId="{DB0D3CA8-0B52-499E-B6CC-43F4148FF715}" type="pres">
      <dgm:prSet presAssocID="{318BC637-4BF0-4C1D-B192-F75093897C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BC4F03-1086-4390-817F-213E866E0108}" type="pres">
      <dgm:prSet presAssocID="{8FCDC33B-138F-413A-A454-DBCD71B0BC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77C707-B871-47C7-BA22-0DEB3B06075B}" type="pres">
      <dgm:prSet presAssocID="{8FCDC33B-138F-413A-A454-DBCD71B0BC0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ABF41F-1C27-4113-80FB-A11C182C8BC5}" srcId="{318BC637-4BF0-4C1D-B192-F75093897C2B}" destId="{8FCDC33B-138F-413A-A454-DBCD71B0BC0C}" srcOrd="0" destOrd="0" parTransId="{830DB6C5-0DB6-4BCA-9022-DA7412735F9C}" sibTransId="{A986E84C-C6F4-46B8-95E0-BF16F3EB189C}"/>
    <dgm:cxn modelId="{558ADCFA-2310-4339-A47A-CCF5D9E2CB0A}" srcId="{8FCDC33B-138F-413A-A454-DBCD71B0BC0C}" destId="{40693A90-E083-4AE4-8934-403A12EFD586}" srcOrd="1" destOrd="0" parTransId="{2D1DE621-4D4D-40F9-BE54-02D9B44B714F}" sibTransId="{77E873A0-9389-4A73-AEC6-A1D17E1CE651}"/>
    <dgm:cxn modelId="{B1FFBA28-ADCD-4B80-BA1E-778B4884CC06}" type="presOf" srcId="{40693A90-E083-4AE4-8934-403A12EFD586}" destId="{BD77C707-B871-47C7-BA22-0DEB3B06075B}" srcOrd="0" destOrd="1" presId="urn:microsoft.com/office/officeart/2005/8/layout/vList2"/>
    <dgm:cxn modelId="{585BDA2D-FB05-48D4-9DAD-1D8C5DA9033C}" srcId="{8FCDC33B-138F-413A-A454-DBCD71B0BC0C}" destId="{2BA0D738-8130-4956-AFFF-DC77238849BB}" srcOrd="0" destOrd="0" parTransId="{A06A79C5-8E40-4EDC-9E44-47373E3F0F47}" sibTransId="{7E0459D4-4D39-48CE-8ABB-E0B8179DDE05}"/>
    <dgm:cxn modelId="{490868C0-D14B-4815-BC02-008524A53800}" type="presOf" srcId="{2BA0D738-8130-4956-AFFF-DC77238849BB}" destId="{BD77C707-B871-47C7-BA22-0DEB3B06075B}" srcOrd="0" destOrd="0" presId="urn:microsoft.com/office/officeart/2005/8/layout/vList2"/>
    <dgm:cxn modelId="{52DB02E9-6E1F-43F8-8C82-AE98B721D3CA}" type="presOf" srcId="{8FCDC33B-138F-413A-A454-DBCD71B0BC0C}" destId="{44BC4F03-1086-4390-817F-213E866E0108}" srcOrd="0" destOrd="0" presId="urn:microsoft.com/office/officeart/2005/8/layout/vList2"/>
    <dgm:cxn modelId="{A7A84192-4F07-4855-8593-935E4A5CC3FF}" type="presOf" srcId="{318BC637-4BF0-4C1D-B192-F75093897C2B}" destId="{DB0D3CA8-0B52-499E-B6CC-43F4148FF715}" srcOrd="0" destOrd="0" presId="urn:microsoft.com/office/officeart/2005/8/layout/vList2"/>
    <dgm:cxn modelId="{ECA39835-6566-46FB-994A-AF1D22D7E854}" type="presParOf" srcId="{DB0D3CA8-0B52-499E-B6CC-43F4148FF715}" destId="{44BC4F03-1086-4390-817F-213E866E0108}" srcOrd="0" destOrd="0" presId="urn:microsoft.com/office/officeart/2005/8/layout/vList2"/>
    <dgm:cxn modelId="{545DFEB6-18FA-46D2-A9A2-88BDA5EE40E5}" type="presParOf" srcId="{DB0D3CA8-0B52-499E-B6CC-43F4148FF715}" destId="{BD77C707-B871-47C7-BA22-0DEB3B0607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/>
      <dgm:t>
        <a:bodyPr/>
        <a:lstStyle/>
        <a:p>
          <a:pPr rtl="0"/>
          <a:r>
            <a:rPr lang="pt-BR" dirty="0" smtClean="0"/>
            <a:t>SQLServer se apronte, que quero lhe usar! (Luto)</a:t>
          </a:r>
          <a:endParaRPr lang="pt-BR" dirty="0"/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4BCFB35-3113-4275-8B50-4B69AB79CE2F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A9836909-AAF2-46E8-8617-4D30F0489511}" type="presOf" srcId="{C308422A-4A72-4B5E-B4C7-5B189D3B27E0}" destId="{13283DEE-5DF3-4B45-8958-DFE633BD31C6}" srcOrd="0" destOrd="0" presId="urn:microsoft.com/office/officeart/2005/8/layout/vList5"/>
    <dgm:cxn modelId="{B3E8717D-287C-47DF-A884-E01FC2A964A3}" type="presParOf" srcId="{F305A5EA-F22C-4317-9BAD-7BC1BF8E3AF6}" destId="{9D9832FF-354A-4FD2-A6EE-41B1AA027318}" srcOrd="0" destOrd="0" presId="urn:microsoft.com/office/officeart/2005/8/layout/vList5"/>
    <dgm:cxn modelId="{13FE0D81-C4A6-47DE-9DC9-5BB45C54F098}" type="presParOf" srcId="{9D9832FF-354A-4FD2-A6EE-41B1AA027318}" destId="{13283DEE-5DF3-4B45-8958-DFE633BD31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45CDE9-D45D-44B2-A654-C6BC4E7D50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308422A-4A72-4B5E-B4C7-5B189D3B27E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94FABC-4F3A-4155-AFDC-D73C9E504C37}" type="parTrans" cxnId="{CCDD650D-5F2F-44D8-B856-247871E958ED}">
      <dgm:prSet/>
      <dgm:spPr/>
      <dgm:t>
        <a:bodyPr/>
        <a:lstStyle/>
        <a:p>
          <a:endParaRPr lang="pt-BR"/>
        </a:p>
      </dgm:t>
    </dgm:pt>
    <dgm:pt modelId="{CEB0877C-4BAF-4D7B-9486-9FE6D7A6E951}" type="sibTrans" cxnId="{CCDD650D-5F2F-44D8-B856-247871E958ED}">
      <dgm:prSet/>
      <dgm:spPr/>
      <dgm:t>
        <a:bodyPr/>
        <a:lstStyle/>
        <a:p>
          <a:endParaRPr lang="pt-BR"/>
        </a:p>
      </dgm:t>
    </dgm:pt>
    <dgm:pt modelId="{F305A5EA-F22C-4317-9BAD-7BC1BF8E3AF6}" type="pres">
      <dgm:prSet presAssocID="{AA45CDE9-D45D-44B2-A654-C6BC4E7D50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9832FF-354A-4FD2-A6EE-41B1AA027318}" type="pres">
      <dgm:prSet presAssocID="{C308422A-4A72-4B5E-B4C7-5B189D3B27E0}" presName="linNode" presStyleCnt="0"/>
      <dgm:spPr/>
    </dgm:pt>
    <dgm:pt modelId="{13283DEE-5DF3-4B45-8958-DFE633BD31C6}" type="pres">
      <dgm:prSet presAssocID="{C308422A-4A72-4B5E-B4C7-5B189D3B27E0}" presName="parentText" presStyleLbl="node1" presStyleIdx="0" presStyleCnt="1" custScaleX="212265" custLinFactNeighborX="5516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935395-4FF7-4530-8B77-BE36ACFD51DE}" type="presOf" srcId="{AA45CDE9-D45D-44B2-A654-C6BC4E7D50A2}" destId="{F305A5EA-F22C-4317-9BAD-7BC1BF8E3AF6}" srcOrd="0" destOrd="0" presId="urn:microsoft.com/office/officeart/2005/8/layout/vList5"/>
    <dgm:cxn modelId="{CCDD650D-5F2F-44D8-B856-247871E958ED}" srcId="{AA45CDE9-D45D-44B2-A654-C6BC4E7D50A2}" destId="{C308422A-4A72-4B5E-B4C7-5B189D3B27E0}" srcOrd="0" destOrd="0" parTransId="{FC94FABC-4F3A-4155-AFDC-D73C9E504C37}" sibTransId="{CEB0877C-4BAF-4D7B-9486-9FE6D7A6E951}"/>
    <dgm:cxn modelId="{29D0B1C0-7642-4826-9CA3-084E5F2412D2}" type="presOf" srcId="{C308422A-4A72-4B5E-B4C7-5B189D3B27E0}" destId="{13283DEE-5DF3-4B45-8958-DFE633BD31C6}" srcOrd="0" destOrd="0" presId="urn:microsoft.com/office/officeart/2005/8/layout/vList5"/>
    <dgm:cxn modelId="{4EF0A381-DAF2-4C30-B597-D9BAEC7EB2D3}" type="presParOf" srcId="{F305A5EA-F22C-4317-9BAD-7BC1BF8E3AF6}" destId="{9D9832FF-354A-4FD2-A6EE-41B1AA027318}" srcOrd="0" destOrd="0" presId="urn:microsoft.com/office/officeart/2005/8/layout/vList5"/>
    <dgm:cxn modelId="{DF18961C-508B-4D0F-8ED4-4BBE0CFD9EA2}" type="presParOf" srcId="{9D9832FF-354A-4FD2-A6EE-41B1AA027318}" destId="{13283DEE-5DF3-4B45-8958-DFE633BD31C6}" srcOrd="0" destOrd="0" presId="urn:microsoft.com/office/officeart/2005/8/layout/vList5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CC5B2B-CDE1-4D2D-A28B-8B63E756BE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D5294B-F4E3-474E-AC41-0F32720CBB24}">
      <dgm:prSet/>
      <dgm:spPr/>
      <dgm:t>
        <a:bodyPr/>
        <a:lstStyle/>
        <a:p>
          <a:pPr rtl="0"/>
          <a:r>
            <a:rPr lang="pt-BR" b="1" smtClean="0"/>
            <a:t>Exercício de Fixação</a:t>
          </a:r>
          <a:endParaRPr lang="pt-BR"/>
        </a:p>
      </dgm:t>
    </dgm:pt>
    <dgm:pt modelId="{C4860C7F-3867-4006-B04F-EF70E8EE5E80}" type="parTrans" cxnId="{8E7F9DD7-4E50-4E94-AE3B-F96BA7964638}">
      <dgm:prSet/>
      <dgm:spPr/>
      <dgm:t>
        <a:bodyPr/>
        <a:lstStyle/>
        <a:p>
          <a:endParaRPr lang="pt-BR"/>
        </a:p>
      </dgm:t>
    </dgm:pt>
    <dgm:pt modelId="{0CB6247A-2EB9-492C-8EB0-908484545D22}" type="sibTrans" cxnId="{8E7F9DD7-4E50-4E94-AE3B-F96BA7964638}">
      <dgm:prSet/>
      <dgm:spPr/>
      <dgm:t>
        <a:bodyPr/>
        <a:lstStyle/>
        <a:p>
          <a:endParaRPr lang="pt-BR"/>
        </a:p>
      </dgm:t>
    </dgm:pt>
    <dgm:pt modelId="{CE86F81D-D70B-4BAF-A0BB-DC2E1D04027C}">
      <dgm:prSet/>
      <dgm:spPr/>
      <dgm:t>
        <a:bodyPr/>
        <a:lstStyle/>
        <a:p>
          <a:pPr rtl="0"/>
          <a:r>
            <a:rPr lang="pt-BR" dirty="0" smtClean="0"/>
            <a:t>Crie uma pasta, projeto ou arquivo UNIDADE XII. E dentro do que você criar a seguinte repartição </a:t>
          </a:r>
          <a:r>
            <a:rPr lang="pt-BR" dirty="0" err="1" smtClean="0"/>
            <a:t>BandoDeDados</a:t>
          </a:r>
          <a:r>
            <a:rPr lang="pt-BR" dirty="0" smtClean="0"/>
            <a:t>.</a:t>
          </a:r>
          <a:endParaRPr lang="pt-BR" dirty="0"/>
        </a:p>
      </dgm:t>
    </dgm:pt>
    <dgm:pt modelId="{72FA3CEB-0CF3-4E5D-854F-22AD0A147270}" type="parTrans" cxnId="{4FA0388F-D77C-4EDA-8A86-C02A3604C64E}">
      <dgm:prSet/>
      <dgm:spPr/>
      <dgm:t>
        <a:bodyPr/>
        <a:lstStyle/>
        <a:p>
          <a:endParaRPr lang="pt-BR"/>
        </a:p>
      </dgm:t>
    </dgm:pt>
    <dgm:pt modelId="{5A7DE0A5-3AD8-4DC0-A94D-148CB8091A33}" type="sibTrans" cxnId="{4FA0388F-D77C-4EDA-8A86-C02A3604C64E}">
      <dgm:prSet/>
      <dgm:spPr/>
      <dgm:t>
        <a:bodyPr/>
        <a:lstStyle/>
        <a:p>
          <a:endParaRPr lang="pt-BR"/>
        </a:p>
      </dgm:t>
    </dgm:pt>
    <dgm:pt modelId="{D70A3130-885A-4ECB-B6DE-E4C0F89EA801}">
      <dgm:prSet/>
      <dgm:spPr/>
      <dgm:t>
        <a:bodyPr/>
        <a:lstStyle/>
        <a:p>
          <a:pPr rtl="0"/>
          <a:r>
            <a:rPr lang="pt-BR" dirty="0" smtClean="0"/>
            <a:t>O exercício está no repositório </a:t>
          </a:r>
          <a:r>
            <a:rPr lang="pt-BR" dirty="0" err="1" smtClean="0"/>
            <a:t>CursoNDDigital</a:t>
          </a:r>
          <a:r>
            <a:rPr lang="pt-BR" dirty="0" smtClean="0"/>
            <a:t>.</a:t>
          </a:r>
          <a:endParaRPr lang="pt-BR" dirty="0"/>
        </a:p>
      </dgm:t>
    </dgm:pt>
    <dgm:pt modelId="{57F54825-FD52-4669-8214-6DDFFE867AEB}" type="parTrans" cxnId="{B37CFDF2-2598-4425-A762-418CF669318E}">
      <dgm:prSet/>
      <dgm:spPr/>
      <dgm:t>
        <a:bodyPr/>
        <a:lstStyle/>
        <a:p>
          <a:endParaRPr lang="pt-BR"/>
        </a:p>
      </dgm:t>
    </dgm:pt>
    <dgm:pt modelId="{8688569E-98A6-407E-A1D5-99857A2AC742}" type="sibTrans" cxnId="{B37CFDF2-2598-4425-A762-418CF669318E}">
      <dgm:prSet/>
      <dgm:spPr/>
      <dgm:t>
        <a:bodyPr/>
        <a:lstStyle/>
        <a:p>
          <a:endParaRPr lang="pt-BR"/>
        </a:p>
      </dgm:t>
    </dgm:pt>
    <dgm:pt modelId="{36F5F3F3-6C18-4917-86E2-B543738A23D3}" type="pres">
      <dgm:prSet presAssocID="{B7CC5B2B-CDE1-4D2D-A28B-8B63E756BE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925C0B3-8BA2-4E43-B3E3-446014D2DC70}" type="pres">
      <dgm:prSet presAssocID="{3FD5294B-F4E3-474E-AC41-0F32720CBB24}" presName="parentLin" presStyleCnt="0"/>
      <dgm:spPr/>
    </dgm:pt>
    <dgm:pt modelId="{F7EAEB35-25DE-4D63-A81E-F7A6DDCFD951}" type="pres">
      <dgm:prSet presAssocID="{3FD5294B-F4E3-474E-AC41-0F32720CBB24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3DB323A6-1B61-4443-85B0-DF8EFD8002F9}" type="pres">
      <dgm:prSet presAssocID="{3FD5294B-F4E3-474E-AC41-0F32720CBB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26262A-4332-4DBE-971D-AAE3E2B8927F}" type="pres">
      <dgm:prSet presAssocID="{3FD5294B-F4E3-474E-AC41-0F32720CBB24}" presName="negativeSpace" presStyleCnt="0"/>
      <dgm:spPr/>
    </dgm:pt>
    <dgm:pt modelId="{8DFBBFDB-A989-4892-8C7B-3D0E8F1286C6}" type="pres">
      <dgm:prSet presAssocID="{3FD5294B-F4E3-474E-AC41-0F32720CBB2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37CFDF2-2598-4425-A762-418CF669318E}" srcId="{3FD5294B-F4E3-474E-AC41-0F32720CBB24}" destId="{D70A3130-885A-4ECB-B6DE-E4C0F89EA801}" srcOrd="1" destOrd="0" parTransId="{57F54825-FD52-4669-8214-6DDFFE867AEB}" sibTransId="{8688569E-98A6-407E-A1D5-99857A2AC742}"/>
    <dgm:cxn modelId="{127CAFCD-2461-443A-9073-1C85E5974CDF}" type="presOf" srcId="{B7CC5B2B-CDE1-4D2D-A28B-8B63E756BE9C}" destId="{36F5F3F3-6C18-4917-86E2-B543738A23D3}" srcOrd="0" destOrd="0" presId="urn:microsoft.com/office/officeart/2005/8/layout/list1"/>
    <dgm:cxn modelId="{2BA3C181-3654-4644-9451-252D3DBF036B}" type="presOf" srcId="{3FD5294B-F4E3-474E-AC41-0F32720CBB24}" destId="{3DB323A6-1B61-4443-85B0-DF8EFD8002F9}" srcOrd="1" destOrd="0" presId="urn:microsoft.com/office/officeart/2005/8/layout/list1"/>
    <dgm:cxn modelId="{71079040-58A2-479C-8A16-A8A3F6C9AFC6}" type="presOf" srcId="{D70A3130-885A-4ECB-B6DE-E4C0F89EA801}" destId="{8DFBBFDB-A989-4892-8C7B-3D0E8F1286C6}" srcOrd="0" destOrd="1" presId="urn:microsoft.com/office/officeart/2005/8/layout/list1"/>
    <dgm:cxn modelId="{26937692-137C-42AE-BBE5-42FF578E9330}" type="presOf" srcId="{CE86F81D-D70B-4BAF-A0BB-DC2E1D04027C}" destId="{8DFBBFDB-A989-4892-8C7B-3D0E8F1286C6}" srcOrd="0" destOrd="0" presId="urn:microsoft.com/office/officeart/2005/8/layout/list1"/>
    <dgm:cxn modelId="{4FA0388F-D77C-4EDA-8A86-C02A3604C64E}" srcId="{3FD5294B-F4E3-474E-AC41-0F32720CBB24}" destId="{CE86F81D-D70B-4BAF-A0BB-DC2E1D04027C}" srcOrd="0" destOrd="0" parTransId="{72FA3CEB-0CF3-4E5D-854F-22AD0A147270}" sibTransId="{5A7DE0A5-3AD8-4DC0-A94D-148CB8091A33}"/>
    <dgm:cxn modelId="{8E7F9DD7-4E50-4E94-AE3B-F96BA7964638}" srcId="{B7CC5B2B-CDE1-4D2D-A28B-8B63E756BE9C}" destId="{3FD5294B-F4E3-474E-AC41-0F32720CBB24}" srcOrd="0" destOrd="0" parTransId="{C4860C7F-3867-4006-B04F-EF70E8EE5E80}" sibTransId="{0CB6247A-2EB9-492C-8EB0-908484545D22}"/>
    <dgm:cxn modelId="{FC7A95BD-ED20-442D-A563-620513109061}" type="presOf" srcId="{3FD5294B-F4E3-474E-AC41-0F32720CBB24}" destId="{F7EAEB35-25DE-4D63-A81E-F7A6DDCFD951}" srcOrd="0" destOrd="0" presId="urn:microsoft.com/office/officeart/2005/8/layout/list1"/>
    <dgm:cxn modelId="{6569CCE3-072F-41FE-9C64-B097DA90CA7E}" type="presParOf" srcId="{36F5F3F3-6C18-4917-86E2-B543738A23D3}" destId="{D925C0B3-8BA2-4E43-B3E3-446014D2DC70}" srcOrd="0" destOrd="0" presId="urn:microsoft.com/office/officeart/2005/8/layout/list1"/>
    <dgm:cxn modelId="{025A9F5C-2597-4AF0-8681-F95CE0B3FEF6}" type="presParOf" srcId="{D925C0B3-8BA2-4E43-B3E3-446014D2DC70}" destId="{F7EAEB35-25DE-4D63-A81E-F7A6DDCFD951}" srcOrd="0" destOrd="0" presId="urn:microsoft.com/office/officeart/2005/8/layout/list1"/>
    <dgm:cxn modelId="{6DFC5621-CD1D-4D70-B678-55F5B9FB8C05}" type="presParOf" srcId="{D925C0B3-8BA2-4E43-B3E3-446014D2DC70}" destId="{3DB323A6-1B61-4443-85B0-DF8EFD8002F9}" srcOrd="1" destOrd="0" presId="urn:microsoft.com/office/officeart/2005/8/layout/list1"/>
    <dgm:cxn modelId="{D6D8C86B-1048-4B8C-AC67-7A4EEF3B7019}" type="presParOf" srcId="{36F5F3F3-6C18-4917-86E2-B543738A23D3}" destId="{6B26262A-4332-4DBE-971D-AAE3E2B8927F}" srcOrd="1" destOrd="0" presId="urn:microsoft.com/office/officeart/2005/8/layout/list1"/>
    <dgm:cxn modelId="{B7D4D107-A8CB-48C1-8DE3-F8B05F2EC288}" type="presParOf" srcId="{36F5F3F3-6C18-4917-86E2-B543738A23D3}" destId="{8DFBBFDB-A989-4892-8C7B-3D0E8F1286C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5A8DCB-8E41-4705-9B8E-EE562E7A07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3A01D69-9895-4B63-8301-90A78C7F15A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pt-BR" b="1" smtClean="0"/>
            <a:t>Tipos de chaves</a:t>
          </a:r>
          <a:endParaRPr lang="pt-BR"/>
        </a:p>
      </dgm:t>
    </dgm:pt>
    <dgm:pt modelId="{123A745B-50BA-49E4-8A34-BDA05ABBA341}" type="parTrans" cxnId="{C86F3122-3F0A-4335-AB8C-500A048DC516}">
      <dgm:prSet/>
      <dgm:spPr/>
      <dgm:t>
        <a:bodyPr/>
        <a:lstStyle/>
        <a:p>
          <a:endParaRPr lang="pt-BR"/>
        </a:p>
      </dgm:t>
    </dgm:pt>
    <dgm:pt modelId="{C0950A22-A1AE-4475-8295-96BB5250D7A1}" type="sibTrans" cxnId="{C86F3122-3F0A-4335-AB8C-500A048DC516}">
      <dgm:prSet/>
      <dgm:spPr/>
      <dgm:t>
        <a:bodyPr/>
        <a:lstStyle/>
        <a:p>
          <a:endParaRPr lang="pt-BR"/>
        </a:p>
      </dgm:t>
    </dgm:pt>
    <dgm:pt modelId="{4ACBB18F-8457-4442-AED3-276B849F693B}">
      <dgm:prSet/>
      <dgm:spPr/>
      <dgm:t>
        <a:bodyPr/>
        <a:lstStyle/>
        <a:p>
          <a:pPr rtl="0"/>
          <a:r>
            <a:rPr lang="pt-BR" smtClean="0"/>
            <a:t>São conceitos importantes na modelagem de dados, pois implementam restrições que garantirá ao futuro banco de dados a integridade dos dados.</a:t>
          </a:r>
          <a:endParaRPr lang="pt-BR"/>
        </a:p>
      </dgm:t>
    </dgm:pt>
    <dgm:pt modelId="{E7DDCC79-CCEE-40BF-A91D-9754B798C5FA}" type="parTrans" cxnId="{E0CE993F-64EC-4424-AEB2-867706170B63}">
      <dgm:prSet/>
      <dgm:spPr/>
      <dgm:t>
        <a:bodyPr/>
        <a:lstStyle/>
        <a:p>
          <a:endParaRPr lang="pt-BR"/>
        </a:p>
      </dgm:t>
    </dgm:pt>
    <dgm:pt modelId="{30D08234-F316-4466-9D7F-E658A3101607}" type="sibTrans" cxnId="{E0CE993F-64EC-4424-AEB2-867706170B63}">
      <dgm:prSet/>
      <dgm:spPr/>
      <dgm:t>
        <a:bodyPr/>
        <a:lstStyle/>
        <a:p>
          <a:endParaRPr lang="pt-BR"/>
        </a:p>
      </dgm:t>
    </dgm:pt>
    <dgm:pt modelId="{DD6DAFB8-AFDE-4FC9-99A2-9CB011CE7264}">
      <dgm:prSet/>
      <dgm:spPr/>
      <dgm:t>
        <a:bodyPr/>
        <a:lstStyle/>
        <a:p>
          <a:pPr rtl="0"/>
          <a:r>
            <a:rPr lang="pt-BR" smtClean="0"/>
            <a:t>Na análise de entidade e na identificação dos relacionamentos, teremos que definir as chaves que irão impor as restrições de integridade no banco de dados. Essas chaves serão vistas...</a:t>
          </a:r>
          <a:endParaRPr lang="pt-BR"/>
        </a:p>
      </dgm:t>
    </dgm:pt>
    <dgm:pt modelId="{6524310C-9A44-4C48-9884-44F3E484233C}" type="parTrans" cxnId="{95CB1502-D6AE-4E24-9944-5CFC2B6CFF67}">
      <dgm:prSet/>
      <dgm:spPr/>
      <dgm:t>
        <a:bodyPr/>
        <a:lstStyle/>
        <a:p>
          <a:endParaRPr lang="pt-BR"/>
        </a:p>
      </dgm:t>
    </dgm:pt>
    <dgm:pt modelId="{246F6756-351B-4A49-86C0-A21EACB67B1D}" type="sibTrans" cxnId="{95CB1502-D6AE-4E24-9944-5CFC2B6CFF67}">
      <dgm:prSet/>
      <dgm:spPr/>
      <dgm:t>
        <a:bodyPr/>
        <a:lstStyle/>
        <a:p>
          <a:endParaRPr lang="pt-BR"/>
        </a:p>
      </dgm:t>
    </dgm:pt>
    <dgm:pt modelId="{52BC695A-EA55-4517-B063-10E08AF18A5D}" type="pres">
      <dgm:prSet presAssocID="{B75A8DCB-8E41-4705-9B8E-EE562E7A07AD}" presName="linear" presStyleCnt="0">
        <dgm:presLayoutVars>
          <dgm:animLvl val="lvl"/>
          <dgm:resizeHandles val="exact"/>
        </dgm:presLayoutVars>
      </dgm:prSet>
      <dgm:spPr/>
    </dgm:pt>
    <dgm:pt modelId="{6AD51A96-145B-4997-BC99-756E12D5CDB2}" type="pres">
      <dgm:prSet presAssocID="{53A01D69-9895-4B63-8301-90A78C7F15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D47926-78B2-41F1-A34D-4072CD47CC8A}" type="pres">
      <dgm:prSet presAssocID="{53A01D69-9895-4B63-8301-90A78C7F15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85AA81-999C-479C-ACBC-9B9B4A94763C}" type="presOf" srcId="{4ACBB18F-8457-4442-AED3-276B849F693B}" destId="{81D47926-78B2-41F1-A34D-4072CD47CC8A}" srcOrd="0" destOrd="0" presId="urn:microsoft.com/office/officeart/2005/8/layout/vList2"/>
    <dgm:cxn modelId="{C86F3122-3F0A-4335-AB8C-500A048DC516}" srcId="{B75A8DCB-8E41-4705-9B8E-EE562E7A07AD}" destId="{53A01D69-9895-4B63-8301-90A78C7F15AE}" srcOrd="0" destOrd="0" parTransId="{123A745B-50BA-49E4-8A34-BDA05ABBA341}" sibTransId="{C0950A22-A1AE-4475-8295-96BB5250D7A1}"/>
    <dgm:cxn modelId="{1EF1BCC8-9863-4B5D-973D-BC0B43F4B08A}" type="presOf" srcId="{B75A8DCB-8E41-4705-9B8E-EE562E7A07AD}" destId="{52BC695A-EA55-4517-B063-10E08AF18A5D}" srcOrd="0" destOrd="0" presId="urn:microsoft.com/office/officeart/2005/8/layout/vList2"/>
    <dgm:cxn modelId="{E0CE993F-64EC-4424-AEB2-867706170B63}" srcId="{53A01D69-9895-4B63-8301-90A78C7F15AE}" destId="{4ACBB18F-8457-4442-AED3-276B849F693B}" srcOrd="0" destOrd="0" parTransId="{E7DDCC79-CCEE-40BF-A91D-9754B798C5FA}" sibTransId="{30D08234-F316-4466-9D7F-E658A3101607}"/>
    <dgm:cxn modelId="{4B3FE3F4-82AA-448A-BBA8-5B65FC2D62B6}" type="presOf" srcId="{53A01D69-9895-4B63-8301-90A78C7F15AE}" destId="{6AD51A96-145B-4997-BC99-756E12D5CDB2}" srcOrd="0" destOrd="0" presId="urn:microsoft.com/office/officeart/2005/8/layout/vList2"/>
    <dgm:cxn modelId="{95CB1502-D6AE-4E24-9944-5CFC2B6CFF67}" srcId="{53A01D69-9895-4B63-8301-90A78C7F15AE}" destId="{DD6DAFB8-AFDE-4FC9-99A2-9CB011CE7264}" srcOrd="1" destOrd="0" parTransId="{6524310C-9A44-4C48-9884-44F3E484233C}" sibTransId="{246F6756-351B-4A49-86C0-A21EACB67B1D}"/>
    <dgm:cxn modelId="{89E31D2F-9B5B-4A03-8A78-643B3D059407}" type="presOf" srcId="{DD6DAFB8-AFDE-4FC9-99A2-9CB011CE7264}" destId="{81D47926-78B2-41F1-A34D-4072CD47CC8A}" srcOrd="0" destOrd="1" presId="urn:microsoft.com/office/officeart/2005/8/layout/vList2"/>
    <dgm:cxn modelId="{5E55B04E-0461-45E0-A1A0-1D5B9DC14315}" type="presParOf" srcId="{52BC695A-EA55-4517-B063-10E08AF18A5D}" destId="{6AD51A96-145B-4997-BC99-756E12D5CDB2}" srcOrd="0" destOrd="0" presId="urn:microsoft.com/office/officeart/2005/8/layout/vList2"/>
    <dgm:cxn modelId="{B93F0F2B-3A21-4C63-840C-8F98828BC0C6}" type="presParOf" srcId="{52BC695A-EA55-4517-B063-10E08AF18A5D}" destId="{81D47926-78B2-41F1-A34D-4072CD47CC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D14F0E-89D8-4AC4-9F71-6CC14B3143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E165D97-BF41-4095-A871-314FA096D3F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pt-BR" b="1" smtClean="0"/>
            <a:t>Chave primária</a:t>
          </a:r>
          <a:endParaRPr lang="pt-BR"/>
        </a:p>
      </dgm:t>
    </dgm:pt>
    <dgm:pt modelId="{E93A81AF-5D92-43BB-8D88-67E7BB6D3C19}" type="parTrans" cxnId="{AF3EEBE8-7002-48BD-A0C6-0B3B38009D30}">
      <dgm:prSet/>
      <dgm:spPr/>
      <dgm:t>
        <a:bodyPr/>
        <a:lstStyle/>
        <a:p>
          <a:endParaRPr lang="pt-BR"/>
        </a:p>
      </dgm:t>
    </dgm:pt>
    <dgm:pt modelId="{81AF9861-C4BC-4490-B59B-D7233BFF29AA}" type="sibTrans" cxnId="{AF3EEBE8-7002-48BD-A0C6-0B3B38009D30}">
      <dgm:prSet/>
      <dgm:spPr/>
      <dgm:t>
        <a:bodyPr/>
        <a:lstStyle/>
        <a:p>
          <a:endParaRPr lang="pt-BR"/>
        </a:p>
      </dgm:t>
    </dgm:pt>
    <dgm:pt modelId="{AF9451F6-D3C0-4D17-96C5-B30DA1E9CAD7}">
      <dgm:prSet/>
      <dgm:spPr/>
      <dgm:t>
        <a:bodyPr/>
        <a:lstStyle/>
        <a:p>
          <a:pPr rtl="0"/>
          <a:r>
            <a:rPr lang="pt-BR" smtClean="0"/>
            <a:t>Atributo ou combinação de atributos que possuem a propriedade de identificar de forma única uma linha da tabela. Corresponde a um atributo determinante.</a:t>
          </a:r>
          <a:endParaRPr lang="pt-BR"/>
        </a:p>
      </dgm:t>
    </dgm:pt>
    <dgm:pt modelId="{C86C528D-3838-4617-AE8F-4B6495B0EB29}" type="parTrans" cxnId="{7E404A2A-5A12-40E9-B551-B808C1B11899}">
      <dgm:prSet/>
      <dgm:spPr/>
      <dgm:t>
        <a:bodyPr/>
        <a:lstStyle/>
        <a:p>
          <a:endParaRPr lang="pt-BR"/>
        </a:p>
      </dgm:t>
    </dgm:pt>
    <dgm:pt modelId="{04D9F92D-48CA-46D7-A7CB-30483ADE1739}" type="sibTrans" cxnId="{7E404A2A-5A12-40E9-B551-B808C1B11899}">
      <dgm:prSet/>
      <dgm:spPr/>
      <dgm:t>
        <a:bodyPr/>
        <a:lstStyle/>
        <a:p>
          <a:endParaRPr lang="pt-BR"/>
        </a:p>
      </dgm:t>
    </dgm:pt>
    <dgm:pt modelId="{1DB53A08-9A1D-439A-81D1-985A774F28D0}">
      <dgm:prSet/>
      <dgm:spPr/>
      <dgm:t>
        <a:bodyPr/>
        <a:lstStyle/>
        <a:p>
          <a:pPr rtl="0"/>
          <a:r>
            <a:rPr lang="pt-BR" smtClean="0"/>
            <a:t>Cada tabela deve incluir um campo ou conjunto de campos que identifique de forma exclusiva, cada registro armazenado na tabela. Essas informações são chamadas de chave primária da tabela.</a:t>
          </a:r>
          <a:endParaRPr lang="pt-BR"/>
        </a:p>
      </dgm:t>
    </dgm:pt>
    <dgm:pt modelId="{F9229EDC-D6E1-4EBE-B386-AB7E62776212}" type="parTrans" cxnId="{230911A2-842E-4A2A-8E5C-3AEC755CBA93}">
      <dgm:prSet/>
      <dgm:spPr/>
      <dgm:t>
        <a:bodyPr/>
        <a:lstStyle/>
        <a:p>
          <a:endParaRPr lang="pt-BR"/>
        </a:p>
      </dgm:t>
    </dgm:pt>
    <dgm:pt modelId="{8F85DF59-8ADA-465A-B7E3-D4D88141FB0B}" type="sibTrans" cxnId="{230911A2-842E-4A2A-8E5C-3AEC755CBA93}">
      <dgm:prSet/>
      <dgm:spPr/>
      <dgm:t>
        <a:bodyPr/>
        <a:lstStyle/>
        <a:p>
          <a:endParaRPr lang="pt-BR"/>
        </a:p>
      </dgm:t>
    </dgm:pt>
    <dgm:pt modelId="{B2A599E7-485D-4E71-B4C3-774DAA937D05}">
      <dgm:prSet/>
      <dgm:spPr/>
      <dgm:t>
        <a:bodyPr/>
        <a:lstStyle/>
        <a:p>
          <a:pPr rtl="0"/>
          <a:r>
            <a:rPr lang="pt-BR" smtClean="0"/>
            <a:t>Desta forma, com a chave primária cria-se uma identificação única, o que dá total segurança para que aplicações possam acessar, alterar e excluir dados sem correr o risco de apagar ou alterar dois campos da tabela ao mesmo tempo.</a:t>
          </a:r>
          <a:endParaRPr lang="pt-BR"/>
        </a:p>
      </dgm:t>
    </dgm:pt>
    <dgm:pt modelId="{57C8C06B-389F-481D-89D1-48934A552C83}" type="parTrans" cxnId="{63838341-7EAC-468E-B11A-A97614C44325}">
      <dgm:prSet/>
      <dgm:spPr/>
      <dgm:t>
        <a:bodyPr/>
        <a:lstStyle/>
        <a:p>
          <a:endParaRPr lang="pt-BR"/>
        </a:p>
      </dgm:t>
    </dgm:pt>
    <dgm:pt modelId="{22229B63-E171-4028-98A4-CAA37C7B201E}" type="sibTrans" cxnId="{63838341-7EAC-468E-B11A-A97614C44325}">
      <dgm:prSet/>
      <dgm:spPr/>
      <dgm:t>
        <a:bodyPr/>
        <a:lstStyle/>
        <a:p>
          <a:endParaRPr lang="pt-BR"/>
        </a:p>
      </dgm:t>
    </dgm:pt>
    <dgm:pt modelId="{F34FF20A-62B6-46EE-9FDE-799470B853A5}">
      <dgm:prSet/>
      <dgm:spPr/>
      <dgm:t>
        <a:bodyPr/>
        <a:lstStyle/>
        <a:p>
          <a:pPr rtl="0"/>
          <a:r>
            <a:rPr lang="pt-BR" smtClean="0"/>
            <a:t>Chave primária é um importante objeto quando se aplica regras de normalização de dados, muitas das formas normais são baseadas nas relações dos demais atributos com a chave primária da tabela.</a:t>
          </a:r>
          <a:endParaRPr lang="pt-BR"/>
        </a:p>
      </dgm:t>
    </dgm:pt>
    <dgm:pt modelId="{C2AC0491-67DC-4D52-89C3-F401270A2370}" type="parTrans" cxnId="{2E6D2F86-6E87-49E7-86C1-5FAEAF3B9AD9}">
      <dgm:prSet/>
      <dgm:spPr/>
      <dgm:t>
        <a:bodyPr/>
        <a:lstStyle/>
        <a:p>
          <a:endParaRPr lang="pt-BR"/>
        </a:p>
      </dgm:t>
    </dgm:pt>
    <dgm:pt modelId="{C0A08336-F28A-4364-B7C1-F68A76D2A2D0}" type="sibTrans" cxnId="{2E6D2F86-6E87-49E7-86C1-5FAEAF3B9AD9}">
      <dgm:prSet/>
      <dgm:spPr/>
      <dgm:t>
        <a:bodyPr/>
        <a:lstStyle/>
        <a:p>
          <a:endParaRPr lang="pt-BR"/>
        </a:p>
      </dgm:t>
    </dgm:pt>
    <dgm:pt modelId="{100C8124-B07E-4F63-88E3-EDC5ECEAD5E5}" type="pres">
      <dgm:prSet presAssocID="{E4D14F0E-89D8-4AC4-9F71-6CC14B3143A5}" presName="linear" presStyleCnt="0">
        <dgm:presLayoutVars>
          <dgm:animLvl val="lvl"/>
          <dgm:resizeHandles val="exact"/>
        </dgm:presLayoutVars>
      </dgm:prSet>
      <dgm:spPr/>
    </dgm:pt>
    <dgm:pt modelId="{43753D9C-DC78-4B27-9910-18D508D6262F}" type="pres">
      <dgm:prSet presAssocID="{9E165D97-BF41-4095-A871-314FA096D3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82AFC4-7711-4BA5-A539-9CD902A434CA}" type="pres">
      <dgm:prSet presAssocID="{9E165D97-BF41-4095-A871-314FA096D3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6D2F86-6E87-49E7-86C1-5FAEAF3B9AD9}" srcId="{9E165D97-BF41-4095-A871-314FA096D3F1}" destId="{F34FF20A-62B6-46EE-9FDE-799470B853A5}" srcOrd="3" destOrd="0" parTransId="{C2AC0491-67DC-4D52-89C3-F401270A2370}" sibTransId="{C0A08336-F28A-4364-B7C1-F68A76D2A2D0}"/>
    <dgm:cxn modelId="{EFF5EFDB-6AB0-4172-8F3B-D2031CFA3D5D}" type="presOf" srcId="{F34FF20A-62B6-46EE-9FDE-799470B853A5}" destId="{D182AFC4-7711-4BA5-A539-9CD902A434CA}" srcOrd="0" destOrd="3" presId="urn:microsoft.com/office/officeart/2005/8/layout/vList2"/>
    <dgm:cxn modelId="{73E52970-3F1A-440A-8210-0F5468DD7031}" type="presOf" srcId="{B2A599E7-485D-4E71-B4C3-774DAA937D05}" destId="{D182AFC4-7711-4BA5-A539-9CD902A434CA}" srcOrd="0" destOrd="2" presId="urn:microsoft.com/office/officeart/2005/8/layout/vList2"/>
    <dgm:cxn modelId="{230911A2-842E-4A2A-8E5C-3AEC755CBA93}" srcId="{9E165D97-BF41-4095-A871-314FA096D3F1}" destId="{1DB53A08-9A1D-439A-81D1-985A774F28D0}" srcOrd="1" destOrd="0" parTransId="{F9229EDC-D6E1-4EBE-B386-AB7E62776212}" sibTransId="{8F85DF59-8ADA-465A-B7E3-D4D88141FB0B}"/>
    <dgm:cxn modelId="{AF3EEBE8-7002-48BD-A0C6-0B3B38009D30}" srcId="{E4D14F0E-89D8-4AC4-9F71-6CC14B3143A5}" destId="{9E165D97-BF41-4095-A871-314FA096D3F1}" srcOrd="0" destOrd="0" parTransId="{E93A81AF-5D92-43BB-8D88-67E7BB6D3C19}" sibTransId="{81AF9861-C4BC-4490-B59B-D7233BFF29AA}"/>
    <dgm:cxn modelId="{F8FD53AA-4023-438D-856C-858DF3EF5B39}" type="presOf" srcId="{AF9451F6-D3C0-4D17-96C5-B30DA1E9CAD7}" destId="{D182AFC4-7711-4BA5-A539-9CD902A434CA}" srcOrd="0" destOrd="0" presId="urn:microsoft.com/office/officeart/2005/8/layout/vList2"/>
    <dgm:cxn modelId="{93562632-6A23-4F69-8324-5E02D075CBE1}" type="presOf" srcId="{9E165D97-BF41-4095-A871-314FA096D3F1}" destId="{43753D9C-DC78-4B27-9910-18D508D6262F}" srcOrd="0" destOrd="0" presId="urn:microsoft.com/office/officeart/2005/8/layout/vList2"/>
    <dgm:cxn modelId="{3EBACED0-4610-4701-9545-028EB2F19552}" type="presOf" srcId="{1DB53A08-9A1D-439A-81D1-985A774F28D0}" destId="{D182AFC4-7711-4BA5-A539-9CD902A434CA}" srcOrd="0" destOrd="1" presId="urn:microsoft.com/office/officeart/2005/8/layout/vList2"/>
    <dgm:cxn modelId="{7E404A2A-5A12-40E9-B551-B808C1B11899}" srcId="{9E165D97-BF41-4095-A871-314FA096D3F1}" destId="{AF9451F6-D3C0-4D17-96C5-B30DA1E9CAD7}" srcOrd="0" destOrd="0" parTransId="{C86C528D-3838-4617-AE8F-4B6495B0EB29}" sibTransId="{04D9F92D-48CA-46D7-A7CB-30483ADE1739}"/>
    <dgm:cxn modelId="{63838341-7EAC-468E-B11A-A97614C44325}" srcId="{9E165D97-BF41-4095-A871-314FA096D3F1}" destId="{B2A599E7-485D-4E71-B4C3-774DAA937D05}" srcOrd="2" destOrd="0" parTransId="{57C8C06B-389F-481D-89D1-48934A552C83}" sibTransId="{22229B63-E171-4028-98A4-CAA37C7B201E}"/>
    <dgm:cxn modelId="{59C7B84F-46BA-4022-84D5-99C3F7BE0960}" type="presOf" srcId="{E4D14F0E-89D8-4AC4-9F71-6CC14B3143A5}" destId="{100C8124-B07E-4F63-88E3-EDC5ECEAD5E5}" srcOrd="0" destOrd="0" presId="urn:microsoft.com/office/officeart/2005/8/layout/vList2"/>
    <dgm:cxn modelId="{DB39872B-02C0-433C-9297-60D2CB6AC46F}" type="presParOf" srcId="{100C8124-B07E-4F63-88E3-EDC5ECEAD5E5}" destId="{43753D9C-DC78-4B27-9910-18D508D6262F}" srcOrd="0" destOrd="0" presId="urn:microsoft.com/office/officeart/2005/8/layout/vList2"/>
    <dgm:cxn modelId="{BD79DE4B-AF16-43B6-BF76-E827CB31BB83}" type="presParOf" srcId="{100C8124-B07E-4F63-88E3-EDC5ECEAD5E5}" destId="{D182AFC4-7711-4BA5-A539-9CD902A434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2C693B-75A3-4C97-8947-7ED3B674785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CB9AE3AB-B33E-44C3-9946-7979B1AFB0F7}">
      <dgm:prSet/>
      <dgm:spPr/>
      <dgm:t>
        <a:bodyPr/>
        <a:lstStyle/>
        <a:p>
          <a:pPr rtl="0"/>
          <a:r>
            <a:rPr lang="pt-BR" b="1" smtClean="0"/>
            <a:t>Chave estrangeira</a:t>
          </a:r>
          <a:endParaRPr lang="pt-BR"/>
        </a:p>
      </dgm:t>
    </dgm:pt>
    <dgm:pt modelId="{5CCD8061-3BF3-488F-BC92-CCCFA2DA525E}" type="parTrans" cxnId="{DD444975-62D5-4EAC-A79C-35092D6DADE1}">
      <dgm:prSet/>
      <dgm:spPr/>
      <dgm:t>
        <a:bodyPr/>
        <a:lstStyle/>
        <a:p>
          <a:endParaRPr lang="pt-BR"/>
        </a:p>
      </dgm:t>
    </dgm:pt>
    <dgm:pt modelId="{B5761451-6116-47CA-A368-0FDD4890512B}" type="sibTrans" cxnId="{DD444975-62D5-4EAC-A79C-35092D6DADE1}">
      <dgm:prSet/>
      <dgm:spPr/>
      <dgm:t>
        <a:bodyPr/>
        <a:lstStyle/>
        <a:p>
          <a:endParaRPr lang="pt-BR"/>
        </a:p>
      </dgm:t>
    </dgm:pt>
    <dgm:pt modelId="{A49D1C1C-106A-4BF1-85C4-78B1D54F3056}">
      <dgm:prSet/>
      <dgm:spPr/>
      <dgm:t>
        <a:bodyPr/>
        <a:lstStyle/>
        <a:p>
          <a:pPr rtl="0"/>
          <a:r>
            <a:rPr lang="pt-BR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/>
        </a:p>
      </dgm:t>
    </dgm:pt>
    <dgm:pt modelId="{1AF77DCA-27F4-45B4-8502-426620E72D4D}" type="parTrans" cxnId="{2C05374E-0382-4A21-9CC3-454625849ACB}">
      <dgm:prSet/>
      <dgm:spPr/>
      <dgm:t>
        <a:bodyPr/>
        <a:lstStyle/>
        <a:p>
          <a:endParaRPr lang="pt-BR"/>
        </a:p>
      </dgm:t>
    </dgm:pt>
    <dgm:pt modelId="{869747D3-89B9-4D88-8F89-83696DF76AB2}" type="sibTrans" cxnId="{2C05374E-0382-4A21-9CC3-454625849ACB}">
      <dgm:prSet/>
      <dgm:spPr/>
      <dgm:t>
        <a:bodyPr/>
        <a:lstStyle/>
        <a:p>
          <a:endParaRPr lang="pt-BR"/>
        </a:p>
      </dgm:t>
    </dgm:pt>
    <dgm:pt modelId="{529C24C4-3B83-410A-A4B0-0E526CAB00CF}">
      <dgm:prSet/>
      <dgm:spPr/>
      <dgm:t>
        <a:bodyPr/>
        <a:lstStyle/>
        <a:p>
          <a:pPr rtl="0"/>
          <a:r>
            <a:rPr lang="pt-BR" smtClean="0"/>
            <a:t>Vamos ver um exemplo:</a:t>
          </a:r>
          <a:endParaRPr lang="pt-BR"/>
        </a:p>
      </dgm:t>
    </dgm:pt>
    <dgm:pt modelId="{AA2188BC-69D3-48ED-AFCA-6CA89FD5BBA0}" type="parTrans" cxnId="{6AE954A0-26B2-472B-A3B2-B863ED3B84DA}">
      <dgm:prSet/>
      <dgm:spPr/>
      <dgm:t>
        <a:bodyPr/>
        <a:lstStyle/>
        <a:p>
          <a:endParaRPr lang="pt-BR"/>
        </a:p>
      </dgm:t>
    </dgm:pt>
    <dgm:pt modelId="{D551B28C-71EE-4C74-BE55-4E7E263319B9}" type="sibTrans" cxnId="{6AE954A0-26B2-472B-A3B2-B863ED3B84DA}">
      <dgm:prSet/>
      <dgm:spPr/>
      <dgm:t>
        <a:bodyPr/>
        <a:lstStyle/>
        <a:p>
          <a:endParaRPr lang="pt-BR"/>
        </a:p>
      </dgm:t>
    </dgm:pt>
    <dgm:pt modelId="{084294A6-15C5-4C4F-BF06-075F26BF72AC}" type="pres">
      <dgm:prSet presAssocID="{AD2C693B-75A3-4C97-8947-7ED3B6747850}" presName="Name0" presStyleCnt="0">
        <dgm:presLayoutVars>
          <dgm:dir/>
          <dgm:animLvl val="lvl"/>
          <dgm:resizeHandles val="exact"/>
        </dgm:presLayoutVars>
      </dgm:prSet>
      <dgm:spPr/>
    </dgm:pt>
    <dgm:pt modelId="{3F00DF08-3E79-465F-8FDD-FBC0DC2968A6}" type="pres">
      <dgm:prSet presAssocID="{CB9AE3AB-B33E-44C3-9946-7979B1AFB0F7}" presName="composite" presStyleCnt="0"/>
      <dgm:spPr/>
    </dgm:pt>
    <dgm:pt modelId="{1166D14F-0ED5-4292-B376-62A259F9A852}" type="pres">
      <dgm:prSet presAssocID="{CB9AE3AB-B33E-44C3-9946-7979B1AFB0F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DB7D7B-B02B-444A-AD9F-F13B48735A0F}" type="pres">
      <dgm:prSet presAssocID="{CB9AE3AB-B33E-44C3-9946-7979B1AFB0F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05374E-0382-4A21-9CC3-454625849ACB}" srcId="{CB9AE3AB-B33E-44C3-9946-7979B1AFB0F7}" destId="{A49D1C1C-106A-4BF1-85C4-78B1D54F3056}" srcOrd="0" destOrd="0" parTransId="{1AF77DCA-27F4-45B4-8502-426620E72D4D}" sibTransId="{869747D3-89B9-4D88-8F89-83696DF76AB2}"/>
    <dgm:cxn modelId="{03335A7D-897F-453C-BAC9-2D2F92311211}" type="presOf" srcId="{A49D1C1C-106A-4BF1-85C4-78B1D54F3056}" destId="{69DB7D7B-B02B-444A-AD9F-F13B48735A0F}" srcOrd="0" destOrd="0" presId="urn:microsoft.com/office/officeart/2005/8/layout/hList1"/>
    <dgm:cxn modelId="{DD444975-62D5-4EAC-A79C-35092D6DADE1}" srcId="{AD2C693B-75A3-4C97-8947-7ED3B6747850}" destId="{CB9AE3AB-B33E-44C3-9946-7979B1AFB0F7}" srcOrd="0" destOrd="0" parTransId="{5CCD8061-3BF3-488F-BC92-CCCFA2DA525E}" sibTransId="{B5761451-6116-47CA-A368-0FDD4890512B}"/>
    <dgm:cxn modelId="{F7B80774-046F-433D-A1FF-656A84C2B30E}" type="presOf" srcId="{CB9AE3AB-B33E-44C3-9946-7979B1AFB0F7}" destId="{1166D14F-0ED5-4292-B376-62A259F9A852}" srcOrd="0" destOrd="0" presId="urn:microsoft.com/office/officeart/2005/8/layout/hList1"/>
    <dgm:cxn modelId="{6AE954A0-26B2-472B-A3B2-B863ED3B84DA}" srcId="{CB9AE3AB-B33E-44C3-9946-7979B1AFB0F7}" destId="{529C24C4-3B83-410A-A4B0-0E526CAB00CF}" srcOrd="1" destOrd="0" parTransId="{AA2188BC-69D3-48ED-AFCA-6CA89FD5BBA0}" sibTransId="{D551B28C-71EE-4C74-BE55-4E7E263319B9}"/>
    <dgm:cxn modelId="{5EF67F72-BB05-4F67-9EF4-7BDB577EF26A}" type="presOf" srcId="{529C24C4-3B83-410A-A4B0-0E526CAB00CF}" destId="{69DB7D7B-B02B-444A-AD9F-F13B48735A0F}" srcOrd="0" destOrd="1" presId="urn:microsoft.com/office/officeart/2005/8/layout/hList1"/>
    <dgm:cxn modelId="{3782FEAC-033A-4D4A-B8FB-4F93C269F968}" type="presOf" srcId="{AD2C693B-75A3-4C97-8947-7ED3B6747850}" destId="{084294A6-15C5-4C4F-BF06-075F26BF72AC}" srcOrd="0" destOrd="0" presId="urn:microsoft.com/office/officeart/2005/8/layout/hList1"/>
    <dgm:cxn modelId="{11FD4ABE-8076-47DB-A77D-72721F6D5BF4}" type="presParOf" srcId="{084294A6-15C5-4C4F-BF06-075F26BF72AC}" destId="{3F00DF08-3E79-465F-8FDD-FBC0DC2968A6}" srcOrd="0" destOrd="0" presId="urn:microsoft.com/office/officeart/2005/8/layout/hList1"/>
    <dgm:cxn modelId="{5B729E29-9A7E-4728-9317-B0926DBE51DD}" type="presParOf" srcId="{3F00DF08-3E79-465F-8FDD-FBC0DC2968A6}" destId="{1166D14F-0ED5-4292-B376-62A259F9A852}" srcOrd="0" destOrd="0" presId="urn:microsoft.com/office/officeart/2005/8/layout/hList1"/>
    <dgm:cxn modelId="{EBBBFD7B-2E42-4551-8A2F-C51B51E5DF43}" type="presParOf" srcId="{3F00DF08-3E79-465F-8FDD-FBC0DC2968A6}" destId="{69DB7D7B-B02B-444A-AD9F-F13B48735A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12 – SGBD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mostrará a história, importância de um SGBD, para que ele serve, suas funcionalidades e benefícios. Dando ênfase ao SQLServer da Microsoft.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2BE79-B63E-4DCC-8481-8D01D13E07A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802985E-D74A-4530-8A54-A3649A4B289D}">
      <dgm:prSet/>
      <dgm:spPr/>
      <dgm:t>
        <a:bodyPr/>
        <a:lstStyle/>
        <a:p>
          <a:pPr rtl="0"/>
          <a:r>
            <a:rPr lang="pt-BR" b="1" smtClean="0"/>
            <a:t>Ficheiros de Papel</a:t>
          </a:r>
          <a:endParaRPr lang="pt-BR"/>
        </a:p>
      </dgm:t>
    </dgm:pt>
    <dgm:pt modelId="{70B5F5B7-572C-48D5-88A9-34EB5E0C5C16}" type="parTrans" cxnId="{0B780C47-3772-4717-B200-16377E3EC675}">
      <dgm:prSet/>
      <dgm:spPr/>
      <dgm:t>
        <a:bodyPr/>
        <a:lstStyle/>
        <a:p>
          <a:endParaRPr lang="pt-BR"/>
        </a:p>
      </dgm:t>
    </dgm:pt>
    <dgm:pt modelId="{7AAEEC63-539E-4A98-8263-D98FE7B5AFFB}" type="sibTrans" cxnId="{0B780C47-3772-4717-B200-16377E3EC675}">
      <dgm:prSet/>
      <dgm:spPr/>
      <dgm:t>
        <a:bodyPr/>
        <a:lstStyle/>
        <a:p>
          <a:endParaRPr lang="pt-BR"/>
        </a:p>
      </dgm:t>
    </dgm:pt>
    <dgm:pt modelId="{F10AFF38-31FA-4938-845E-BBD613D4DD9F}">
      <dgm:prSet/>
      <dgm:spPr/>
      <dgm:t>
        <a:bodyPr/>
        <a:lstStyle/>
        <a:p>
          <a:pPr rtl="0"/>
          <a:r>
            <a:rPr lang="pt-BR" smtClean="0"/>
            <a:t>Arquivos físicos através de pastas.</a:t>
          </a:r>
          <a:endParaRPr lang="pt-BR"/>
        </a:p>
      </dgm:t>
    </dgm:pt>
    <dgm:pt modelId="{A197D8F5-3B36-4E53-9B5C-8D4E9651BBA1}" type="parTrans" cxnId="{3B48F6E6-EF05-413B-ABDF-9A5F5087D8C8}">
      <dgm:prSet/>
      <dgm:spPr/>
      <dgm:t>
        <a:bodyPr/>
        <a:lstStyle/>
        <a:p>
          <a:endParaRPr lang="pt-BR"/>
        </a:p>
      </dgm:t>
    </dgm:pt>
    <dgm:pt modelId="{6CFB98A3-67E4-41C2-AB81-F2008DED1AB3}" type="sibTrans" cxnId="{3B48F6E6-EF05-413B-ABDF-9A5F5087D8C8}">
      <dgm:prSet/>
      <dgm:spPr/>
      <dgm:t>
        <a:bodyPr/>
        <a:lstStyle/>
        <a:p>
          <a:endParaRPr lang="pt-BR"/>
        </a:p>
      </dgm:t>
    </dgm:pt>
    <dgm:pt modelId="{6B820537-2A28-4832-9ADD-47A7C788DBA9}">
      <dgm:prSet/>
      <dgm:spPr/>
      <dgm:t>
        <a:bodyPr/>
        <a:lstStyle/>
        <a:p>
          <a:pPr rtl="0"/>
          <a:r>
            <a:rPr lang="pt-BR" smtClean="0"/>
            <a:t>Dificuldade</a:t>
          </a:r>
          <a:endParaRPr lang="pt-BR"/>
        </a:p>
      </dgm:t>
    </dgm:pt>
    <dgm:pt modelId="{E12D5F42-22EC-4C6B-AD5B-AC2CAB391B32}" type="parTrans" cxnId="{5133F095-80DF-4610-8833-9594EAF6F3FC}">
      <dgm:prSet/>
      <dgm:spPr/>
      <dgm:t>
        <a:bodyPr/>
        <a:lstStyle/>
        <a:p>
          <a:endParaRPr lang="pt-BR"/>
        </a:p>
      </dgm:t>
    </dgm:pt>
    <dgm:pt modelId="{FC9CFD7C-FFB4-4189-85F2-82EB80DEA478}" type="sibTrans" cxnId="{5133F095-80DF-4610-8833-9594EAF6F3FC}">
      <dgm:prSet/>
      <dgm:spPr/>
      <dgm:t>
        <a:bodyPr/>
        <a:lstStyle/>
        <a:p>
          <a:endParaRPr lang="pt-BR"/>
        </a:p>
      </dgm:t>
    </dgm:pt>
    <dgm:pt modelId="{4D0C5E47-9BB5-4191-B44C-3A69F1264379}">
      <dgm:prSet/>
      <dgm:spPr/>
      <dgm:t>
        <a:bodyPr/>
        <a:lstStyle/>
        <a:p>
          <a:pPr rtl="0"/>
          <a:r>
            <a:rPr lang="pt-BR" smtClean="0"/>
            <a:t>Extrair informações.</a:t>
          </a:r>
          <a:endParaRPr lang="pt-BR"/>
        </a:p>
      </dgm:t>
    </dgm:pt>
    <dgm:pt modelId="{8764DAC1-A68A-4B75-B965-35BFB680304F}" type="parTrans" cxnId="{6850F0AF-3E96-43FF-B187-B60806EB7FDB}">
      <dgm:prSet/>
      <dgm:spPr/>
      <dgm:t>
        <a:bodyPr/>
        <a:lstStyle/>
        <a:p>
          <a:endParaRPr lang="pt-BR"/>
        </a:p>
      </dgm:t>
    </dgm:pt>
    <dgm:pt modelId="{48B46F03-7BA3-4CBA-99B4-CE2408FD5BC5}" type="sibTrans" cxnId="{6850F0AF-3E96-43FF-B187-B60806EB7FDB}">
      <dgm:prSet/>
      <dgm:spPr/>
      <dgm:t>
        <a:bodyPr/>
        <a:lstStyle/>
        <a:p>
          <a:endParaRPr lang="pt-BR"/>
        </a:p>
      </dgm:t>
    </dgm:pt>
    <dgm:pt modelId="{89F4E22C-43A4-4236-A48C-72D0A4FDD2B5}" type="pres">
      <dgm:prSet presAssocID="{CDF2BE79-B63E-4DCC-8481-8D01D13E07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564A914-126A-4796-8936-F7BF039EFE3D}" type="pres">
      <dgm:prSet presAssocID="{3802985E-D74A-4530-8A54-A3649A4B289D}" presName="linNode" presStyleCnt="0"/>
      <dgm:spPr/>
    </dgm:pt>
    <dgm:pt modelId="{41273738-FEC1-4D13-8DF7-3590FECA54DA}" type="pres">
      <dgm:prSet presAssocID="{3802985E-D74A-4530-8A54-A3649A4B289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376488-DB43-4517-8DA0-E1EEB3254772}" type="pres">
      <dgm:prSet presAssocID="{3802985E-D74A-4530-8A54-A3649A4B289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B48F6E6-EF05-413B-ABDF-9A5F5087D8C8}" srcId="{3802985E-D74A-4530-8A54-A3649A4B289D}" destId="{F10AFF38-31FA-4938-845E-BBD613D4DD9F}" srcOrd="0" destOrd="0" parTransId="{A197D8F5-3B36-4E53-9B5C-8D4E9651BBA1}" sibTransId="{6CFB98A3-67E4-41C2-AB81-F2008DED1AB3}"/>
    <dgm:cxn modelId="{6850F0AF-3E96-43FF-B187-B60806EB7FDB}" srcId="{6B820537-2A28-4832-9ADD-47A7C788DBA9}" destId="{4D0C5E47-9BB5-4191-B44C-3A69F1264379}" srcOrd="0" destOrd="0" parTransId="{8764DAC1-A68A-4B75-B965-35BFB680304F}" sibTransId="{48B46F03-7BA3-4CBA-99B4-CE2408FD5BC5}"/>
    <dgm:cxn modelId="{0B780C47-3772-4717-B200-16377E3EC675}" srcId="{CDF2BE79-B63E-4DCC-8481-8D01D13E07A7}" destId="{3802985E-D74A-4530-8A54-A3649A4B289D}" srcOrd="0" destOrd="0" parTransId="{70B5F5B7-572C-48D5-88A9-34EB5E0C5C16}" sibTransId="{7AAEEC63-539E-4A98-8263-D98FE7B5AFFB}"/>
    <dgm:cxn modelId="{5BD78F3D-C71F-4251-9306-6F995BD5D1F9}" type="presOf" srcId="{F10AFF38-31FA-4938-845E-BBD613D4DD9F}" destId="{22376488-DB43-4517-8DA0-E1EEB3254772}" srcOrd="0" destOrd="0" presId="urn:microsoft.com/office/officeart/2005/8/layout/vList5"/>
    <dgm:cxn modelId="{5133F095-80DF-4610-8833-9594EAF6F3FC}" srcId="{3802985E-D74A-4530-8A54-A3649A4B289D}" destId="{6B820537-2A28-4832-9ADD-47A7C788DBA9}" srcOrd="1" destOrd="0" parTransId="{E12D5F42-22EC-4C6B-AD5B-AC2CAB391B32}" sibTransId="{FC9CFD7C-FFB4-4189-85F2-82EB80DEA478}"/>
    <dgm:cxn modelId="{F44E709D-31BD-429F-BBCF-937172E87B3F}" type="presOf" srcId="{CDF2BE79-B63E-4DCC-8481-8D01D13E07A7}" destId="{89F4E22C-43A4-4236-A48C-72D0A4FDD2B5}" srcOrd="0" destOrd="0" presId="urn:microsoft.com/office/officeart/2005/8/layout/vList5"/>
    <dgm:cxn modelId="{417D2150-401C-41DC-AEA3-BF5661EAF48A}" type="presOf" srcId="{4D0C5E47-9BB5-4191-B44C-3A69F1264379}" destId="{22376488-DB43-4517-8DA0-E1EEB3254772}" srcOrd="0" destOrd="2" presId="urn:microsoft.com/office/officeart/2005/8/layout/vList5"/>
    <dgm:cxn modelId="{EC3C4B7B-CE73-4B86-9AF2-291999D2F09B}" type="presOf" srcId="{3802985E-D74A-4530-8A54-A3649A4B289D}" destId="{41273738-FEC1-4D13-8DF7-3590FECA54DA}" srcOrd="0" destOrd="0" presId="urn:microsoft.com/office/officeart/2005/8/layout/vList5"/>
    <dgm:cxn modelId="{58A658D5-A157-4222-B5EE-BC11CA0F750F}" type="presOf" srcId="{6B820537-2A28-4832-9ADD-47A7C788DBA9}" destId="{22376488-DB43-4517-8DA0-E1EEB3254772}" srcOrd="0" destOrd="1" presId="urn:microsoft.com/office/officeart/2005/8/layout/vList5"/>
    <dgm:cxn modelId="{741DDE3F-88EA-4A89-8D3D-A6BF2CD490B9}" type="presParOf" srcId="{89F4E22C-43A4-4236-A48C-72D0A4FDD2B5}" destId="{0564A914-126A-4796-8936-F7BF039EFE3D}" srcOrd="0" destOrd="0" presId="urn:microsoft.com/office/officeart/2005/8/layout/vList5"/>
    <dgm:cxn modelId="{7B2D2DEE-4738-4F10-B936-C12F6F6A3A67}" type="presParOf" srcId="{0564A914-126A-4796-8936-F7BF039EFE3D}" destId="{41273738-FEC1-4D13-8DF7-3590FECA54DA}" srcOrd="0" destOrd="0" presId="urn:microsoft.com/office/officeart/2005/8/layout/vList5"/>
    <dgm:cxn modelId="{C0AB28F0-C200-4837-8302-333F38AD8A15}" type="presParOf" srcId="{0564A914-126A-4796-8936-F7BF039EFE3D}" destId="{22376488-DB43-4517-8DA0-E1EEB32547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7350F-F6AE-42A1-8CF4-5BD5CC394F8B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4059AEC-03E7-47F0-882D-637C266B9C07}">
      <dgm:prSet/>
      <dgm:spPr/>
      <dgm:t>
        <a:bodyPr/>
        <a:lstStyle/>
        <a:p>
          <a:pPr rtl="0"/>
          <a:r>
            <a:rPr lang="pt-BR" b="1" smtClean="0"/>
            <a:t>Evolução</a:t>
          </a:r>
          <a:endParaRPr lang="pt-BR"/>
        </a:p>
      </dgm:t>
    </dgm:pt>
    <dgm:pt modelId="{5FB0AEA5-AD6C-4F02-AB93-C30F96F825B6}" type="parTrans" cxnId="{0379F3E6-0E43-4A9E-AD2B-D1086C542ED7}">
      <dgm:prSet/>
      <dgm:spPr/>
      <dgm:t>
        <a:bodyPr/>
        <a:lstStyle/>
        <a:p>
          <a:endParaRPr lang="pt-BR"/>
        </a:p>
      </dgm:t>
    </dgm:pt>
    <dgm:pt modelId="{01930A0F-70D4-4842-92D0-C69AFBC4EB23}" type="sibTrans" cxnId="{0379F3E6-0E43-4A9E-AD2B-D1086C542ED7}">
      <dgm:prSet/>
      <dgm:spPr/>
      <dgm:t>
        <a:bodyPr/>
        <a:lstStyle/>
        <a:p>
          <a:endParaRPr lang="pt-BR"/>
        </a:p>
      </dgm:t>
    </dgm:pt>
    <dgm:pt modelId="{3D580144-4AFC-421F-8503-F386C717BA64}">
      <dgm:prSet/>
      <dgm:spPr/>
      <dgm:t>
        <a:bodyPr/>
        <a:lstStyle/>
        <a:p>
          <a:pPr rtl="0"/>
          <a:r>
            <a:rPr lang="pt-BR" dirty="0" smtClean="0"/>
            <a:t>Eles evoluíram para arquivos digitais.</a:t>
          </a:r>
          <a:endParaRPr lang="pt-BR" dirty="0"/>
        </a:p>
      </dgm:t>
    </dgm:pt>
    <dgm:pt modelId="{D84ACDE6-38EB-4020-86FF-A9ECD5374E37}" type="parTrans" cxnId="{30E30BF2-94D9-4407-8B75-50F344FAE320}">
      <dgm:prSet/>
      <dgm:spPr/>
      <dgm:t>
        <a:bodyPr/>
        <a:lstStyle/>
        <a:p>
          <a:endParaRPr lang="pt-BR"/>
        </a:p>
      </dgm:t>
    </dgm:pt>
    <dgm:pt modelId="{4A3A5C98-1957-4F51-AD04-7ECAA477AD43}" type="sibTrans" cxnId="{30E30BF2-94D9-4407-8B75-50F344FAE320}">
      <dgm:prSet/>
      <dgm:spPr/>
      <dgm:t>
        <a:bodyPr/>
        <a:lstStyle/>
        <a:p>
          <a:endParaRPr lang="pt-BR"/>
        </a:p>
      </dgm:t>
    </dgm:pt>
    <dgm:pt modelId="{68CF80D8-013D-4ABA-9C27-B67AAC66C751}" type="pres">
      <dgm:prSet presAssocID="{2EA7350F-F6AE-42A1-8CF4-5BD5CC394F8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8ED107A-56DE-494E-8C70-EB455FD25F5D}" type="pres">
      <dgm:prSet presAssocID="{B4059AEC-03E7-47F0-882D-637C266B9C07}" presName="parentLin" presStyleCnt="0"/>
      <dgm:spPr/>
    </dgm:pt>
    <dgm:pt modelId="{8B645EFD-E29D-4006-A673-75417D4F83F8}" type="pres">
      <dgm:prSet presAssocID="{B4059AEC-03E7-47F0-882D-637C266B9C07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813CA5D2-7F4C-46AA-95E2-2A2760BDFC1C}" type="pres">
      <dgm:prSet presAssocID="{B4059AEC-03E7-47F0-882D-637C266B9C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E13CD8-0750-455A-B6DA-A314E817D0FE}" type="pres">
      <dgm:prSet presAssocID="{B4059AEC-03E7-47F0-882D-637C266B9C07}" presName="negativeSpace" presStyleCnt="0"/>
      <dgm:spPr/>
    </dgm:pt>
    <dgm:pt modelId="{DA63D518-214D-4B9A-83CC-B37488AC8A2B}" type="pres">
      <dgm:prSet presAssocID="{B4059AEC-03E7-47F0-882D-637C266B9C0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8090BF-ED94-4626-82BB-530CDD71364F}" type="presOf" srcId="{3D580144-4AFC-421F-8503-F386C717BA64}" destId="{DA63D518-214D-4B9A-83CC-B37488AC8A2B}" srcOrd="0" destOrd="0" presId="urn:microsoft.com/office/officeart/2005/8/layout/list1"/>
    <dgm:cxn modelId="{30E30BF2-94D9-4407-8B75-50F344FAE320}" srcId="{B4059AEC-03E7-47F0-882D-637C266B9C07}" destId="{3D580144-4AFC-421F-8503-F386C717BA64}" srcOrd="0" destOrd="0" parTransId="{D84ACDE6-38EB-4020-86FF-A9ECD5374E37}" sibTransId="{4A3A5C98-1957-4F51-AD04-7ECAA477AD43}"/>
    <dgm:cxn modelId="{91C518ED-E5E9-473D-8119-8D0C5B46C9EB}" type="presOf" srcId="{B4059AEC-03E7-47F0-882D-637C266B9C07}" destId="{813CA5D2-7F4C-46AA-95E2-2A2760BDFC1C}" srcOrd="1" destOrd="0" presId="urn:microsoft.com/office/officeart/2005/8/layout/list1"/>
    <dgm:cxn modelId="{0379F3E6-0E43-4A9E-AD2B-D1086C542ED7}" srcId="{2EA7350F-F6AE-42A1-8CF4-5BD5CC394F8B}" destId="{B4059AEC-03E7-47F0-882D-637C266B9C07}" srcOrd="0" destOrd="0" parTransId="{5FB0AEA5-AD6C-4F02-AB93-C30F96F825B6}" sibTransId="{01930A0F-70D4-4842-92D0-C69AFBC4EB23}"/>
    <dgm:cxn modelId="{B8788372-9DC7-402A-944D-8EBA904FD00F}" type="presOf" srcId="{B4059AEC-03E7-47F0-882D-637C266B9C07}" destId="{8B645EFD-E29D-4006-A673-75417D4F83F8}" srcOrd="0" destOrd="0" presId="urn:microsoft.com/office/officeart/2005/8/layout/list1"/>
    <dgm:cxn modelId="{6C77CF16-7D04-4625-AB5C-44FB4C0B73E2}" type="presOf" srcId="{2EA7350F-F6AE-42A1-8CF4-5BD5CC394F8B}" destId="{68CF80D8-013D-4ABA-9C27-B67AAC66C751}" srcOrd="0" destOrd="0" presId="urn:microsoft.com/office/officeart/2005/8/layout/list1"/>
    <dgm:cxn modelId="{427D3ED5-43F1-42C6-ADB1-E5B960BFFD2F}" type="presParOf" srcId="{68CF80D8-013D-4ABA-9C27-B67AAC66C751}" destId="{88ED107A-56DE-494E-8C70-EB455FD25F5D}" srcOrd="0" destOrd="0" presId="urn:microsoft.com/office/officeart/2005/8/layout/list1"/>
    <dgm:cxn modelId="{AC542ED7-51FE-459D-A5B0-BE80AB853098}" type="presParOf" srcId="{88ED107A-56DE-494E-8C70-EB455FD25F5D}" destId="{8B645EFD-E29D-4006-A673-75417D4F83F8}" srcOrd="0" destOrd="0" presId="urn:microsoft.com/office/officeart/2005/8/layout/list1"/>
    <dgm:cxn modelId="{66F1E7AC-0F91-4FC7-A83D-69049F97AEBE}" type="presParOf" srcId="{88ED107A-56DE-494E-8C70-EB455FD25F5D}" destId="{813CA5D2-7F4C-46AA-95E2-2A2760BDFC1C}" srcOrd="1" destOrd="0" presId="urn:microsoft.com/office/officeart/2005/8/layout/list1"/>
    <dgm:cxn modelId="{B0B9EAF8-20F2-434E-A9AA-3CAD13321D9C}" type="presParOf" srcId="{68CF80D8-013D-4ABA-9C27-B67AAC66C751}" destId="{E8E13CD8-0750-455A-B6DA-A314E817D0FE}" srcOrd="1" destOrd="0" presId="urn:microsoft.com/office/officeart/2005/8/layout/list1"/>
    <dgm:cxn modelId="{A83FDE87-72E4-4553-89D3-A9294AC4FA1A}" type="presParOf" srcId="{68CF80D8-013D-4ABA-9C27-B67AAC66C751}" destId="{DA63D518-214D-4B9A-83CC-B37488AC8A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BDC43-5EBB-4994-B6A9-93B689F4B705}" type="doc">
      <dgm:prSet loTypeId="urn:diagrams.loki3.com/BracketList+Icon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FB3A95C4-36B0-4020-ABCB-146738A52690}">
      <dgm:prSet/>
      <dgm:spPr/>
      <dgm:t>
        <a:bodyPr/>
        <a:lstStyle/>
        <a:p>
          <a:pPr rtl="0"/>
          <a:r>
            <a:rPr lang="pt-BR" b="1" dirty="0" smtClean="0"/>
            <a:t>Importância</a:t>
          </a:r>
          <a:endParaRPr lang="pt-BR" b="1" dirty="0"/>
        </a:p>
      </dgm:t>
    </dgm:pt>
    <dgm:pt modelId="{AB13D86C-8078-4318-BD9E-6BC2CC577167}" type="parTrans" cxnId="{93E1EC79-1F87-4186-B5BD-CD52FBE8D9C4}">
      <dgm:prSet/>
      <dgm:spPr/>
      <dgm:t>
        <a:bodyPr/>
        <a:lstStyle/>
        <a:p>
          <a:endParaRPr lang="pt-BR"/>
        </a:p>
      </dgm:t>
    </dgm:pt>
    <dgm:pt modelId="{F83BB29C-56E6-42FF-8F38-4F6B2FC730BA}" type="sibTrans" cxnId="{93E1EC79-1F87-4186-B5BD-CD52FBE8D9C4}">
      <dgm:prSet/>
      <dgm:spPr/>
      <dgm:t>
        <a:bodyPr/>
        <a:lstStyle/>
        <a:p>
          <a:endParaRPr lang="pt-BR"/>
        </a:p>
      </dgm:t>
    </dgm:pt>
    <dgm:pt modelId="{53828095-872F-40A4-A3F5-5474CD046B4D}">
      <dgm:prSet custT="1"/>
      <dgm:spPr/>
      <dgm:t>
        <a:bodyPr/>
        <a:lstStyle/>
        <a:p>
          <a:pPr algn="just" rtl="0"/>
          <a:r>
            <a:rPr lang="pt-BR" sz="1800" dirty="0" smtClean="0"/>
            <a:t>A competitividade das empresas depende de dados precisos e atualizados.</a:t>
          </a:r>
          <a:endParaRPr lang="pt-BR" sz="1800" dirty="0"/>
        </a:p>
      </dgm:t>
    </dgm:pt>
    <dgm:pt modelId="{16EFC391-DC32-4206-8E15-1C5EC6FA22CD}" type="parTrans" cxnId="{F7BA0017-924A-4E8D-A1DF-DABFA96C6D7D}">
      <dgm:prSet/>
      <dgm:spPr/>
      <dgm:t>
        <a:bodyPr/>
        <a:lstStyle/>
        <a:p>
          <a:endParaRPr lang="pt-BR"/>
        </a:p>
      </dgm:t>
    </dgm:pt>
    <dgm:pt modelId="{C0C92075-E390-448F-A7B8-96391E97EC22}" type="sibTrans" cxnId="{F7BA0017-924A-4E8D-A1DF-DABFA96C6D7D}">
      <dgm:prSet/>
      <dgm:spPr/>
      <dgm:t>
        <a:bodyPr/>
        <a:lstStyle/>
        <a:p>
          <a:endParaRPr lang="pt-BR"/>
        </a:p>
      </dgm:t>
    </dgm:pt>
    <dgm:pt modelId="{0D2FEC35-5E83-4FEA-ADFD-E356EFD8FAC7}">
      <dgm:prSet custT="1"/>
      <dgm:spPr/>
      <dgm:t>
        <a:bodyPr/>
        <a:lstStyle/>
        <a:p>
          <a:pPr algn="just" rtl="0"/>
          <a:r>
            <a:rPr lang="pt-BR" sz="1800" dirty="0" smtClean="0"/>
            <a:t>Conforme a empresa cresce, aumenta a sua dependência por dados abundantes e complexos.</a:t>
          </a:r>
          <a:endParaRPr lang="pt-BR" sz="1800" dirty="0"/>
        </a:p>
      </dgm:t>
    </dgm:pt>
    <dgm:pt modelId="{D9DF823B-4202-4D7C-A7CD-3BF4BADCAC9D}" type="parTrans" cxnId="{391B5637-5C11-426C-9E39-A4117AE19CD0}">
      <dgm:prSet/>
      <dgm:spPr/>
      <dgm:t>
        <a:bodyPr/>
        <a:lstStyle/>
        <a:p>
          <a:endParaRPr lang="pt-BR"/>
        </a:p>
      </dgm:t>
    </dgm:pt>
    <dgm:pt modelId="{CFA5A60B-F552-40BD-B7DA-0AA98202E86A}" type="sibTrans" cxnId="{391B5637-5C11-426C-9E39-A4117AE19CD0}">
      <dgm:prSet/>
      <dgm:spPr/>
      <dgm:t>
        <a:bodyPr/>
        <a:lstStyle/>
        <a:p>
          <a:endParaRPr lang="pt-BR"/>
        </a:p>
      </dgm:t>
    </dgm:pt>
    <dgm:pt modelId="{7961EC3C-791D-4C25-B616-C3519B3E325C}">
      <dgm:prSet custT="1"/>
      <dgm:spPr/>
      <dgm:t>
        <a:bodyPr/>
        <a:lstStyle/>
        <a:p>
          <a:pPr algn="just" rtl="0"/>
          <a:r>
            <a:rPr lang="pt-BR" sz="1800" dirty="0" smtClean="0"/>
            <a:t>Solução: Sistema Gerenciador de Banco de Dados, ou SGBD.</a:t>
          </a:r>
          <a:endParaRPr lang="pt-BR" sz="1800" dirty="0"/>
        </a:p>
      </dgm:t>
    </dgm:pt>
    <dgm:pt modelId="{29FF21BB-5E75-4D8C-A306-06120B09B465}" type="parTrans" cxnId="{0E6D1F47-69A5-45FF-8BF3-F4870AA31C8E}">
      <dgm:prSet/>
      <dgm:spPr/>
      <dgm:t>
        <a:bodyPr/>
        <a:lstStyle/>
        <a:p>
          <a:endParaRPr lang="pt-BR"/>
        </a:p>
      </dgm:t>
    </dgm:pt>
    <dgm:pt modelId="{121808FE-8FCD-4E52-A9E9-8A7E27780EFD}" type="sibTrans" cxnId="{0E6D1F47-69A5-45FF-8BF3-F4870AA31C8E}">
      <dgm:prSet/>
      <dgm:spPr/>
      <dgm:t>
        <a:bodyPr/>
        <a:lstStyle/>
        <a:p>
          <a:endParaRPr lang="pt-BR"/>
        </a:p>
      </dgm:t>
    </dgm:pt>
    <dgm:pt modelId="{8F031517-8FC5-47C7-9521-E5A312FD81AB}" type="pres">
      <dgm:prSet presAssocID="{2AFBDC43-5EBB-4994-B6A9-93B689F4B7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29A456-25DD-40A2-A046-940484B2E802}" type="pres">
      <dgm:prSet presAssocID="{FB3A95C4-36B0-4020-ABCB-146738A52690}" presName="linNode" presStyleCnt="0"/>
      <dgm:spPr/>
    </dgm:pt>
    <dgm:pt modelId="{A0C2E435-8F97-4C91-BFA3-6339CBF7870A}" type="pres">
      <dgm:prSet presAssocID="{FB3A95C4-36B0-4020-ABCB-146738A5269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995CF2-BCAC-4373-A5B4-F79100651A73}" type="pres">
      <dgm:prSet presAssocID="{FB3A95C4-36B0-4020-ABCB-146738A52690}" presName="bracket" presStyleLbl="parChTrans1D1" presStyleIdx="0" presStyleCnt="1" custScaleY="134062"/>
      <dgm:spPr/>
    </dgm:pt>
    <dgm:pt modelId="{0A535548-A1F5-449F-A51C-D5D2ABF4FB23}" type="pres">
      <dgm:prSet presAssocID="{FB3A95C4-36B0-4020-ABCB-146738A52690}" presName="spH" presStyleCnt="0"/>
      <dgm:spPr/>
    </dgm:pt>
    <dgm:pt modelId="{F4FB259B-82B9-4C93-B7FE-C6A00AAD2F40}" type="pres">
      <dgm:prSet presAssocID="{FB3A95C4-36B0-4020-ABCB-146738A52690}" presName="desTx" presStyleLbl="node1" presStyleIdx="0" presStyleCnt="1" custScaleY="14540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364C83E-5E91-4259-BD6E-A5B819CC4A04}" type="presOf" srcId="{2AFBDC43-5EBB-4994-B6A9-93B689F4B705}" destId="{8F031517-8FC5-47C7-9521-E5A312FD81AB}" srcOrd="0" destOrd="0" presId="urn:diagrams.loki3.com/BracketList+Icon"/>
    <dgm:cxn modelId="{531FABDF-0B03-415C-911F-868367B78CCC}" type="presOf" srcId="{FB3A95C4-36B0-4020-ABCB-146738A52690}" destId="{A0C2E435-8F97-4C91-BFA3-6339CBF7870A}" srcOrd="0" destOrd="0" presId="urn:diagrams.loki3.com/BracketList+Icon"/>
    <dgm:cxn modelId="{279BD8CA-C55B-49F5-9C76-B10BCFD8A3CF}" type="presOf" srcId="{53828095-872F-40A4-A3F5-5474CD046B4D}" destId="{F4FB259B-82B9-4C93-B7FE-C6A00AAD2F40}" srcOrd="0" destOrd="0" presId="urn:diagrams.loki3.com/BracketList+Icon"/>
    <dgm:cxn modelId="{F7BA0017-924A-4E8D-A1DF-DABFA96C6D7D}" srcId="{FB3A95C4-36B0-4020-ABCB-146738A52690}" destId="{53828095-872F-40A4-A3F5-5474CD046B4D}" srcOrd="0" destOrd="0" parTransId="{16EFC391-DC32-4206-8E15-1C5EC6FA22CD}" sibTransId="{C0C92075-E390-448F-A7B8-96391E97EC22}"/>
    <dgm:cxn modelId="{5D75DB43-24B8-41B9-B750-8322999E08B2}" type="presOf" srcId="{7961EC3C-791D-4C25-B616-C3519B3E325C}" destId="{F4FB259B-82B9-4C93-B7FE-C6A00AAD2F40}" srcOrd="0" destOrd="2" presId="urn:diagrams.loki3.com/BracketList+Icon"/>
    <dgm:cxn modelId="{391B5637-5C11-426C-9E39-A4117AE19CD0}" srcId="{FB3A95C4-36B0-4020-ABCB-146738A52690}" destId="{0D2FEC35-5E83-4FEA-ADFD-E356EFD8FAC7}" srcOrd="1" destOrd="0" parTransId="{D9DF823B-4202-4D7C-A7CD-3BF4BADCAC9D}" sibTransId="{CFA5A60B-F552-40BD-B7DA-0AA98202E86A}"/>
    <dgm:cxn modelId="{0E6D1F47-69A5-45FF-8BF3-F4870AA31C8E}" srcId="{FB3A95C4-36B0-4020-ABCB-146738A52690}" destId="{7961EC3C-791D-4C25-B616-C3519B3E325C}" srcOrd="2" destOrd="0" parTransId="{29FF21BB-5E75-4D8C-A306-06120B09B465}" sibTransId="{121808FE-8FCD-4E52-A9E9-8A7E27780EFD}"/>
    <dgm:cxn modelId="{31591BC7-8E09-477C-91F1-E54B925AD22B}" type="presOf" srcId="{0D2FEC35-5E83-4FEA-ADFD-E356EFD8FAC7}" destId="{F4FB259B-82B9-4C93-B7FE-C6A00AAD2F40}" srcOrd="0" destOrd="1" presId="urn:diagrams.loki3.com/BracketList+Icon"/>
    <dgm:cxn modelId="{93E1EC79-1F87-4186-B5BD-CD52FBE8D9C4}" srcId="{2AFBDC43-5EBB-4994-B6A9-93B689F4B705}" destId="{FB3A95C4-36B0-4020-ABCB-146738A52690}" srcOrd="0" destOrd="0" parTransId="{AB13D86C-8078-4318-BD9E-6BC2CC577167}" sibTransId="{F83BB29C-56E6-42FF-8F38-4F6B2FC730BA}"/>
    <dgm:cxn modelId="{E256E63F-D9D2-434A-83FF-ADBDAEEB591C}" type="presParOf" srcId="{8F031517-8FC5-47C7-9521-E5A312FD81AB}" destId="{E629A456-25DD-40A2-A046-940484B2E802}" srcOrd="0" destOrd="0" presId="urn:diagrams.loki3.com/BracketList+Icon"/>
    <dgm:cxn modelId="{3C488F20-AA5A-470D-989F-1D610B9BF8E4}" type="presParOf" srcId="{E629A456-25DD-40A2-A046-940484B2E802}" destId="{A0C2E435-8F97-4C91-BFA3-6339CBF7870A}" srcOrd="0" destOrd="0" presId="urn:diagrams.loki3.com/BracketList+Icon"/>
    <dgm:cxn modelId="{CA05E0E6-5953-4843-83AE-1D421E1BBD5C}" type="presParOf" srcId="{E629A456-25DD-40A2-A046-940484B2E802}" destId="{A5995CF2-BCAC-4373-A5B4-F79100651A73}" srcOrd="1" destOrd="0" presId="urn:diagrams.loki3.com/BracketList+Icon"/>
    <dgm:cxn modelId="{8C9A6738-0629-438C-99C1-5CCA7303D0C3}" type="presParOf" srcId="{E629A456-25DD-40A2-A046-940484B2E802}" destId="{0A535548-A1F5-449F-A51C-D5D2ABF4FB23}" srcOrd="2" destOrd="0" presId="urn:diagrams.loki3.com/BracketList+Icon"/>
    <dgm:cxn modelId="{9D2DBAC6-8510-484E-9013-3C23FF2F4168}" type="presParOf" srcId="{E629A456-25DD-40A2-A046-940484B2E802}" destId="{F4FB259B-82B9-4C93-B7FE-C6A00AAD2F4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37B7F-0B52-4AC0-B74B-4DEEA9F6E54B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0D364D-849D-49F9-8844-7EFA409E12A6}">
      <dgm:prSet/>
      <dgm:spPr/>
      <dgm:t>
        <a:bodyPr/>
        <a:lstStyle/>
        <a:p>
          <a:pPr rtl="0"/>
          <a:r>
            <a:rPr lang="pt-BR" b="1" dirty="0" smtClean="0"/>
            <a:t>SGBD</a:t>
          </a:r>
          <a:endParaRPr lang="pt-BR" dirty="0"/>
        </a:p>
      </dgm:t>
    </dgm:pt>
    <dgm:pt modelId="{35219E80-993F-4A65-AF84-2DAAF93CD8FD}" type="parTrans" cxnId="{6DF19933-58CE-4335-8DED-202A36D2EE90}">
      <dgm:prSet/>
      <dgm:spPr/>
      <dgm:t>
        <a:bodyPr/>
        <a:lstStyle/>
        <a:p>
          <a:endParaRPr lang="pt-BR"/>
        </a:p>
      </dgm:t>
    </dgm:pt>
    <dgm:pt modelId="{153C3303-8F79-40AD-87B6-D21BBAAA69B8}" type="sibTrans" cxnId="{6DF19933-58CE-4335-8DED-202A36D2EE90}">
      <dgm:prSet/>
      <dgm:spPr/>
      <dgm:t>
        <a:bodyPr/>
        <a:lstStyle/>
        <a:p>
          <a:endParaRPr lang="pt-BR"/>
        </a:p>
      </dgm:t>
    </dgm:pt>
    <dgm:pt modelId="{99DCDFD6-7724-476D-B3B3-D62529D4B0A8}">
      <dgm:prSet/>
      <dgm:spPr/>
      <dgm:t>
        <a:bodyPr/>
        <a:lstStyle/>
        <a:p>
          <a:pPr rtl="0"/>
          <a:r>
            <a:rPr lang="pt-BR" smtClean="0"/>
            <a:t>Hoje em dia, utilizar papel para registrar os dados de uma empresa não é uma boa alternativa. </a:t>
          </a:r>
          <a:endParaRPr lang="pt-BR"/>
        </a:p>
      </dgm:t>
    </dgm:pt>
    <dgm:pt modelId="{EABA484F-C97E-4E65-B0D9-986EA960CD8A}" type="parTrans" cxnId="{230BD88A-E5D1-476F-A9BD-2955F0B7F8A4}">
      <dgm:prSet/>
      <dgm:spPr/>
      <dgm:t>
        <a:bodyPr/>
        <a:lstStyle/>
        <a:p>
          <a:endParaRPr lang="pt-BR"/>
        </a:p>
      </dgm:t>
    </dgm:pt>
    <dgm:pt modelId="{6EC2A03F-2881-45BB-85E3-10F1E1B2048D}" type="sibTrans" cxnId="{230BD88A-E5D1-476F-A9BD-2955F0B7F8A4}">
      <dgm:prSet/>
      <dgm:spPr/>
      <dgm:t>
        <a:bodyPr/>
        <a:lstStyle/>
        <a:p>
          <a:endParaRPr lang="pt-BR"/>
        </a:p>
      </dgm:t>
    </dgm:pt>
    <dgm:pt modelId="{7D072A08-075D-4851-BBA9-B8DDE81A38CB}">
      <dgm:prSet/>
      <dgm:spPr/>
      <dgm:t>
        <a:bodyPr/>
        <a:lstStyle/>
        <a:p>
          <a:pPr rtl="0"/>
          <a:r>
            <a:rPr lang="pt-BR" smtClean="0"/>
            <a:t>O espaço físico necessário gera custos altos para empresa. </a:t>
          </a:r>
          <a:endParaRPr lang="pt-BR"/>
        </a:p>
      </dgm:t>
    </dgm:pt>
    <dgm:pt modelId="{44FD8141-BB62-479C-8E83-F13961B24090}" type="parTrans" cxnId="{F83F970F-F36F-4888-9893-9A5C4DA93297}">
      <dgm:prSet/>
      <dgm:spPr/>
      <dgm:t>
        <a:bodyPr/>
        <a:lstStyle/>
        <a:p>
          <a:endParaRPr lang="pt-BR"/>
        </a:p>
      </dgm:t>
    </dgm:pt>
    <dgm:pt modelId="{025FD61F-1AD3-4E18-8870-A8F51AD293EC}" type="sibTrans" cxnId="{F83F970F-F36F-4888-9893-9A5C4DA93297}">
      <dgm:prSet/>
      <dgm:spPr/>
      <dgm:t>
        <a:bodyPr/>
        <a:lstStyle/>
        <a:p>
          <a:endParaRPr lang="pt-BR"/>
        </a:p>
      </dgm:t>
    </dgm:pt>
    <dgm:pt modelId="{F1B2F829-8D10-46A0-9927-84C7DD31D476}">
      <dgm:prSet/>
      <dgm:spPr/>
      <dgm:t>
        <a:bodyPr/>
        <a:lstStyle/>
        <a:p>
          <a:pPr rtl="0"/>
          <a:r>
            <a:rPr lang="pt-BR" smtClean="0"/>
            <a:t>Em geral, a consulta das informações registradas é demorada. </a:t>
          </a:r>
          <a:endParaRPr lang="pt-BR"/>
        </a:p>
      </dgm:t>
    </dgm:pt>
    <dgm:pt modelId="{D7DBB9A2-EF99-4D2C-8913-4D165616488C}" type="parTrans" cxnId="{66EAFC44-FCFD-4867-8BE5-C02F458D3AFC}">
      <dgm:prSet/>
      <dgm:spPr/>
      <dgm:t>
        <a:bodyPr/>
        <a:lstStyle/>
        <a:p>
          <a:endParaRPr lang="pt-BR"/>
        </a:p>
      </dgm:t>
    </dgm:pt>
    <dgm:pt modelId="{6C628173-7556-4040-BC86-6D2BB8014C1C}" type="sibTrans" cxnId="{66EAFC44-FCFD-4867-8BE5-C02F458D3AFC}">
      <dgm:prSet/>
      <dgm:spPr/>
      <dgm:t>
        <a:bodyPr/>
        <a:lstStyle/>
        <a:p>
          <a:endParaRPr lang="pt-BR"/>
        </a:p>
      </dgm:t>
    </dgm:pt>
    <dgm:pt modelId="{CFA82245-7C99-49D6-97B8-C7BB3924E3A5}">
      <dgm:prSet/>
      <dgm:spPr/>
      <dgm:t>
        <a:bodyPr/>
        <a:lstStyle/>
        <a:p>
          <a:pPr rtl="0"/>
          <a:r>
            <a:rPr lang="pt-BR" smtClean="0"/>
            <a:t>O risco de um acidente destruir os dados armazenados em papel é alto.</a:t>
          </a:r>
          <a:endParaRPr lang="pt-BR"/>
        </a:p>
      </dgm:t>
    </dgm:pt>
    <dgm:pt modelId="{A3B3E1E7-8642-4787-BDF6-889E05480CE6}" type="parTrans" cxnId="{888964A6-5EB8-470E-B5D2-D71FCE23ED2A}">
      <dgm:prSet/>
      <dgm:spPr/>
      <dgm:t>
        <a:bodyPr/>
        <a:lstStyle/>
        <a:p>
          <a:endParaRPr lang="pt-BR"/>
        </a:p>
      </dgm:t>
    </dgm:pt>
    <dgm:pt modelId="{D003DC2F-DD93-4C26-8920-947E21B57F92}" type="sibTrans" cxnId="{888964A6-5EB8-470E-B5D2-D71FCE23ED2A}">
      <dgm:prSet/>
      <dgm:spPr/>
      <dgm:t>
        <a:bodyPr/>
        <a:lstStyle/>
        <a:p>
          <a:endParaRPr lang="pt-BR"/>
        </a:p>
      </dgm:t>
    </dgm:pt>
    <dgm:pt modelId="{DE60225B-2770-4358-ADBA-D589A90DA095}" type="pres">
      <dgm:prSet presAssocID="{16737B7F-0B52-4AC0-B74B-4DEEA9F6E5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8D3894-2EA4-44D9-A25C-1DEB9F0DAA6D}" type="pres">
      <dgm:prSet presAssocID="{D10D364D-849D-49F9-8844-7EFA409E12A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1746C1A-984F-4BA2-9023-0F27C61B4F7C}" type="presOf" srcId="{D10D364D-849D-49F9-8844-7EFA409E12A6}" destId="{AF8D3894-2EA4-44D9-A25C-1DEB9F0DAA6D}" srcOrd="0" destOrd="0" presId="urn:microsoft.com/office/officeart/2005/8/layout/process1"/>
    <dgm:cxn modelId="{230BD88A-E5D1-476F-A9BD-2955F0B7F8A4}" srcId="{D10D364D-849D-49F9-8844-7EFA409E12A6}" destId="{99DCDFD6-7724-476D-B3B3-D62529D4B0A8}" srcOrd="0" destOrd="0" parTransId="{EABA484F-C97E-4E65-B0D9-986EA960CD8A}" sibTransId="{6EC2A03F-2881-45BB-85E3-10F1E1B2048D}"/>
    <dgm:cxn modelId="{6DF19933-58CE-4335-8DED-202A36D2EE90}" srcId="{16737B7F-0B52-4AC0-B74B-4DEEA9F6E54B}" destId="{D10D364D-849D-49F9-8844-7EFA409E12A6}" srcOrd="0" destOrd="0" parTransId="{35219E80-993F-4A65-AF84-2DAAF93CD8FD}" sibTransId="{153C3303-8F79-40AD-87B6-D21BBAAA69B8}"/>
    <dgm:cxn modelId="{FDB1E9D8-0FE4-4D9C-9089-B51E32762D32}" type="presOf" srcId="{F1B2F829-8D10-46A0-9927-84C7DD31D476}" destId="{AF8D3894-2EA4-44D9-A25C-1DEB9F0DAA6D}" srcOrd="0" destOrd="3" presId="urn:microsoft.com/office/officeart/2005/8/layout/process1"/>
    <dgm:cxn modelId="{888964A6-5EB8-470E-B5D2-D71FCE23ED2A}" srcId="{D10D364D-849D-49F9-8844-7EFA409E12A6}" destId="{CFA82245-7C99-49D6-97B8-C7BB3924E3A5}" srcOrd="3" destOrd="0" parTransId="{A3B3E1E7-8642-4787-BDF6-889E05480CE6}" sibTransId="{D003DC2F-DD93-4C26-8920-947E21B57F92}"/>
    <dgm:cxn modelId="{CB3E15A4-B941-462F-9D31-D34A3458EA46}" type="presOf" srcId="{99DCDFD6-7724-476D-B3B3-D62529D4B0A8}" destId="{AF8D3894-2EA4-44D9-A25C-1DEB9F0DAA6D}" srcOrd="0" destOrd="1" presId="urn:microsoft.com/office/officeart/2005/8/layout/process1"/>
    <dgm:cxn modelId="{76FB2EE0-C484-41EA-A558-889B6F6C7439}" type="presOf" srcId="{7D072A08-075D-4851-BBA9-B8DDE81A38CB}" destId="{AF8D3894-2EA4-44D9-A25C-1DEB9F0DAA6D}" srcOrd="0" destOrd="2" presId="urn:microsoft.com/office/officeart/2005/8/layout/process1"/>
    <dgm:cxn modelId="{065EE96D-55D8-4202-ABF0-1D9D091A443B}" type="presOf" srcId="{16737B7F-0B52-4AC0-B74B-4DEEA9F6E54B}" destId="{DE60225B-2770-4358-ADBA-D589A90DA095}" srcOrd="0" destOrd="0" presId="urn:microsoft.com/office/officeart/2005/8/layout/process1"/>
    <dgm:cxn modelId="{80EC4F6B-89EF-46DB-8C93-04DEEECB8F8B}" type="presOf" srcId="{CFA82245-7C99-49D6-97B8-C7BB3924E3A5}" destId="{AF8D3894-2EA4-44D9-A25C-1DEB9F0DAA6D}" srcOrd="0" destOrd="4" presId="urn:microsoft.com/office/officeart/2005/8/layout/process1"/>
    <dgm:cxn modelId="{F83F970F-F36F-4888-9893-9A5C4DA93297}" srcId="{D10D364D-849D-49F9-8844-7EFA409E12A6}" destId="{7D072A08-075D-4851-BBA9-B8DDE81A38CB}" srcOrd="1" destOrd="0" parTransId="{44FD8141-BB62-479C-8E83-F13961B24090}" sibTransId="{025FD61F-1AD3-4E18-8870-A8F51AD293EC}"/>
    <dgm:cxn modelId="{66EAFC44-FCFD-4867-8BE5-C02F458D3AFC}" srcId="{D10D364D-849D-49F9-8844-7EFA409E12A6}" destId="{F1B2F829-8D10-46A0-9927-84C7DD31D476}" srcOrd="2" destOrd="0" parTransId="{D7DBB9A2-EF99-4D2C-8913-4D165616488C}" sibTransId="{6C628173-7556-4040-BC86-6D2BB8014C1C}"/>
    <dgm:cxn modelId="{82B9CD85-AF1C-45CB-B53B-12ACF52A96E4}" type="presParOf" srcId="{DE60225B-2770-4358-ADBA-D589A90DA095}" destId="{AF8D3894-2EA4-44D9-A25C-1DEB9F0DAA6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smtClean="0"/>
            <a:t>SGDB</a:t>
          </a:r>
          <a:endParaRPr lang="pt-BR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Em vários aspectos, utilizar computadores para o armazenamento de dados é uma abordagem melhor do que utilizar papel. 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87B4115-9E7C-4DFB-B320-8F8584AC2244}">
      <dgm:prSet/>
      <dgm:spPr/>
      <dgm:t>
        <a:bodyPr/>
        <a:lstStyle/>
        <a:p>
          <a:pPr algn="just" rtl="0"/>
          <a:r>
            <a:rPr lang="pt-BR" dirty="0" smtClean="0"/>
            <a:t>Os dados podem ser armazenados, por exemplo, em arquivos de texto ou planilhas. </a:t>
          </a:r>
          <a:endParaRPr lang="pt-BR" dirty="0"/>
        </a:p>
      </dgm:t>
    </dgm:pt>
    <dgm:pt modelId="{7BAD46D7-830D-48EE-B337-62CAC9197353}" type="parTrans" cxnId="{925ED632-5342-4E3E-8A2D-4DDEBA84C1FC}">
      <dgm:prSet/>
      <dgm:spPr/>
      <dgm:t>
        <a:bodyPr/>
        <a:lstStyle/>
        <a:p>
          <a:endParaRPr lang="pt-BR"/>
        </a:p>
      </dgm:t>
    </dgm:pt>
    <dgm:pt modelId="{8C5A95D0-9030-48D2-ACF8-14E80DBAE3DC}" type="sibTrans" cxnId="{925ED632-5342-4E3E-8A2D-4DDEBA84C1FC}">
      <dgm:prSet/>
      <dgm:spPr/>
      <dgm:t>
        <a:bodyPr/>
        <a:lstStyle/>
        <a:p>
          <a:endParaRPr lang="pt-BR"/>
        </a:p>
      </dgm:t>
    </dgm:pt>
    <dgm:pt modelId="{1F366419-5529-4A05-A9B6-DE729D1A662A}">
      <dgm:prSet/>
      <dgm:spPr/>
      <dgm:t>
        <a:bodyPr/>
        <a:lstStyle/>
        <a:p>
          <a:pPr algn="just" rtl="0"/>
          <a:r>
            <a:rPr lang="pt-BR" dirty="0" smtClean="0"/>
            <a:t>Contudo, existem sistemas especializados na persistência de dados que oferecem recursos mais sofisticados e eficientes para esse tipo de objetivo. </a:t>
          </a:r>
          <a:endParaRPr lang="pt-BR" dirty="0"/>
        </a:p>
      </dgm:t>
    </dgm:pt>
    <dgm:pt modelId="{A648F898-678A-465F-B835-2503BB145C58}" type="parTrans" cxnId="{41D8A870-9A3E-4F5A-A26A-934CB5F90F31}">
      <dgm:prSet/>
      <dgm:spPr/>
      <dgm:t>
        <a:bodyPr/>
        <a:lstStyle/>
        <a:p>
          <a:endParaRPr lang="pt-BR"/>
        </a:p>
      </dgm:t>
    </dgm:pt>
    <dgm:pt modelId="{B0BC7EFA-3B7A-49D0-A48B-4D0130C18023}" type="sibTrans" cxnId="{41D8A870-9A3E-4F5A-A26A-934CB5F90F31}">
      <dgm:prSet/>
      <dgm:spPr/>
      <dgm:t>
        <a:bodyPr/>
        <a:lstStyle/>
        <a:p>
          <a:endParaRPr lang="pt-BR"/>
        </a:p>
      </dgm:t>
    </dgm:pt>
    <dgm:pt modelId="{58819536-BC8B-487E-9CA5-713272954576}">
      <dgm:prSet/>
      <dgm:spPr/>
      <dgm:t>
        <a:bodyPr/>
        <a:lstStyle/>
        <a:p>
          <a:pPr algn="just" rtl="0"/>
          <a:r>
            <a:rPr lang="pt-BR" dirty="0" smtClean="0"/>
            <a:t>Esses sistemas são conhecidos como Sistemas Gerenciadores de Bancos de Dados - SGBD.</a:t>
          </a:r>
          <a:endParaRPr lang="pt-BR" dirty="0"/>
        </a:p>
      </dgm:t>
    </dgm:pt>
    <dgm:pt modelId="{1FB2F8C3-8B17-4B6B-9815-05EA8FB92F8E}" type="parTrans" cxnId="{C115B47F-0C9C-4FA9-9340-5CA0C3C0EFE4}">
      <dgm:prSet/>
      <dgm:spPr/>
      <dgm:t>
        <a:bodyPr/>
        <a:lstStyle/>
        <a:p>
          <a:endParaRPr lang="pt-BR"/>
        </a:p>
      </dgm:t>
    </dgm:pt>
    <dgm:pt modelId="{80DFD3D1-364C-4D3F-99C8-2676B54E5B58}" type="sibTrans" cxnId="{C115B47F-0C9C-4FA9-9340-5CA0C3C0EFE4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FA3549-2931-4971-A250-86F8B5D8E6F3}" type="presOf" srcId="{1F366419-5529-4A05-A9B6-DE729D1A662A}" destId="{07D0F00E-D054-4C8E-A396-323C4BF34E8D}" srcOrd="0" destOrd="2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69A1ACC1-5941-4E2C-B207-04BE6DDE7B79}" type="presOf" srcId="{3949FBD0-2B74-410B-9843-54974BBC12CF}" destId="{07D0F00E-D054-4C8E-A396-323C4BF34E8D}" srcOrd="0" destOrd="0" presId="urn:microsoft.com/office/officeart/2005/8/layout/hList1"/>
    <dgm:cxn modelId="{70DECED6-1744-49C7-B93F-D1BB7E7DB885}" type="presOf" srcId="{742BC4EE-904A-41CA-825E-E6CADE849E87}" destId="{EEC63DDF-4424-4413-8954-1D1AD34D1D2B}" srcOrd="0" destOrd="0" presId="urn:microsoft.com/office/officeart/2005/8/layout/hList1"/>
    <dgm:cxn modelId="{925ED632-5342-4E3E-8A2D-4DDEBA84C1FC}" srcId="{742BC4EE-904A-41CA-825E-E6CADE849E87}" destId="{187B4115-9E7C-4DFB-B320-8F8584AC2244}" srcOrd="1" destOrd="0" parTransId="{7BAD46D7-830D-48EE-B337-62CAC9197353}" sibTransId="{8C5A95D0-9030-48D2-ACF8-14E80DBAE3DC}"/>
    <dgm:cxn modelId="{C115B47F-0C9C-4FA9-9340-5CA0C3C0EFE4}" srcId="{742BC4EE-904A-41CA-825E-E6CADE849E87}" destId="{58819536-BC8B-487E-9CA5-713272954576}" srcOrd="3" destOrd="0" parTransId="{1FB2F8C3-8B17-4B6B-9815-05EA8FB92F8E}" sibTransId="{80DFD3D1-364C-4D3F-99C8-2676B54E5B58}"/>
    <dgm:cxn modelId="{DC27B443-A3AA-4F09-9A1A-46CACDCA7DEC}" type="presOf" srcId="{58819536-BC8B-487E-9CA5-713272954576}" destId="{07D0F00E-D054-4C8E-A396-323C4BF34E8D}" srcOrd="0" destOrd="3" presId="urn:microsoft.com/office/officeart/2005/8/layout/hList1"/>
    <dgm:cxn modelId="{CA4173EE-1386-477C-B7C6-C8457801CC6D}" type="presOf" srcId="{78053A83-CB0A-42FA-9996-7A70A6C59428}" destId="{78B7A3BB-D81F-454D-A2F9-95D8DCA21DA3}" srcOrd="0" destOrd="0" presId="urn:microsoft.com/office/officeart/2005/8/layout/hList1"/>
    <dgm:cxn modelId="{14A667C4-A990-4163-A776-CCC48156623E}" type="presOf" srcId="{187B4115-9E7C-4DFB-B320-8F8584AC2244}" destId="{07D0F00E-D054-4C8E-A396-323C4BF34E8D}" srcOrd="0" destOrd="1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41D8A870-9A3E-4F5A-A26A-934CB5F90F31}" srcId="{742BC4EE-904A-41CA-825E-E6CADE849E87}" destId="{1F366419-5529-4A05-A9B6-DE729D1A662A}" srcOrd="2" destOrd="0" parTransId="{A648F898-678A-465F-B835-2503BB145C58}" sibTransId="{B0BC7EFA-3B7A-49D0-A48B-4D0130C18023}"/>
    <dgm:cxn modelId="{BD19AA64-FF0A-4388-9AAA-8F1C3086BE73}" type="presParOf" srcId="{78B7A3BB-D81F-454D-A2F9-95D8DCA21DA3}" destId="{E8F18655-6A4C-4BF5-899F-8B9874F155C9}" srcOrd="0" destOrd="0" presId="urn:microsoft.com/office/officeart/2005/8/layout/hList1"/>
    <dgm:cxn modelId="{89598FC8-55CD-4485-8F6E-0C670D0E95A3}" type="presParOf" srcId="{E8F18655-6A4C-4BF5-899F-8B9874F155C9}" destId="{EEC63DDF-4424-4413-8954-1D1AD34D1D2B}" srcOrd="0" destOrd="0" presId="urn:microsoft.com/office/officeart/2005/8/layout/hList1"/>
    <dgm:cxn modelId="{C27DACB0-0E1A-4624-927A-1151331CEA15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053A83-CB0A-42FA-9996-7A70A6C59428}" type="doc">
      <dgm:prSet loTypeId="urn:microsoft.com/office/officeart/2005/8/layout/h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42BC4EE-904A-41CA-825E-E6CADE849E87}">
      <dgm:prSet/>
      <dgm:spPr/>
      <dgm:t>
        <a:bodyPr/>
        <a:lstStyle/>
        <a:p>
          <a:pPr rtl="0"/>
          <a:r>
            <a:rPr lang="pt-BR" b="1" dirty="0" smtClean="0"/>
            <a:t>SGDB</a:t>
          </a:r>
          <a:endParaRPr lang="pt-BR" dirty="0"/>
        </a:p>
      </dgm:t>
    </dgm:pt>
    <dgm:pt modelId="{219CAA15-A0A0-413A-98C0-224B2DC94C73}" type="parTrans" cxnId="{EF8CE074-BE1D-4357-B5A4-4AE8677B2AF7}">
      <dgm:prSet/>
      <dgm:spPr/>
      <dgm:t>
        <a:bodyPr/>
        <a:lstStyle/>
        <a:p>
          <a:endParaRPr lang="pt-BR"/>
        </a:p>
      </dgm:t>
    </dgm:pt>
    <dgm:pt modelId="{8087137F-549A-431A-BD05-F272AE9723D6}" type="sibTrans" cxnId="{EF8CE074-BE1D-4357-B5A4-4AE8677B2AF7}">
      <dgm:prSet/>
      <dgm:spPr/>
      <dgm:t>
        <a:bodyPr/>
        <a:lstStyle/>
        <a:p>
          <a:endParaRPr lang="pt-BR"/>
        </a:p>
      </dgm:t>
    </dgm:pt>
    <dgm:pt modelId="{3949FBD0-2B74-410B-9843-54974BBC12CF}">
      <dgm:prSet/>
      <dgm:spPr/>
      <dgm:t>
        <a:bodyPr/>
        <a:lstStyle/>
        <a:p>
          <a:pPr algn="just" rtl="0"/>
          <a:r>
            <a:rPr lang="pt-BR" dirty="0" smtClean="0"/>
            <a:t>Os principais </a:t>
          </a:r>
          <a:r>
            <a:rPr lang="pt-BR" dirty="0" err="1" smtClean="0"/>
            <a:t>SGBDs</a:t>
          </a:r>
          <a:r>
            <a:rPr lang="pt-BR" dirty="0" smtClean="0"/>
            <a:t> adotados nas empresas utilizam o Modelo Relacional para definir a organização das informações armazenadas e a linguagem SQL para permitir a manipulação desses dados. Eis uma lista dos </a:t>
          </a:r>
          <a:r>
            <a:rPr lang="pt-BR" dirty="0" err="1" smtClean="0"/>
            <a:t>SGBDs</a:t>
          </a:r>
          <a:r>
            <a:rPr lang="pt-BR" dirty="0" smtClean="0"/>
            <a:t> mais utilizados nas empresas:</a:t>
          </a:r>
          <a:endParaRPr lang="pt-BR" dirty="0"/>
        </a:p>
      </dgm:t>
    </dgm:pt>
    <dgm:pt modelId="{E7A4023D-AA4D-4CF4-946E-ED984F84ECAC}" type="parTrans" cxnId="{49C55361-41FB-42C8-8CB0-D60A1B0680CE}">
      <dgm:prSet/>
      <dgm:spPr/>
      <dgm:t>
        <a:bodyPr/>
        <a:lstStyle/>
        <a:p>
          <a:endParaRPr lang="pt-BR"/>
        </a:p>
      </dgm:t>
    </dgm:pt>
    <dgm:pt modelId="{98008692-A0E4-4100-860D-69B100C06AAB}" type="sibTrans" cxnId="{49C55361-41FB-42C8-8CB0-D60A1B0680CE}">
      <dgm:prSet/>
      <dgm:spPr/>
      <dgm:t>
        <a:bodyPr/>
        <a:lstStyle/>
        <a:p>
          <a:endParaRPr lang="pt-BR"/>
        </a:p>
      </dgm:t>
    </dgm:pt>
    <dgm:pt modelId="{1F4FC20D-3654-4948-88D2-64465A93CC38}">
      <dgm:prSet/>
      <dgm:spPr/>
      <dgm:t>
        <a:bodyPr/>
        <a:lstStyle/>
        <a:p>
          <a:pPr algn="just" rtl="0"/>
          <a:r>
            <a:rPr lang="pt-BR" dirty="0" smtClean="0"/>
            <a:t>MySQL Server</a:t>
          </a:r>
          <a:endParaRPr lang="pt-BR" dirty="0"/>
        </a:p>
      </dgm:t>
    </dgm:pt>
    <dgm:pt modelId="{18F25161-5E9E-425F-8E22-75C1EA6FAA1B}" type="parTrans" cxnId="{BCE7AAB0-4FE7-4FE5-B2D8-A08E0CC35939}">
      <dgm:prSet/>
      <dgm:spPr/>
      <dgm:t>
        <a:bodyPr/>
        <a:lstStyle/>
        <a:p>
          <a:endParaRPr lang="pt-BR"/>
        </a:p>
      </dgm:t>
    </dgm:pt>
    <dgm:pt modelId="{5F3FBE12-737A-42A0-90A6-3FBE9A9B226D}" type="sibTrans" cxnId="{BCE7AAB0-4FE7-4FE5-B2D8-A08E0CC35939}">
      <dgm:prSet/>
      <dgm:spPr/>
      <dgm:t>
        <a:bodyPr/>
        <a:lstStyle/>
        <a:p>
          <a:endParaRPr lang="pt-BR"/>
        </a:p>
      </dgm:t>
    </dgm:pt>
    <dgm:pt modelId="{26276D40-46F9-4EE5-AE3C-19840C4AB711}">
      <dgm:prSet/>
      <dgm:spPr/>
      <dgm:t>
        <a:bodyPr/>
        <a:lstStyle/>
        <a:p>
          <a:r>
            <a:rPr lang="pt-BR" dirty="0" smtClean="0"/>
            <a:t>Oracle </a:t>
          </a:r>
          <a:r>
            <a:rPr lang="pt-BR" dirty="0" err="1" smtClean="0"/>
            <a:t>Database</a:t>
          </a:r>
          <a:endParaRPr lang="pt-BR" dirty="0"/>
        </a:p>
      </dgm:t>
    </dgm:pt>
    <dgm:pt modelId="{73148D85-49A6-46D7-A13F-428E1F673EEB}" type="parTrans" cxnId="{6E4ADCC7-663B-4E1A-A194-94890E9F6A22}">
      <dgm:prSet/>
      <dgm:spPr/>
      <dgm:t>
        <a:bodyPr/>
        <a:lstStyle/>
        <a:p>
          <a:endParaRPr lang="pt-BR"/>
        </a:p>
      </dgm:t>
    </dgm:pt>
    <dgm:pt modelId="{11EEAD35-FA31-49F9-8C94-9BB8D08F3F13}" type="sibTrans" cxnId="{6E4ADCC7-663B-4E1A-A194-94890E9F6A22}">
      <dgm:prSet/>
      <dgm:spPr/>
      <dgm:t>
        <a:bodyPr/>
        <a:lstStyle/>
        <a:p>
          <a:endParaRPr lang="pt-BR"/>
        </a:p>
      </dgm:t>
    </dgm:pt>
    <dgm:pt modelId="{440C64BF-6939-4F0F-909F-043CC99AF2AF}">
      <dgm:prSet/>
      <dgm:spPr/>
      <dgm:t>
        <a:bodyPr/>
        <a:lstStyle/>
        <a:p>
          <a:r>
            <a:rPr lang="pt-BR" dirty="0" err="1" smtClean="0"/>
            <a:t>PostgreSQL</a:t>
          </a:r>
          <a:endParaRPr lang="pt-BR" dirty="0"/>
        </a:p>
      </dgm:t>
    </dgm:pt>
    <dgm:pt modelId="{E4E0F771-309E-456B-B7B6-D379376FE2EE}" type="parTrans" cxnId="{95D783E5-4256-4780-8F27-A03D79FFCD79}">
      <dgm:prSet/>
      <dgm:spPr/>
      <dgm:t>
        <a:bodyPr/>
        <a:lstStyle/>
        <a:p>
          <a:endParaRPr lang="pt-BR"/>
        </a:p>
      </dgm:t>
    </dgm:pt>
    <dgm:pt modelId="{FAC8C8AB-CB44-43D8-9428-5B27FC83CD69}" type="sibTrans" cxnId="{95D783E5-4256-4780-8F27-A03D79FFCD79}">
      <dgm:prSet/>
      <dgm:spPr/>
      <dgm:t>
        <a:bodyPr/>
        <a:lstStyle/>
        <a:p>
          <a:endParaRPr lang="pt-BR"/>
        </a:p>
      </dgm:t>
    </dgm:pt>
    <dgm:pt modelId="{86768CAA-D038-41F5-8992-32BEC2C97317}">
      <dgm:prSet/>
      <dgm:spPr/>
      <dgm:t>
        <a:bodyPr/>
        <a:lstStyle/>
        <a:p>
          <a:r>
            <a:rPr lang="pt-BR" dirty="0" smtClean="0"/>
            <a:t>SQL Server</a:t>
          </a:r>
          <a:endParaRPr lang="pt-BR" dirty="0"/>
        </a:p>
      </dgm:t>
    </dgm:pt>
    <dgm:pt modelId="{C67C88F1-F264-4BD1-A0FC-16E339D19CED}" type="sibTrans" cxnId="{2AAADDD1-293C-4E54-BEB7-D6D5BEAC866F}">
      <dgm:prSet/>
      <dgm:spPr/>
      <dgm:t>
        <a:bodyPr/>
        <a:lstStyle/>
        <a:p>
          <a:endParaRPr lang="pt-BR"/>
        </a:p>
      </dgm:t>
    </dgm:pt>
    <dgm:pt modelId="{5D97FB6B-D8E5-4DB5-BBE3-587F432D2DC3}" type="parTrans" cxnId="{2AAADDD1-293C-4E54-BEB7-D6D5BEAC866F}">
      <dgm:prSet/>
      <dgm:spPr/>
      <dgm:t>
        <a:bodyPr/>
        <a:lstStyle/>
        <a:p>
          <a:endParaRPr lang="pt-BR"/>
        </a:p>
      </dgm:t>
    </dgm:pt>
    <dgm:pt modelId="{78B7A3BB-D81F-454D-A2F9-95D8DCA21DA3}" type="pres">
      <dgm:prSet presAssocID="{78053A83-CB0A-42FA-9996-7A70A6C594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8F18655-6A4C-4BF5-899F-8B9874F155C9}" type="pres">
      <dgm:prSet presAssocID="{742BC4EE-904A-41CA-825E-E6CADE849E87}" presName="composite" presStyleCnt="0"/>
      <dgm:spPr/>
    </dgm:pt>
    <dgm:pt modelId="{EEC63DDF-4424-4413-8954-1D1AD34D1D2B}" type="pres">
      <dgm:prSet presAssocID="{742BC4EE-904A-41CA-825E-E6CADE849E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D0F00E-D054-4C8E-A396-323C4BF34E8D}" type="pres">
      <dgm:prSet presAssocID="{742BC4EE-904A-41CA-825E-E6CADE849E8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C4EF327-CFCB-4709-88D8-B9F21A8FB728}" type="presOf" srcId="{86768CAA-D038-41F5-8992-32BEC2C97317}" destId="{07D0F00E-D054-4C8E-A396-323C4BF34E8D}" srcOrd="0" destOrd="3" presId="urn:microsoft.com/office/officeart/2005/8/layout/hList1"/>
    <dgm:cxn modelId="{49C55361-41FB-42C8-8CB0-D60A1B0680CE}" srcId="{742BC4EE-904A-41CA-825E-E6CADE849E87}" destId="{3949FBD0-2B74-410B-9843-54974BBC12CF}" srcOrd="0" destOrd="0" parTransId="{E7A4023D-AA4D-4CF4-946E-ED984F84ECAC}" sibTransId="{98008692-A0E4-4100-860D-69B100C06AAB}"/>
    <dgm:cxn modelId="{99DEDDBB-3A2D-4609-92D4-9DFB5DDDA055}" type="presOf" srcId="{78053A83-CB0A-42FA-9996-7A70A6C59428}" destId="{78B7A3BB-D81F-454D-A2F9-95D8DCA21DA3}" srcOrd="0" destOrd="0" presId="urn:microsoft.com/office/officeart/2005/8/layout/hList1"/>
    <dgm:cxn modelId="{4928C838-0EDF-46A8-81B1-5925BB0928C2}" type="presOf" srcId="{3949FBD0-2B74-410B-9843-54974BBC12CF}" destId="{07D0F00E-D054-4C8E-A396-323C4BF34E8D}" srcOrd="0" destOrd="0" presId="urn:microsoft.com/office/officeart/2005/8/layout/hList1"/>
    <dgm:cxn modelId="{4FA07AE8-7758-455D-B36A-4BBE56437BB5}" type="presOf" srcId="{1F4FC20D-3654-4948-88D2-64465A93CC38}" destId="{07D0F00E-D054-4C8E-A396-323C4BF34E8D}" srcOrd="0" destOrd="1" presId="urn:microsoft.com/office/officeart/2005/8/layout/hList1"/>
    <dgm:cxn modelId="{95D783E5-4256-4780-8F27-A03D79FFCD79}" srcId="{3949FBD0-2B74-410B-9843-54974BBC12CF}" destId="{440C64BF-6939-4F0F-909F-043CC99AF2AF}" srcOrd="3" destOrd="0" parTransId="{E4E0F771-309E-456B-B7B6-D379376FE2EE}" sibTransId="{FAC8C8AB-CB44-43D8-9428-5B27FC83CD69}"/>
    <dgm:cxn modelId="{56B603FF-7462-42A7-982A-4F8DB2FC4370}" type="presOf" srcId="{742BC4EE-904A-41CA-825E-E6CADE849E87}" destId="{EEC63DDF-4424-4413-8954-1D1AD34D1D2B}" srcOrd="0" destOrd="0" presId="urn:microsoft.com/office/officeart/2005/8/layout/hList1"/>
    <dgm:cxn modelId="{BCE7AAB0-4FE7-4FE5-B2D8-A08E0CC35939}" srcId="{3949FBD0-2B74-410B-9843-54974BBC12CF}" destId="{1F4FC20D-3654-4948-88D2-64465A93CC38}" srcOrd="0" destOrd="0" parTransId="{18F25161-5E9E-425F-8E22-75C1EA6FAA1B}" sibTransId="{5F3FBE12-737A-42A0-90A6-3FBE9A9B226D}"/>
    <dgm:cxn modelId="{6E4ADCC7-663B-4E1A-A194-94890E9F6A22}" srcId="{3949FBD0-2B74-410B-9843-54974BBC12CF}" destId="{26276D40-46F9-4EE5-AE3C-19840C4AB711}" srcOrd="1" destOrd="0" parTransId="{73148D85-49A6-46D7-A13F-428E1F673EEB}" sibTransId="{11EEAD35-FA31-49F9-8C94-9BB8D08F3F13}"/>
    <dgm:cxn modelId="{2AAADDD1-293C-4E54-BEB7-D6D5BEAC866F}" srcId="{3949FBD0-2B74-410B-9843-54974BBC12CF}" destId="{86768CAA-D038-41F5-8992-32BEC2C97317}" srcOrd="2" destOrd="0" parTransId="{5D97FB6B-D8E5-4DB5-BBE3-587F432D2DC3}" sibTransId="{C67C88F1-F264-4BD1-A0FC-16E339D19CED}"/>
    <dgm:cxn modelId="{AE5C0786-E401-406E-90A3-E472B57682FC}" type="presOf" srcId="{440C64BF-6939-4F0F-909F-043CC99AF2AF}" destId="{07D0F00E-D054-4C8E-A396-323C4BF34E8D}" srcOrd="0" destOrd="4" presId="urn:microsoft.com/office/officeart/2005/8/layout/hList1"/>
    <dgm:cxn modelId="{EF8CE074-BE1D-4357-B5A4-4AE8677B2AF7}" srcId="{78053A83-CB0A-42FA-9996-7A70A6C59428}" destId="{742BC4EE-904A-41CA-825E-E6CADE849E87}" srcOrd="0" destOrd="0" parTransId="{219CAA15-A0A0-413A-98C0-224B2DC94C73}" sibTransId="{8087137F-549A-431A-BD05-F272AE9723D6}"/>
    <dgm:cxn modelId="{865841E3-8AF1-4DD1-B034-C8AA9D78ECB9}" type="presOf" srcId="{26276D40-46F9-4EE5-AE3C-19840C4AB711}" destId="{07D0F00E-D054-4C8E-A396-323C4BF34E8D}" srcOrd="0" destOrd="2" presId="urn:microsoft.com/office/officeart/2005/8/layout/hList1"/>
    <dgm:cxn modelId="{D88530E0-B524-40CB-90C2-9FFFE0248217}" type="presParOf" srcId="{78B7A3BB-D81F-454D-A2F9-95D8DCA21DA3}" destId="{E8F18655-6A4C-4BF5-899F-8B9874F155C9}" srcOrd="0" destOrd="0" presId="urn:microsoft.com/office/officeart/2005/8/layout/hList1"/>
    <dgm:cxn modelId="{73E73C53-AF58-4CCA-B10B-EED7119EA53E}" type="presParOf" srcId="{E8F18655-6A4C-4BF5-899F-8B9874F155C9}" destId="{EEC63DDF-4424-4413-8954-1D1AD34D1D2B}" srcOrd="0" destOrd="0" presId="urn:microsoft.com/office/officeart/2005/8/layout/hList1"/>
    <dgm:cxn modelId="{5DCCB16B-9CF3-4D7D-8E9D-E58C6431B76C}" type="presParOf" srcId="{E8F18655-6A4C-4BF5-899F-8B9874F155C9}" destId="{07D0F00E-D054-4C8E-A396-323C4BF34E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962525" y="0"/>
          <a:ext cx="6237273" cy="15366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SQLServer se apronte, que quero lhe usar! (Luto)</a:t>
          </a:r>
          <a:endParaRPr lang="pt-BR" sz="4200" kern="1200" dirty="0"/>
        </a:p>
      </dsp:txBody>
      <dsp:txXfrm>
        <a:off x="1037539" y="75014"/>
        <a:ext cx="6087245" cy="1386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83DEE-5DF3-4B45-8958-DFE633BD31C6}">
      <dsp:nvSpPr>
        <dsp:cNvPr id="0" name=""/>
        <dsp:cNvSpPr/>
      </dsp:nvSpPr>
      <dsp:spPr>
        <a:xfrm>
          <a:off x="422069" y="0"/>
          <a:ext cx="1367529" cy="111958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+</a:t>
          </a:r>
          <a:endParaRPr lang="pt-BR" sz="5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6722" y="54653"/>
        <a:ext cx="1258223" cy="10102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BFDB-A989-4892-8C7B-3D0E8F1286C6}">
      <dsp:nvSpPr>
        <dsp:cNvPr id="0" name=""/>
        <dsp:cNvSpPr/>
      </dsp:nvSpPr>
      <dsp:spPr>
        <a:xfrm>
          <a:off x="0" y="347956"/>
          <a:ext cx="971718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62" tIns="437388" rIns="754162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Crie uma pasta, projeto ou arquivo UNIDADE XII. E dentro do que você criar a seguinte repartição </a:t>
          </a:r>
          <a:r>
            <a:rPr lang="pt-BR" sz="2100" kern="1200" dirty="0" err="1" smtClean="0"/>
            <a:t>BandoDeDados</a:t>
          </a:r>
          <a:r>
            <a:rPr lang="pt-BR" sz="2100" kern="1200" dirty="0" smtClean="0"/>
            <a:t>.</a:t>
          </a:r>
          <a:endParaRPr lang="pt-BR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O exercício está no repositório </a:t>
          </a:r>
          <a:r>
            <a:rPr lang="pt-BR" sz="2100" kern="1200" dirty="0" err="1" smtClean="0"/>
            <a:t>CursoNDDigital</a:t>
          </a:r>
          <a:r>
            <a:rPr lang="pt-BR" sz="2100" kern="1200" dirty="0" smtClean="0"/>
            <a:t>.</a:t>
          </a:r>
          <a:endParaRPr lang="pt-BR" sz="2100" kern="1200" dirty="0"/>
        </a:p>
      </dsp:txBody>
      <dsp:txXfrm>
        <a:off x="0" y="347956"/>
        <a:ext cx="9717185" cy="1521449"/>
      </dsp:txXfrm>
    </dsp:sp>
    <dsp:sp modelId="{3DB323A6-1B61-4443-85B0-DF8EFD8002F9}">
      <dsp:nvSpPr>
        <dsp:cNvPr id="0" name=""/>
        <dsp:cNvSpPr/>
      </dsp:nvSpPr>
      <dsp:spPr>
        <a:xfrm>
          <a:off x="485859" y="37996"/>
          <a:ext cx="680202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01" tIns="0" rIns="257101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/>
            <a:t>Exercício de Fixação</a:t>
          </a:r>
          <a:endParaRPr lang="pt-BR" sz="2100" kern="1200"/>
        </a:p>
      </dsp:txBody>
      <dsp:txXfrm>
        <a:off x="516121" y="68258"/>
        <a:ext cx="6741505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51A96-145B-4997-BC99-756E12D5CDB2}">
      <dsp:nvSpPr>
        <dsp:cNvPr id="0" name=""/>
        <dsp:cNvSpPr/>
      </dsp:nvSpPr>
      <dsp:spPr>
        <a:xfrm>
          <a:off x="0" y="130107"/>
          <a:ext cx="9805417" cy="719549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1" kern="1200" smtClean="0"/>
            <a:t>Tipos de chaves</a:t>
          </a:r>
          <a:endParaRPr lang="pt-BR" sz="3000" kern="1200"/>
        </a:p>
      </dsp:txBody>
      <dsp:txXfrm>
        <a:off x="35125" y="165232"/>
        <a:ext cx="9735167" cy="649299"/>
      </dsp:txXfrm>
    </dsp:sp>
    <dsp:sp modelId="{81D47926-78B2-41F1-A34D-4072CD47CC8A}">
      <dsp:nvSpPr>
        <dsp:cNvPr id="0" name=""/>
        <dsp:cNvSpPr/>
      </dsp:nvSpPr>
      <dsp:spPr>
        <a:xfrm>
          <a:off x="0" y="849656"/>
          <a:ext cx="9805417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smtClean="0"/>
            <a:t>São conceitos importantes na modelagem de dados, pois implementam restrições que garantirá ao futuro banco de dados a integridade dos dados.</a:t>
          </a:r>
          <a:endParaRPr lang="pt-BR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300" kern="1200" smtClean="0"/>
            <a:t>Na análise de entidade e na identificação dos relacionamentos, teremos que definir as chaves que irão impor as restrições de integridade no banco de dados. Essas chaves serão vistas...</a:t>
          </a:r>
          <a:endParaRPr lang="pt-BR" sz="2300" kern="1200"/>
        </a:p>
      </dsp:txBody>
      <dsp:txXfrm>
        <a:off x="0" y="849656"/>
        <a:ext cx="9805417" cy="17698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3D9C-DC78-4B27-9910-18D508D6262F}">
      <dsp:nvSpPr>
        <dsp:cNvPr id="0" name=""/>
        <dsp:cNvSpPr/>
      </dsp:nvSpPr>
      <dsp:spPr>
        <a:xfrm>
          <a:off x="0" y="111320"/>
          <a:ext cx="9805417" cy="551655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b="1" kern="1200" smtClean="0"/>
            <a:t>Chave primária</a:t>
          </a:r>
          <a:endParaRPr lang="pt-BR" sz="2300" kern="1200"/>
        </a:p>
      </dsp:txBody>
      <dsp:txXfrm>
        <a:off x="26930" y="138250"/>
        <a:ext cx="9751557" cy="497795"/>
      </dsp:txXfrm>
    </dsp:sp>
    <dsp:sp modelId="{D182AFC4-7711-4BA5-A539-9CD902A434CA}">
      <dsp:nvSpPr>
        <dsp:cNvPr id="0" name=""/>
        <dsp:cNvSpPr/>
      </dsp:nvSpPr>
      <dsp:spPr>
        <a:xfrm>
          <a:off x="0" y="662975"/>
          <a:ext cx="9805417" cy="276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Atributo ou combinação de atributos que possuem a propriedade de identificar de forma única uma linha da tabela. Corresponde a um atributo determinante.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Cada tabela deve incluir um campo ou conjunto de campos que identifique de forma exclusiva, cada registro armazenado na tabela. Essas informações são chamadas de chave primária da tabela.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Desta forma, com a chave primária cria-se uma identificação única, o que dá total segurança para que aplicações possam acessar, alterar e excluir dados sem correr o risco de apagar ou alterar dois campos da tabela ao mesmo tempo.</a:t>
          </a:r>
          <a:endParaRPr lang="pt-BR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800" kern="1200" smtClean="0"/>
            <a:t>Chave primária é um importante objeto quando se aplica regras de normalização de dados, muitas das formas normais são baseadas nas relações dos demais atributos com a chave primária da tabela.</a:t>
          </a:r>
          <a:endParaRPr lang="pt-BR" sz="1800" kern="1200"/>
        </a:p>
      </dsp:txBody>
      <dsp:txXfrm>
        <a:off x="0" y="662975"/>
        <a:ext cx="9805417" cy="2761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D14F-0ED5-4292-B376-62A259F9A852}">
      <dsp:nvSpPr>
        <dsp:cNvPr id="0" name=""/>
        <dsp:cNvSpPr/>
      </dsp:nvSpPr>
      <dsp:spPr>
        <a:xfrm>
          <a:off x="0" y="78645"/>
          <a:ext cx="9789375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/>
            <a:t>Chave estrangeira</a:t>
          </a:r>
          <a:endParaRPr lang="pt-BR" sz="2000" kern="1200"/>
        </a:p>
      </dsp:txBody>
      <dsp:txXfrm>
        <a:off x="0" y="78645"/>
        <a:ext cx="9789375" cy="576000"/>
      </dsp:txXfrm>
    </dsp:sp>
    <dsp:sp modelId="{69DB7D7B-B02B-444A-AD9F-F13B48735A0F}">
      <dsp:nvSpPr>
        <dsp:cNvPr id="0" name=""/>
        <dsp:cNvSpPr/>
      </dsp:nvSpPr>
      <dsp:spPr>
        <a:xfrm>
          <a:off x="0" y="654645"/>
          <a:ext cx="9789375" cy="145484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A chave estrangeira ocorre quando um atributo de uma relação for chave primária em outra relação. Em outras palavras sempre que houver o relacionamento 1:N entre duas tabelas, a tabela 1 receberá a chave primária e a tabela N receberá a chave estrangeira.</a:t>
          </a:r>
          <a:endParaRPr lang="pt-BR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smtClean="0"/>
            <a:t>Vamos ver um exemplo:</a:t>
          </a:r>
          <a:endParaRPr lang="pt-BR" sz="2000" kern="1200"/>
        </a:p>
      </dsp:txBody>
      <dsp:txXfrm>
        <a:off x="0" y="654645"/>
        <a:ext cx="9789375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72-F0F9-4833-9E29-7C00A9F17742}">
      <dsp:nvSpPr>
        <dsp:cNvPr id="0" name=""/>
        <dsp:cNvSpPr/>
      </dsp:nvSpPr>
      <dsp:spPr>
        <a:xfrm>
          <a:off x="0" y="409544"/>
          <a:ext cx="8736555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054" tIns="562356" rIns="678054" bIns="192024" numCol="1" spcCol="1270" anchor="t" anchorCtr="0">
          <a:noAutofit/>
        </a:bodyPr>
        <a:lstStyle/>
        <a:p>
          <a:pPr marL="228600" lvl="1" indent="-228600" algn="just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dirty="0" smtClean="0"/>
            <a:t>Nessa unidade mostrará a história, importância de um SGBD, para que ele serve, suas funcionalidades e benefícios. Dando ênfase ao SQLServer da Microsoft.</a:t>
          </a:r>
          <a:endParaRPr lang="pt-BR" sz="2700" kern="1200" dirty="0"/>
        </a:p>
      </dsp:txBody>
      <dsp:txXfrm>
        <a:off x="0" y="409544"/>
        <a:ext cx="8736555" cy="2296350"/>
      </dsp:txXfrm>
    </dsp:sp>
    <dsp:sp modelId="{F4332DEC-168A-419B-A32D-A51C6ECDF297}">
      <dsp:nvSpPr>
        <dsp:cNvPr id="0" name=""/>
        <dsp:cNvSpPr/>
      </dsp:nvSpPr>
      <dsp:spPr>
        <a:xfrm>
          <a:off x="436827" y="11024"/>
          <a:ext cx="6115588" cy="79704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155" tIns="0" rIns="231155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Unidade 12 – SGBD	</a:t>
          </a:r>
          <a:endParaRPr lang="pt-BR" sz="2700" kern="1200" dirty="0"/>
        </a:p>
      </dsp:txBody>
      <dsp:txXfrm>
        <a:off x="475735" y="49932"/>
        <a:ext cx="6037772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96776248"/>
              </p:ext>
            </p:extLst>
          </p:nvPr>
        </p:nvGraphicFramePr>
        <p:xfrm>
          <a:off x="1751695" y="1796072"/>
          <a:ext cx="8162325" cy="153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8965" y="4375324"/>
            <a:ext cx="1730364" cy="1741247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41242300"/>
              </p:ext>
            </p:extLst>
          </p:nvPr>
        </p:nvGraphicFramePr>
        <p:xfrm>
          <a:off x="4584032" y="4761200"/>
          <a:ext cx="1789599" cy="111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6126" y="4375324"/>
            <a:ext cx="2446663" cy="18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31390914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5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89446245"/>
              </p:ext>
            </p:extLst>
          </p:nvPr>
        </p:nvGraphicFramePr>
        <p:xfrm>
          <a:off x="1472183" y="1966765"/>
          <a:ext cx="9805417" cy="274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65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7408243"/>
              </p:ext>
            </p:extLst>
          </p:nvPr>
        </p:nvGraphicFramePr>
        <p:xfrm>
          <a:off x="1472183" y="1966764"/>
          <a:ext cx="9805417" cy="353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87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98" y="1794961"/>
            <a:ext cx="6011529" cy="43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2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98" y="1794961"/>
            <a:ext cx="6011529" cy="43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6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3619" y="2093904"/>
            <a:ext cx="4172866" cy="19488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52" y="4685798"/>
            <a:ext cx="9906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24937966"/>
              </p:ext>
            </p:extLst>
          </p:nvPr>
        </p:nvGraphicFramePr>
        <p:xfrm>
          <a:off x="1472183" y="1966765"/>
          <a:ext cx="9789375" cy="218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174" y="4346622"/>
            <a:ext cx="3661742" cy="1973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388" y="4281224"/>
            <a:ext cx="3000657" cy="2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45697822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55036643"/>
              </p:ext>
            </p:extLst>
          </p:nvPr>
        </p:nvGraphicFramePr>
        <p:xfrm>
          <a:off x="1511620" y="2195365"/>
          <a:ext cx="9918380" cy="127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694112"/>
            <a:ext cx="3790522" cy="23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45156381"/>
              </p:ext>
            </p:extLst>
          </p:nvPr>
        </p:nvGraphicFramePr>
        <p:xfrm>
          <a:off x="1595841" y="2111145"/>
          <a:ext cx="9485243" cy="13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17" y="3910013"/>
            <a:ext cx="3516981" cy="22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56150886"/>
              </p:ext>
            </p:extLst>
          </p:nvPr>
        </p:nvGraphicFramePr>
        <p:xfrm>
          <a:off x="1281015" y="2050986"/>
          <a:ext cx="9631627" cy="296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9169790"/>
              </p:ext>
            </p:extLst>
          </p:nvPr>
        </p:nvGraphicFramePr>
        <p:xfrm>
          <a:off x="1472183" y="1966765"/>
          <a:ext cx="9536712" cy="242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5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77630429"/>
              </p:ext>
            </p:extLst>
          </p:nvPr>
        </p:nvGraphicFramePr>
        <p:xfrm>
          <a:off x="1472183" y="1966765"/>
          <a:ext cx="9548744" cy="283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7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53419301"/>
              </p:ext>
            </p:extLst>
          </p:nvPr>
        </p:nvGraphicFramePr>
        <p:xfrm>
          <a:off x="1472183" y="1966765"/>
          <a:ext cx="9801406" cy="41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77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10381279"/>
              </p:ext>
            </p:extLst>
          </p:nvPr>
        </p:nvGraphicFramePr>
        <p:xfrm>
          <a:off x="1472183" y="1966765"/>
          <a:ext cx="9717185" cy="190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5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10593</TotalTime>
  <Words>584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Ribeiro Bona Sartor</cp:lastModifiedBy>
  <cp:revision>440</cp:revision>
  <dcterms:created xsi:type="dcterms:W3CDTF">2014-02-21T18:19:48Z</dcterms:created>
  <dcterms:modified xsi:type="dcterms:W3CDTF">2014-06-09T18:46:34Z</dcterms:modified>
</cp:coreProperties>
</file>