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3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496"/>
            <p14:sldId id="497"/>
            <p14:sldId id="498"/>
            <p14:sldId id="499"/>
            <p14:sldId id="500"/>
            <p14:sldId id="501"/>
            <p14:sldId id="502"/>
            <p14:sldId id="503"/>
            <p14:sldId id="504"/>
            <p14:sldId id="505"/>
            <p14:sldId id="506"/>
            <p14:sldId id="507"/>
            <p14:sldId id="508"/>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76" d="100"/>
          <a:sy n="76"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7DBD5F4-85AA-4307-AA6D-6DAE9FB9194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78B3650D-1E7D-459B-901D-7917C9E0E660}">
      <dgm:prSet/>
      <dgm:spPr>
        <a:solidFill>
          <a:srgbClr val="00B050"/>
        </a:solidFill>
        <a:ln>
          <a:solidFill>
            <a:srgbClr val="00B050"/>
          </a:solidFill>
        </a:ln>
      </dgm:spPr>
      <dgm:t>
        <a:bodyPr/>
        <a:lstStyle/>
        <a:p>
          <a:pPr rtl="0"/>
          <a:r>
            <a:rPr lang="pt-BR" b="1" smtClean="0"/>
            <a:t>Como declarar e inicializar um array?</a:t>
          </a:r>
          <a:endParaRPr lang="pt-BR"/>
        </a:p>
      </dgm:t>
    </dgm:pt>
    <dgm:pt modelId="{4C94BF72-1E57-44BC-8AE5-B22474848552}" type="parTrans" cxnId="{59CCBB6B-4538-45E1-8170-32DFEB48FDA3}">
      <dgm:prSet/>
      <dgm:spPr/>
      <dgm:t>
        <a:bodyPr/>
        <a:lstStyle/>
        <a:p>
          <a:endParaRPr lang="pt-BR"/>
        </a:p>
      </dgm:t>
    </dgm:pt>
    <dgm:pt modelId="{82693A71-D99F-4E5B-82AD-AC93E9ACB8C4}" type="sibTrans" cxnId="{59CCBB6B-4538-45E1-8170-32DFEB48FDA3}">
      <dgm:prSet/>
      <dgm:spPr/>
      <dgm:t>
        <a:bodyPr/>
        <a:lstStyle/>
        <a:p>
          <a:endParaRPr lang="pt-BR"/>
        </a:p>
      </dgm:t>
    </dgm:pt>
    <dgm:pt modelId="{0806BC4B-62D9-4B7A-8C52-40DAD613DA6B}">
      <dgm:prSet/>
      <dgm:spPr>
        <a:solidFill>
          <a:schemeClr val="accent6">
            <a:lumMod val="20000"/>
            <a:lumOff val="80000"/>
            <a:alpha val="90000"/>
          </a:schemeClr>
        </a:solidFill>
      </dgm:spPr>
      <dgm:t>
        <a:bodyPr/>
        <a:lstStyle/>
        <a:p>
          <a:pPr rtl="0"/>
          <a:r>
            <a:rPr lang="pt-BR" dirty="0" smtClean="0"/>
            <a:t>Lembre-se que sempre devemos inicializar as variáveis para não ocorrer um erro de compilação. Portanto, vamos inicializar o nosso </a:t>
          </a:r>
          <a:r>
            <a:rPr lang="pt-BR" dirty="0" err="1" smtClean="0"/>
            <a:t>array</a:t>
          </a:r>
          <a:r>
            <a:rPr lang="pt-BR" dirty="0" smtClean="0"/>
            <a:t>:</a:t>
          </a:r>
          <a:endParaRPr lang="pt-BR" dirty="0"/>
        </a:p>
      </dgm:t>
    </dgm:pt>
    <dgm:pt modelId="{A9F1F817-7E3E-4B8D-8750-C07994A7EEE9}" type="parTrans" cxnId="{232D6784-F685-4F76-9425-28D270E274A7}">
      <dgm:prSet/>
      <dgm:spPr/>
      <dgm:t>
        <a:bodyPr/>
        <a:lstStyle/>
        <a:p>
          <a:endParaRPr lang="pt-BR"/>
        </a:p>
      </dgm:t>
    </dgm:pt>
    <dgm:pt modelId="{AC5277FE-E21F-40DB-A5EA-BB0ECFECBC52}" type="sibTrans" cxnId="{232D6784-F685-4F76-9425-28D270E274A7}">
      <dgm:prSet/>
      <dgm:spPr/>
      <dgm:t>
        <a:bodyPr/>
        <a:lstStyle/>
        <a:p>
          <a:endParaRPr lang="pt-BR"/>
        </a:p>
      </dgm:t>
    </dgm:pt>
    <dgm:pt modelId="{0C226197-DF40-449E-8C47-80E8CD8268FA}" type="pres">
      <dgm:prSet presAssocID="{87DBD5F4-85AA-4307-AA6D-6DAE9FB9194A}" presName="Name0" presStyleCnt="0">
        <dgm:presLayoutVars>
          <dgm:dir/>
          <dgm:animLvl val="lvl"/>
          <dgm:resizeHandles val="exact"/>
        </dgm:presLayoutVars>
      </dgm:prSet>
      <dgm:spPr/>
      <dgm:t>
        <a:bodyPr/>
        <a:lstStyle/>
        <a:p>
          <a:endParaRPr lang="pt-BR"/>
        </a:p>
      </dgm:t>
    </dgm:pt>
    <dgm:pt modelId="{180682B1-96C0-4A4D-A6C6-B45E7B35C9AD}" type="pres">
      <dgm:prSet presAssocID="{78B3650D-1E7D-459B-901D-7917C9E0E660}" presName="composite" presStyleCnt="0"/>
      <dgm:spPr/>
    </dgm:pt>
    <dgm:pt modelId="{3581134C-0378-4622-BF24-288571AB0EB4}" type="pres">
      <dgm:prSet presAssocID="{78B3650D-1E7D-459B-901D-7917C9E0E660}" presName="parTx" presStyleLbl="alignNode1" presStyleIdx="0" presStyleCnt="1">
        <dgm:presLayoutVars>
          <dgm:chMax val="0"/>
          <dgm:chPref val="0"/>
          <dgm:bulletEnabled val="1"/>
        </dgm:presLayoutVars>
      </dgm:prSet>
      <dgm:spPr/>
      <dgm:t>
        <a:bodyPr/>
        <a:lstStyle/>
        <a:p>
          <a:endParaRPr lang="pt-BR"/>
        </a:p>
      </dgm:t>
    </dgm:pt>
    <dgm:pt modelId="{D25AA537-5E5E-42FD-A903-E8A290D97A1D}" type="pres">
      <dgm:prSet presAssocID="{78B3650D-1E7D-459B-901D-7917C9E0E660}" presName="desTx" presStyleLbl="alignAccFollowNode1" presStyleIdx="0" presStyleCnt="1">
        <dgm:presLayoutVars>
          <dgm:bulletEnabled val="1"/>
        </dgm:presLayoutVars>
      </dgm:prSet>
      <dgm:spPr/>
      <dgm:t>
        <a:bodyPr/>
        <a:lstStyle/>
        <a:p>
          <a:endParaRPr lang="pt-BR"/>
        </a:p>
      </dgm:t>
    </dgm:pt>
  </dgm:ptLst>
  <dgm:cxnLst>
    <dgm:cxn modelId="{59CCBB6B-4538-45E1-8170-32DFEB48FDA3}" srcId="{87DBD5F4-85AA-4307-AA6D-6DAE9FB9194A}" destId="{78B3650D-1E7D-459B-901D-7917C9E0E660}" srcOrd="0" destOrd="0" parTransId="{4C94BF72-1E57-44BC-8AE5-B22474848552}" sibTransId="{82693A71-D99F-4E5B-82AD-AC93E9ACB8C4}"/>
    <dgm:cxn modelId="{232D6784-F685-4F76-9425-28D270E274A7}" srcId="{78B3650D-1E7D-459B-901D-7917C9E0E660}" destId="{0806BC4B-62D9-4B7A-8C52-40DAD613DA6B}" srcOrd="0" destOrd="0" parTransId="{A9F1F817-7E3E-4B8D-8750-C07994A7EEE9}" sibTransId="{AC5277FE-E21F-40DB-A5EA-BB0ECFECBC52}"/>
    <dgm:cxn modelId="{404BBFBC-38F9-4EFA-B69C-29E153F633E2}" type="presOf" srcId="{78B3650D-1E7D-459B-901D-7917C9E0E660}" destId="{3581134C-0378-4622-BF24-288571AB0EB4}" srcOrd="0" destOrd="0" presId="urn:microsoft.com/office/officeart/2005/8/layout/hList1"/>
    <dgm:cxn modelId="{80FB24C5-6240-4FC2-B2CF-A75A1414E3E7}" type="presOf" srcId="{0806BC4B-62D9-4B7A-8C52-40DAD613DA6B}" destId="{D25AA537-5E5E-42FD-A903-E8A290D97A1D}" srcOrd="0" destOrd="0" presId="urn:microsoft.com/office/officeart/2005/8/layout/hList1"/>
    <dgm:cxn modelId="{1B598477-CC0E-4251-95AA-1CD87D11F201}" type="presOf" srcId="{87DBD5F4-85AA-4307-AA6D-6DAE9FB9194A}" destId="{0C226197-DF40-449E-8C47-80E8CD8268FA}" srcOrd="0" destOrd="0" presId="urn:microsoft.com/office/officeart/2005/8/layout/hList1"/>
    <dgm:cxn modelId="{27E29DB8-3D34-4379-9C35-A71A09034F42}" type="presParOf" srcId="{0C226197-DF40-449E-8C47-80E8CD8268FA}" destId="{180682B1-96C0-4A4D-A6C6-B45E7B35C9AD}" srcOrd="0" destOrd="0" presId="urn:microsoft.com/office/officeart/2005/8/layout/hList1"/>
    <dgm:cxn modelId="{D79299A3-BF59-4BF4-9EE9-C8EBD51BBEBB}" type="presParOf" srcId="{180682B1-96C0-4A4D-A6C6-B45E7B35C9AD}" destId="{3581134C-0378-4622-BF24-288571AB0EB4}" srcOrd="0" destOrd="0" presId="urn:microsoft.com/office/officeart/2005/8/layout/hList1"/>
    <dgm:cxn modelId="{34C85EB8-9616-42A8-81E7-593B338A98B4}" type="presParOf" srcId="{180682B1-96C0-4A4D-A6C6-B45E7B35C9AD}" destId="{D25AA537-5E5E-42FD-A903-E8A290D97A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81D224-B83C-42C5-A8F5-D1E93BA88A21}" type="doc">
      <dgm:prSet loTypeId="urn:microsoft.com/office/officeart/2005/8/layout/process1" loCatId="process" qsTypeId="urn:microsoft.com/office/officeart/2005/8/quickstyle/simple1" qsCatId="simple" csTypeId="urn:microsoft.com/office/officeart/2005/8/colors/accent4_5" csCatId="accent4"/>
      <dgm:spPr/>
      <dgm:t>
        <a:bodyPr/>
        <a:lstStyle/>
        <a:p>
          <a:endParaRPr lang="pt-BR"/>
        </a:p>
      </dgm:t>
    </dgm:pt>
    <dgm:pt modelId="{0BEE0CCB-1E39-44E6-8F09-E02959FE1E07}">
      <dgm:prSet/>
      <dgm:spPr/>
      <dgm:t>
        <a:bodyPr/>
        <a:lstStyle/>
        <a:p>
          <a:pPr rtl="0"/>
          <a:r>
            <a:rPr lang="pt-BR" b="1" smtClean="0"/>
            <a:t>Como declarar e inicializar um array?</a:t>
          </a:r>
          <a:endParaRPr lang="pt-BR"/>
        </a:p>
      </dgm:t>
    </dgm:pt>
    <dgm:pt modelId="{454AA5DE-A699-4035-8B30-676422A2DC6D}" type="parTrans" cxnId="{331621E8-60AA-4992-9D6D-43F69E6E2E66}">
      <dgm:prSet/>
      <dgm:spPr/>
      <dgm:t>
        <a:bodyPr/>
        <a:lstStyle/>
        <a:p>
          <a:endParaRPr lang="pt-BR"/>
        </a:p>
      </dgm:t>
    </dgm:pt>
    <dgm:pt modelId="{733E5695-BB1A-4D95-BFC7-6FA9088740DA}" type="sibTrans" cxnId="{331621E8-60AA-4992-9D6D-43F69E6E2E66}">
      <dgm:prSet/>
      <dgm:spPr/>
      <dgm:t>
        <a:bodyPr/>
        <a:lstStyle/>
        <a:p>
          <a:endParaRPr lang="pt-BR"/>
        </a:p>
      </dgm:t>
    </dgm:pt>
    <dgm:pt modelId="{CD14B8D8-A0CB-4F8D-A43F-9AB35DD912C0}">
      <dgm:prSet/>
      <dgm:spPr/>
      <dgm:t>
        <a:bodyPr/>
        <a:lstStyle/>
        <a:p>
          <a:pPr rtl="0"/>
          <a:r>
            <a:rPr lang="pt-BR" smtClean="0"/>
            <a:t>A inicialização de uma rray se dá através da instrução new. No exemplo acima, criamos um array de tamanho 10, ou seja, teremos 10 posições para armazenar valores do tipo int. A instrução new será mais abordada no Modulo II do curso na parte de Orientação Objetos.</a:t>
          </a:r>
          <a:endParaRPr lang="pt-BR"/>
        </a:p>
      </dgm:t>
    </dgm:pt>
    <dgm:pt modelId="{7330CC0A-35E1-49C4-84B8-3EE25625917C}" type="parTrans" cxnId="{77226225-3BD5-4FD5-AF6E-73643005A307}">
      <dgm:prSet/>
      <dgm:spPr/>
      <dgm:t>
        <a:bodyPr/>
        <a:lstStyle/>
        <a:p>
          <a:endParaRPr lang="pt-BR"/>
        </a:p>
      </dgm:t>
    </dgm:pt>
    <dgm:pt modelId="{6504CD9A-B7CF-4B81-B830-A27D45EC0551}" type="sibTrans" cxnId="{77226225-3BD5-4FD5-AF6E-73643005A307}">
      <dgm:prSet/>
      <dgm:spPr/>
      <dgm:t>
        <a:bodyPr/>
        <a:lstStyle/>
        <a:p>
          <a:endParaRPr lang="pt-BR"/>
        </a:p>
      </dgm:t>
    </dgm:pt>
    <dgm:pt modelId="{03961734-145F-4AAB-A323-E56ADE81889A}" type="pres">
      <dgm:prSet presAssocID="{E681D224-B83C-42C5-A8F5-D1E93BA88A21}" presName="Name0" presStyleCnt="0">
        <dgm:presLayoutVars>
          <dgm:dir/>
          <dgm:resizeHandles val="exact"/>
        </dgm:presLayoutVars>
      </dgm:prSet>
      <dgm:spPr/>
      <dgm:t>
        <a:bodyPr/>
        <a:lstStyle/>
        <a:p>
          <a:endParaRPr lang="pt-BR"/>
        </a:p>
      </dgm:t>
    </dgm:pt>
    <dgm:pt modelId="{CEADF71B-F37C-4233-8D9B-6B8B80A1101C}" type="pres">
      <dgm:prSet presAssocID="{0BEE0CCB-1E39-44E6-8F09-E02959FE1E07}" presName="node" presStyleLbl="node1" presStyleIdx="0" presStyleCnt="1">
        <dgm:presLayoutVars>
          <dgm:bulletEnabled val="1"/>
        </dgm:presLayoutVars>
      </dgm:prSet>
      <dgm:spPr/>
      <dgm:t>
        <a:bodyPr/>
        <a:lstStyle/>
        <a:p>
          <a:endParaRPr lang="pt-BR"/>
        </a:p>
      </dgm:t>
    </dgm:pt>
  </dgm:ptLst>
  <dgm:cxnLst>
    <dgm:cxn modelId="{77226225-3BD5-4FD5-AF6E-73643005A307}" srcId="{0BEE0CCB-1E39-44E6-8F09-E02959FE1E07}" destId="{CD14B8D8-A0CB-4F8D-A43F-9AB35DD912C0}" srcOrd="0" destOrd="0" parTransId="{7330CC0A-35E1-49C4-84B8-3EE25625917C}" sibTransId="{6504CD9A-B7CF-4B81-B830-A27D45EC0551}"/>
    <dgm:cxn modelId="{53A3F576-20D9-46FE-BF74-F56EB9F38CB3}" type="presOf" srcId="{0BEE0CCB-1E39-44E6-8F09-E02959FE1E07}" destId="{CEADF71B-F37C-4233-8D9B-6B8B80A1101C}" srcOrd="0" destOrd="0" presId="urn:microsoft.com/office/officeart/2005/8/layout/process1"/>
    <dgm:cxn modelId="{C41CEABB-76FD-4168-A025-FF84A07B0AC1}" type="presOf" srcId="{E681D224-B83C-42C5-A8F5-D1E93BA88A21}" destId="{03961734-145F-4AAB-A323-E56ADE81889A}" srcOrd="0" destOrd="0" presId="urn:microsoft.com/office/officeart/2005/8/layout/process1"/>
    <dgm:cxn modelId="{331621E8-60AA-4992-9D6D-43F69E6E2E66}" srcId="{E681D224-B83C-42C5-A8F5-D1E93BA88A21}" destId="{0BEE0CCB-1E39-44E6-8F09-E02959FE1E07}" srcOrd="0" destOrd="0" parTransId="{454AA5DE-A699-4035-8B30-676422A2DC6D}" sibTransId="{733E5695-BB1A-4D95-BFC7-6FA9088740DA}"/>
    <dgm:cxn modelId="{52DD4D1B-BA15-4F75-A0AC-C3B6C9F4002B}" type="presOf" srcId="{CD14B8D8-A0CB-4F8D-A43F-9AB35DD912C0}" destId="{CEADF71B-F37C-4233-8D9B-6B8B80A1101C}" srcOrd="0" destOrd="1" presId="urn:microsoft.com/office/officeart/2005/8/layout/process1"/>
    <dgm:cxn modelId="{0BE77DEE-AE95-4BA5-89A8-530313EBF9DE}" type="presParOf" srcId="{03961734-145F-4AAB-A323-E56ADE81889A}" destId="{CEADF71B-F37C-4233-8D9B-6B8B80A1101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0EA90ED-8F04-4142-BFE2-DE2E575C32F1}"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pt-BR"/>
        </a:p>
      </dgm:t>
    </dgm:pt>
    <dgm:pt modelId="{B8E1C4A0-A43E-4A49-978E-BFE17A836F46}">
      <dgm:prSet/>
      <dgm:spPr/>
      <dgm:t>
        <a:bodyPr/>
        <a:lstStyle/>
        <a:p>
          <a:pPr rtl="0"/>
          <a:r>
            <a:rPr lang="pt-BR" b="1" smtClean="0"/>
            <a:t>Inserindo valores de um array</a:t>
          </a:r>
          <a:endParaRPr lang="pt-BR"/>
        </a:p>
      </dgm:t>
    </dgm:pt>
    <dgm:pt modelId="{9367297E-5F5F-4BC6-A846-831ED72F5EBD}" type="parTrans" cxnId="{87DE2D59-8E82-4F75-8CBC-75283B820CCB}">
      <dgm:prSet/>
      <dgm:spPr/>
      <dgm:t>
        <a:bodyPr/>
        <a:lstStyle/>
        <a:p>
          <a:endParaRPr lang="pt-BR"/>
        </a:p>
      </dgm:t>
    </dgm:pt>
    <dgm:pt modelId="{69084C6D-0AB4-4A8C-AB3B-06932AA1E9AC}" type="sibTrans" cxnId="{87DE2D59-8E82-4F75-8CBC-75283B820CCB}">
      <dgm:prSet/>
      <dgm:spPr/>
      <dgm:t>
        <a:bodyPr/>
        <a:lstStyle/>
        <a:p>
          <a:endParaRPr lang="pt-BR"/>
        </a:p>
      </dgm:t>
    </dgm:pt>
    <dgm:pt modelId="{D2A14015-6062-451D-BF44-C9564C021421}">
      <dgm:prSet/>
      <dgm:spPr/>
      <dgm:t>
        <a:bodyPr/>
        <a:lstStyle/>
        <a:p>
          <a:pPr rtl="0"/>
          <a:r>
            <a:rPr lang="pt-BR" smtClean="0"/>
            <a:t>Existem diversas formas de inserirmos valores em umarray. A forma mais comum é a seguinte:</a:t>
          </a:r>
          <a:endParaRPr lang="pt-BR"/>
        </a:p>
      </dgm:t>
    </dgm:pt>
    <dgm:pt modelId="{D419FE21-991D-4FC7-ABAB-335513B88EC9}" type="parTrans" cxnId="{03DDC50D-AF77-4255-8C0F-698BF4BDDAE7}">
      <dgm:prSet/>
      <dgm:spPr/>
      <dgm:t>
        <a:bodyPr/>
        <a:lstStyle/>
        <a:p>
          <a:endParaRPr lang="pt-BR"/>
        </a:p>
      </dgm:t>
    </dgm:pt>
    <dgm:pt modelId="{5FB8888E-3731-4D6F-94C3-935B2ECBC8EF}" type="sibTrans" cxnId="{03DDC50D-AF77-4255-8C0F-698BF4BDDAE7}">
      <dgm:prSet/>
      <dgm:spPr/>
      <dgm:t>
        <a:bodyPr/>
        <a:lstStyle/>
        <a:p>
          <a:endParaRPr lang="pt-BR"/>
        </a:p>
      </dgm:t>
    </dgm:pt>
    <dgm:pt modelId="{8F88412E-50D3-4478-9A0C-D02B55F8F389}" type="pres">
      <dgm:prSet presAssocID="{10EA90ED-8F04-4142-BFE2-DE2E575C32F1}" presName="Name0" presStyleCnt="0">
        <dgm:presLayoutVars>
          <dgm:dir/>
          <dgm:resizeHandles val="exact"/>
        </dgm:presLayoutVars>
      </dgm:prSet>
      <dgm:spPr/>
      <dgm:t>
        <a:bodyPr/>
        <a:lstStyle/>
        <a:p>
          <a:endParaRPr lang="pt-BR"/>
        </a:p>
      </dgm:t>
    </dgm:pt>
    <dgm:pt modelId="{F1762349-906C-438D-9480-C825D4FA7DED}" type="pres">
      <dgm:prSet presAssocID="{B8E1C4A0-A43E-4A49-978E-BFE17A836F46}" presName="node" presStyleLbl="node1" presStyleIdx="0" presStyleCnt="1" custLinFactNeighborX="1239" custLinFactNeighborY="-812">
        <dgm:presLayoutVars>
          <dgm:bulletEnabled val="1"/>
        </dgm:presLayoutVars>
      </dgm:prSet>
      <dgm:spPr/>
      <dgm:t>
        <a:bodyPr/>
        <a:lstStyle/>
        <a:p>
          <a:endParaRPr lang="pt-BR"/>
        </a:p>
      </dgm:t>
    </dgm:pt>
  </dgm:ptLst>
  <dgm:cxnLst>
    <dgm:cxn modelId="{03DDC50D-AF77-4255-8C0F-698BF4BDDAE7}" srcId="{B8E1C4A0-A43E-4A49-978E-BFE17A836F46}" destId="{D2A14015-6062-451D-BF44-C9564C021421}" srcOrd="0" destOrd="0" parTransId="{D419FE21-991D-4FC7-ABAB-335513B88EC9}" sibTransId="{5FB8888E-3731-4D6F-94C3-935B2ECBC8EF}"/>
    <dgm:cxn modelId="{87DE2D59-8E82-4F75-8CBC-75283B820CCB}" srcId="{10EA90ED-8F04-4142-BFE2-DE2E575C32F1}" destId="{B8E1C4A0-A43E-4A49-978E-BFE17A836F46}" srcOrd="0" destOrd="0" parTransId="{9367297E-5F5F-4BC6-A846-831ED72F5EBD}" sibTransId="{69084C6D-0AB4-4A8C-AB3B-06932AA1E9AC}"/>
    <dgm:cxn modelId="{9937EA6F-F061-4E67-8FBF-B17AC77C828F}" type="presOf" srcId="{10EA90ED-8F04-4142-BFE2-DE2E575C32F1}" destId="{8F88412E-50D3-4478-9A0C-D02B55F8F389}" srcOrd="0" destOrd="0" presId="urn:microsoft.com/office/officeart/2005/8/layout/process1"/>
    <dgm:cxn modelId="{C9E8932D-1E2D-4007-8AB5-DF7D089C065A}" type="presOf" srcId="{D2A14015-6062-451D-BF44-C9564C021421}" destId="{F1762349-906C-438D-9480-C825D4FA7DED}" srcOrd="0" destOrd="1" presId="urn:microsoft.com/office/officeart/2005/8/layout/process1"/>
    <dgm:cxn modelId="{F61ACA45-CB57-45D6-A7EF-27C6BA30254F}" type="presOf" srcId="{B8E1C4A0-A43E-4A49-978E-BFE17A836F46}" destId="{F1762349-906C-438D-9480-C825D4FA7DED}" srcOrd="0" destOrd="0" presId="urn:microsoft.com/office/officeart/2005/8/layout/process1"/>
    <dgm:cxn modelId="{496D0848-BD92-4479-8255-D7A1D9ECB498}" type="presParOf" srcId="{8F88412E-50D3-4478-9A0C-D02B55F8F389}" destId="{F1762349-906C-438D-9480-C825D4FA7DE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863936-A4DA-4E03-9E2B-00A86F4A20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AA3CD20-99DA-44B4-AB3C-75A9FB38D3BD}">
      <dgm:prSet/>
      <dgm:spPr>
        <a:solidFill>
          <a:srgbClr val="00B0F0"/>
        </a:solidFill>
        <a:ln>
          <a:solidFill>
            <a:srgbClr val="00B0F0"/>
          </a:solidFill>
        </a:ln>
      </dgm:spPr>
      <dgm:t>
        <a:bodyPr/>
        <a:lstStyle/>
        <a:p>
          <a:pPr rtl="0"/>
          <a:r>
            <a:rPr lang="pt-BR" b="1" smtClean="0"/>
            <a:t>Inserindo valores de um array</a:t>
          </a:r>
          <a:endParaRPr lang="pt-BR"/>
        </a:p>
      </dgm:t>
    </dgm:pt>
    <dgm:pt modelId="{4B771F36-0C8F-4981-A298-3E44FD581AB4}" type="parTrans" cxnId="{9EB3C823-22FB-4366-9CC6-E4640F753339}">
      <dgm:prSet/>
      <dgm:spPr/>
      <dgm:t>
        <a:bodyPr/>
        <a:lstStyle/>
        <a:p>
          <a:endParaRPr lang="pt-BR"/>
        </a:p>
      </dgm:t>
    </dgm:pt>
    <dgm:pt modelId="{4AD1277E-C28C-48FB-BA3E-C3D6890AF4E0}" type="sibTrans" cxnId="{9EB3C823-22FB-4366-9CC6-E4640F753339}">
      <dgm:prSet/>
      <dgm:spPr/>
      <dgm:t>
        <a:bodyPr/>
        <a:lstStyle/>
        <a:p>
          <a:endParaRPr lang="pt-BR"/>
        </a:p>
      </dgm:t>
    </dgm:pt>
    <dgm:pt modelId="{3C7EEDC4-D72D-4AB5-9C49-8075DDF723A2}">
      <dgm:prSet/>
      <dgm:spPr/>
      <dgm:t>
        <a:bodyPr/>
        <a:lstStyle/>
        <a:p>
          <a:pPr rtl="0"/>
          <a:r>
            <a:rPr lang="pt-BR" dirty="0" smtClean="0"/>
            <a:t>As outras formas de se inserir valores em um </a:t>
          </a:r>
          <a:r>
            <a:rPr lang="pt-BR" dirty="0" err="1" smtClean="0"/>
            <a:t>array</a:t>
          </a:r>
          <a:r>
            <a:rPr lang="pt-BR" dirty="0" smtClean="0"/>
            <a:t> fazem muito mais do que simplesmente inserir tais valores. Na verdade essas formas declaram, inicializam e inserem os valores, tudo em apenas uma linha de código.</a:t>
          </a:r>
          <a:endParaRPr lang="pt-BR" dirty="0"/>
        </a:p>
      </dgm:t>
    </dgm:pt>
    <dgm:pt modelId="{B72816EF-08DE-44EF-ACFB-4970E4DB5F03}" type="parTrans" cxnId="{BC4F4364-D4D9-4D5F-9022-EFD706D37EE7}">
      <dgm:prSet/>
      <dgm:spPr/>
      <dgm:t>
        <a:bodyPr/>
        <a:lstStyle/>
        <a:p>
          <a:endParaRPr lang="pt-BR"/>
        </a:p>
      </dgm:t>
    </dgm:pt>
    <dgm:pt modelId="{C64E7018-1AC8-474E-BCD6-38D3B1079BDA}" type="sibTrans" cxnId="{BC4F4364-D4D9-4D5F-9022-EFD706D37EE7}">
      <dgm:prSet/>
      <dgm:spPr/>
      <dgm:t>
        <a:bodyPr/>
        <a:lstStyle/>
        <a:p>
          <a:endParaRPr lang="pt-BR"/>
        </a:p>
      </dgm:t>
    </dgm:pt>
    <dgm:pt modelId="{0C5A98C0-7AE5-4C56-BB49-56367CB329B0}" type="pres">
      <dgm:prSet presAssocID="{67863936-A4DA-4E03-9E2B-00A86F4A2063}" presName="linear" presStyleCnt="0">
        <dgm:presLayoutVars>
          <dgm:animLvl val="lvl"/>
          <dgm:resizeHandles val="exact"/>
        </dgm:presLayoutVars>
      </dgm:prSet>
      <dgm:spPr/>
      <dgm:t>
        <a:bodyPr/>
        <a:lstStyle/>
        <a:p>
          <a:endParaRPr lang="pt-BR"/>
        </a:p>
      </dgm:t>
    </dgm:pt>
    <dgm:pt modelId="{58D4D063-4E5D-42AE-A524-60F7195C8881}" type="pres">
      <dgm:prSet presAssocID="{EAA3CD20-99DA-44B4-AB3C-75A9FB38D3BD}" presName="parentText" presStyleLbl="node1" presStyleIdx="0" presStyleCnt="1">
        <dgm:presLayoutVars>
          <dgm:chMax val="0"/>
          <dgm:bulletEnabled val="1"/>
        </dgm:presLayoutVars>
      </dgm:prSet>
      <dgm:spPr/>
      <dgm:t>
        <a:bodyPr/>
        <a:lstStyle/>
        <a:p>
          <a:endParaRPr lang="pt-BR"/>
        </a:p>
      </dgm:t>
    </dgm:pt>
    <dgm:pt modelId="{87C52087-E1CE-4DE4-8112-619ABE0703B7}" type="pres">
      <dgm:prSet presAssocID="{EAA3CD20-99DA-44B4-AB3C-75A9FB38D3BD}" presName="childText" presStyleLbl="revTx" presStyleIdx="0" presStyleCnt="1">
        <dgm:presLayoutVars>
          <dgm:bulletEnabled val="1"/>
        </dgm:presLayoutVars>
      </dgm:prSet>
      <dgm:spPr/>
      <dgm:t>
        <a:bodyPr/>
        <a:lstStyle/>
        <a:p>
          <a:endParaRPr lang="pt-BR"/>
        </a:p>
      </dgm:t>
    </dgm:pt>
  </dgm:ptLst>
  <dgm:cxnLst>
    <dgm:cxn modelId="{9EB3C823-22FB-4366-9CC6-E4640F753339}" srcId="{67863936-A4DA-4E03-9E2B-00A86F4A2063}" destId="{EAA3CD20-99DA-44B4-AB3C-75A9FB38D3BD}" srcOrd="0" destOrd="0" parTransId="{4B771F36-0C8F-4981-A298-3E44FD581AB4}" sibTransId="{4AD1277E-C28C-48FB-BA3E-C3D6890AF4E0}"/>
    <dgm:cxn modelId="{BC4F4364-D4D9-4D5F-9022-EFD706D37EE7}" srcId="{EAA3CD20-99DA-44B4-AB3C-75A9FB38D3BD}" destId="{3C7EEDC4-D72D-4AB5-9C49-8075DDF723A2}" srcOrd="0" destOrd="0" parTransId="{B72816EF-08DE-44EF-ACFB-4970E4DB5F03}" sibTransId="{C64E7018-1AC8-474E-BCD6-38D3B1079BDA}"/>
    <dgm:cxn modelId="{DA482820-1C26-4E3C-BDB4-E8E153919183}" type="presOf" srcId="{67863936-A4DA-4E03-9E2B-00A86F4A2063}" destId="{0C5A98C0-7AE5-4C56-BB49-56367CB329B0}" srcOrd="0" destOrd="0" presId="urn:microsoft.com/office/officeart/2005/8/layout/vList2"/>
    <dgm:cxn modelId="{327DB767-A132-47B4-9C4A-3EB51F70F7C4}" type="presOf" srcId="{3C7EEDC4-D72D-4AB5-9C49-8075DDF723A2}" destId="{87C52087-E1CE-4DE4-8112-619ABE0703B7}" srcOrd="0" destOrd="0" presId="urn:microsoft.com/office/officeart/2005/8/layout/vList2"/>
    <dgm:cxn modelId="{D6832FC3-CD89-4AD8-8C9B-6DF5D7E4D0D5}" type="presOf" srcId="{EAA3CD20-99DA-44B4-AB3C-75A9FB38D3BD}" destId="{58D4D063-4E5D-42AE-A524-60F7195C8881}" srcOrd="0" destOrd="0" presId="urn:microsoft.com/office/officeart/2005/8/layout/vList2"/>
    <dgm:cxn modelId="{BEF6D458-AE0D-4333-A082-162C0C527085}" type="presParOf" srcId="{0C5A98C0-7AE5-4C56-BB49-56367CB329B0}" destId="{58D4D063-4E5D-42AE-A524-60F7195C8881}" srcOrd="0" destOrd="0" presId="urn:microsoft.com/office/officeart/2005/8/layout/vList2"/>
    <dgm:cxn modelId="{01CEA7EB-2D06-4F97-BE37-B9ECA0A7E017}" type="presParOf" srcId="{0C5A98C0-7AE5-4C56-BB49-56367CB329B0}" destId="{87C52087-E1CE-4DE4-8112-619ABE0703B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FCC0E0-7C0E-4A41-B70C-E7D744D871A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C1A844C9-452A-455C-A39C-D32A64937DF1}">
      <dgm:prSet/>
      <dgm:spPr/>
      <dgm:t>
        <a:bodyPr/>
        <a:lstStyle/>
        <a:p>
          <a:pPr rtl="0"/>
          <a:r>
            <a:rPr lang="pt-BR" b="1" smtClean="0"/>
            <a:t>Acessando os valores de um array</a:t>
          </a:r>
          <a:endParaRPr lang="pt-BR"/>
        </a:p>
      </dgm:t>
    </dgm:pt>
    <dgm:pt modelId="{6083D64B-791D-4E51-B119-66A0BECE6743}" type="parTrans" cxnId="{4D2F3CCF-DE58-48A5-B861-C830EC407384}">
      <dgm:prSet/>
      <dgm:spPr/>
      <dgm:t>
        <a:bodyPr/>
        <a:lstStyle/>
        <a:p>
          <a:endParaRPr lang="pt-BR"/>
        </a:p>
      </dgm:t>
    </dgm:pt>
    <dgm:pt modelId="{BCD0BCA9-7ABE-434E-976A-CF016B0B5D4F}" type="sibTrans" cxnId="{4D2F3CCF-DE58-48A5-B861-C830EC407384}">
      <dgm:prSet/>
      <dgm:spPr/>
      <dgm:t>
        <a:bodyPr/>
        <a:lstStyle/>
        <a:p>
          <a:endParaRPr lang="pt-BR"/>
        </a:p>
      </dgm:t>
    </dgm:pt>
    <dgm:pt modelId="{4374198D-D30D-44BC-B787-28A371832870}">
      <dgm:prSet/>
      <dgm:spPr/>
      <dgm:t>
        <a:bodyPr/>
        <a:lstStyle/>
        <a:p>
          <a:pPr rtl="0"/>
          <a:r>
            <a:rPr lang="pt-BR" smtClean="0"/>
            <a:t>Para acessarmos o valor armazenado em uma das posições de um array, basta conhecermos o índice de tal posição. Veja o exemplo abaixo:</a:t>
          </a:r>
          <a:endParaRPr lang="pt-BR"/>
        </a:p>
      </dgm:t>
    </dgm:pt>
    <dgm:pt modelId="{41589138-ACC5-4A3D-8B12-4AEF967F03C1}" type="parTrans" cxnId="{135E1C1F-5D43-4D1F-983E-ACA9A2789BBB}">
      <dgm:prSet/>
      <dgm:spPr/>
      <dgm:t>
        <a:bodyPr/>
        <a:lstStyle/>
        <a:p>
          <a:endParaRPr lang="pt-BR"/>
        </a:p>
      </dgm:t>
    </dgm:pt>
    <dgm:pt modelId="{F0C638F8-4CD4-4F07-B30B-458230D0B375}" type="sibTrans" cxnId="{135E1C1F-5D43-4D1F-983E-ACA9A2789BBB}">
      <dgm:prSet/>
      <dgm:spPr/>
      <dgm:t>
        <a:bodyPr/>
        <a:lstStyle/>
        <a:p>
          <a:endParaRPr lang="pt-BR"/>
        </a:p>
      </dgm:t>
    </dgm:pt>
    <dgm:pt modelId="{924E703F-F0DF-4311-A37F-9B5C8BC2529D}" type="pres">
      <dgm:prSet presAssocID="{85FCC0E0-7C0E-4A41-B70C-E7D744D871A2}" presName="Name0" presStyleCnt="0">
        <dgm:presLayoutVars>
          <dgm:dir/>
          <dgm:animLvl val="lvl"/>
          <dgm:resizeHandles val="exact"/>
        </dgm:presLayoutVars>
      </dgm:prSet>
      <dgm:spPr/>
      <dgm:t>
        <a:bodyPr/>
        <a:lstStyle/>
        <a:p>
          <a:endParaRPr lang="pt-BR"/>
        </a:p>
      </dgm:t>
    </dgm:pt>
    <dgm:pt modelId="{CAE6744A-D27B-480C-810D-289D5A6533CB}" type="pres">
      <dgm:prSet presAssocID="{C1A844C9-452A-455C-A39C-D32A64937DF1}" presName="composite" presStyleCnt="0"/>
      <dgm:spPr/>
    </dgm:pt>
    <dgm:pt modelId="{02CAB0FF-6C5D-467A-A132-17CC852B1D9B}" type="pres">
      <dgm:prSet presAssocID="{C1A844C9-452A-455C-A39C-D32A64937DF1}" presName="parTx" presStyleLbl="alignNode1" presStyleIdx="0" presStyleCnt="1">
        <dgm:presLayoutVars>
          <dgm:chMax val="0"/>
          <dgm:chPref val="0"/>
          <dgm:bulletEnabled val="1"/>
        </dgm:presLayoutVars>
      </dgm:prSet>
      <dgm:spPr/>
      <dgm:t>
        <a:bodyPr/>
        <a:lstStyle/>
        <a:p>
          <a:endParaRPr lang="pt-BR"/>
        </a:p>
      </dgm:t>
    </dgm:pt>
    <dgm:pt modelId="{80D80108-A6FA-4773-B289-5E37001D89E3}" type="pres">
      <dgm:prSet presAssocID="{C1A844C9-452A-455C-A39C-D32A64937DF1}" presName="desTx" presStyleLbl="alignAccFollowNode1" presStyleIdx="0" presStyleCnt="1">
        <dgm:presLayoutVars>
          <dgm:bulletEnabled val="1"/>
        </dgm:presLayoutVars>
      </dgm:prSet>
      <dgm:spPr/>
      <dgm:t>
        <a:bodyPr/>
        <a:lstStyle/>
        <a:p>
          <a:endParaRPr lang="pt-BR"/>
        </a:p>
      </dgm:t>
    </dgm:pt>
  </dgm:ptLst>
  <dgm:cxnLst>
    <dgm:cxn modelId="{135E1C1F-5D43-4D1F-983E-ACA9A2789BBB}" srcId="{C1A844C9-452A-455C-A39C-D32A64937DF1}" destId="{4374198D-D30D-44BC-B787-28A371832870}" srcOrd="0" destOrd="0" parTransId="{41589138-ACC5-4A3D-8B12-4AEF967F03C1}" sibTransId="{F0C638F8-4CD4-4F07-B30B-458230D0B375}"/>
    <dgm:cxn modelId="{4D2F3CCF-DE58-48A5-B861-C830EC407384}" srcId="{85FCC0E0-7C0E-4A41-B70C-E7D744D871A2}" destId="{C1A844C9-452A-455C-A39C-D32A64937DF1}" srcOrd="0" destOrd="0" parTransId="{6083D64B-791D-4E51-B119-66A0BECE6743}" sibTransId="{BCD0BCA9-7ABE-434E-976A-CF016B0B5D4F}"/>
    <dgm:cxn modelId="{17200D7B-F41D-4107-A29F-889D96148403}" type="presOf" srcId="{85FCC0E0-7C0E-4A41-B70C-E7D744D871A2}" destId="{924E703F-F0DF-4311-A37F-9B5C8BC2529D}" srcOrd="0" destOrd="0" presId="urn:microsoft.com/office/officeart/2005/8/layout/hList1"/>
    <dgm:cxn modelId="{38F661FB-9E58-4656-B98E-39FD1A3D3D3A}" type="presOf" srcId="{4374198D-D30D-44BC-B787-28A371832870}" destId="{80D80108-A6FA-4773-B289-5E37001D89E3}" srcOrd="0" destOrd="0" presId="urn:microsoft.com/office/officeart/2005/8/layout/hList1"/>
    <dgm:cxn modelId="{9DFB32FB-C8E9-4C52-B683-7A482C411A05}" type="presOf" srcId="{C1A844C9-452A-455C-A39C-D32A64937DF1}" destId="{02CAB0FF-6C5D-467A-A132-17CC852B1D9B}" srcOrd="0" destOrd="0" presId="urn:microsoft.com/office/officeart/2005/8/layout/hList1"/>
    <dgm:cxn modelId="{294748BF-448A-4606-BF6F-377D1F62EFC0}" type="presParOf" srcId="{924E703F-F0DF-4311-A37F-9B5C8BC2529D}" destId="{CAE6744A-D27B-480C-810D-289D5A6533CB}" srcOrd="0" destOrd="0" presId="urn:microsoft.com/office/officeart/2005/8/layout/hList1"/>
    <dgm:cxn modelId="{DB390360-20B2-40F7-BF55-4EA162C03F77}" type="presParOf" srcId="{CAE6744A-D27B-480C-810D-289D5A6533CB}" destId="{02CAB0FF-6C5D-467A-A132-17CC852B1D9B}" srcOrd="0" destOrd="0" presId="urn:microsoft.com/office/officeart/2005/8/layout/hList1"/>
    <dgm:cxn modelId="{5AC1C508-F1F7-4BFD-BAFD-2CB5B2848D06}" type="presParOf" srcId="{CAE6744A-D27B-480C-810D-289D5A6533CB}" destId="{80D80108-A6FA-4773-B289-5E37001D89E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A0C82F9-AB69-44CD-B7E6-A8AE7942FC3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4E2DBC8C-4656-45FF-80DA-E0F5A7B039CB}">
      <dgm:prSet/>
      <dgm:spPr>
        <a:solidFill>
          <a:srgbClr val="00B050"/>
        </a:solidFill>
      </dgm:spPr>
      <dgm:t>
        <a:bodyPr/>
        <a:lstStyle/>
        <a:p>
          <a:pPr rtl="0"/>
          <a:r>
            <a:rPr lang="pt-BR" b="1" smtClean="0"/>
            <a:t>Percorrendo um array</a:t>
          </a:r>
          <a:endParaRPr lang="pt-BR"/>
        </a:p>
      </dgm:t>
    </dgm:pt>
    <dgm:pt modelId="{102B20E1-0934-4927-A729-F70765AA9B9C}" type="parTrans" cxnId="{295AC6D1-DD76-4495-9BB9-5B76F30BA931}">
      <dgm:prSet/>
      <dgm:spPr/>
      <dgm:t>
        <a:bodyPr/>
        <a:lstStyle/>
        <a:p>
          <a:endParaRPr lang="pt-BR"/>
        </a:p>
      </dgm:t>
    </dgm:pt>
    <dgm:pt modelId="{BA3AF3E5-3123-40A6-A5D0-FF356D1EC8D7}" type="sibTrans" cxnId="{295AC6D1-DD76-4495-9BB9-5B76F30BA931}">
      <dgm:prSet/>
      <dgm:spPr/>
      <dgm:t>
        <a:bodyPr/>
        <a:lstStyle/>
        <a:p>
          <a:endParaRPr lang="pt-BR"/>
        </a:p>
      </dgm:t>
    </dgm:pt>
    <dgm:pt modelId="{FFC95067-6AFE-4D2A-ABC2-88CACE65E72C}">
      <dgm:prSet/>
      <dgm:spPr>
        <a:solidFill>
          <a:schemeClr val="accent6">
            <a:lumMod val="20000"/>
            <a:lumOff val="80000"/>
            <a:alpha val="90000"/>
          </a:schemeClr>
        </a:solidFill>
        <a:ln>
          <a:solidFill>
            <a:schemeClr val="accent6">
              <a:lumMod val="20000"/>
              <a:lumOff val="80000"/>
              <a:alpha val="90000"/>
            </a:schemeClr>
          </a:solidFill>
        </a:ln>
      </dgm:spPr>
      <dgm:t>
        <a:bodyPr/>
        <a:lstStyle/>
        <a:p>
          <a:pPr rtl="0"/>
          <a:r>
            <a:rPr lang="pt-BR" smtClean="0"/>
            <a:t>Quando trabalhamos com arrays, uma das tarefas mais comuns é acessarmos todas ou algumas de suas posições sistematicamente. Geralmente, fazemos isso para resgatar todos ou alguns dos valores armazenados e realizar algum processamento sobre tais valores.</a:t>
          </a:r>
          <a:endParaRPr lang="pt-BR"/>
        </a:p>
      </dgm:t>
    </dgm:pt>
    <dgm:pt modelId="{609BE08E-A4F1-4D5B-A5D7-D5150A74D891}" type="parTrans" cxnId="{0628DFC9-C290-49B4-B71F-BE8649145FAE}">
      <dgm:prSet/>
      <dgm:spPr/>
      <dgm:t>
        <a:bodyPr/>
        <a:lstStyle/>
        <a:p>
          <a:endParaRPr lang="pt-BR"/>
        </a:p>
      </dgm:t>
    </dgm:pt>
    <dgm:pt modelId="{0A67F47B-0862-4B40-8F4B-DA25B217667C}" type="sibTrans" cxnId="{0628DFC9-C290-49B4-B71F-BE8649145FAE}">
      <dgm:prSet/>
      <dgm:spPr/>
      <dgm:t>
        <a:bodyPr/>
        <a:lstStyle/>
        <a:p>
          <a:endParaRPr lang="pt-BR"/>
        </a:p>
      </dgm:t>
    </dgm:pt>
    <dgm:pt modelId="{C9C149CB-AD80-437E-893F-9CFDC009FD4C}" type="pres">
      <dgm:prSet presAssocID="{0A0C82F9-AB69-44CD-B7E6-A8AE7942FC35}" presName="Name0" presStyleCnt="0">
        <dgm:presLayoutVars>
          <dgm:dir/>
          <dgm:animLvl val="lvl"/>
          <dgm:resizeHandles val="exact"/>
        </dgm:presLayoutVars>
      </dgm:prSet>
      <dgm:spPr/>
      <dgm:t>
        <a:bodyPr/>
        <a:lstStyle/>
        <a:p>
          <a:endParaRPr lang="pt-BR"/>
        </a:p>
      </dgm:t>
    </dgm:pt>
    <dgm:pt modelId="{179FBFC7-7CC2-4A05-8672-3B3FF637D2D4}" type="pres">
      <dgm:prSet presAssocID="{4E2DBC8C-4656-45FF-80DA-E0F5A7B039CB}" presName="linNode" presStyleCnt="0"/>
      <dgm:spPr/>
    </dgm:pt>
    <dgm:pt modelId="{DEFDD3B4-7827-4B07-B06D-7912C57F2B48}" type="pres">
      <dgm:prSet presAssocID="{4E2DBC8C-4656-45FF-80DA-E0F5A7B039CB}" presName="parentText" presStyleLbl="node1" presStyleIdx="0" presStyleCnt="1">
        <dgm:presLayoutVars>
          <dgm:chMax val="1"/>
          <dgm:bulletEnabled val="1"/>
        </dgm:presLayoutVars>
      </dgm:prSet>
      <dgm:spPr/>
      <dgm:t>
        <a:bodyPr/>
        <a:lstStyle/>
        <a:p>
          <a:endParaRPr lang="pt-BR"/>
        </a:p>
      </dgm:t>
    </dgm:pt>
    <dgm:pt modelId="{7287E252-653F-4763-A003-9DA1CF4582AF}" type="pres">
      <dgm:prSet presAssocID="{4E2DBC8C-4656-45FF-80DA-E0F5A7B039CB}" presName="descendantText" presStyleLbl="alignAccFollowNode1" presStyleIdx="0" presStyleCnt="1">
        <dgm:presLayoutVars>
          <dgm:bulletEnabled val="1"/>
        </dgm:presLayoutVars>
      </dgm:prSet>
      <dgm:spPr/>
      <dgm:t>
        <a:bodyPr/>
        <a:lstStyle/>
        <a:p>
          <a:endParaRPr lang="pt-BR"/>
        </a:p>
      </dgm:t>
    </dgm:pt>
  </dgm:ptLst>
  <dgm:cxnLst>
    <dgm:cxn modelId="{A34AA59D-B1FA-4D3A-8418-0F962AA9EA98}" type="presOf" srcId="{FFC95067-6AFE-4D2A-ABC2-88CACE65E72C}" destId="{7287E252-653F-4763-A003-9DA1CF4582AF}" srcOrd="0" destOrd="0" presId="urn:microsoft.com/office/officeart/2005/8/layout/vList5"/>
    <dgm:cxn modelId="{F87C411D-15B0-4A43-8363-3E44293FE557}" type="presOf" srcId="{0A0C82F9-AB69-44CD-B7E6-A8AE7942FC35}" destId="{C9C149CB-AD80-437E-893F-9CFDC009FD4C}" srcOrd="0" destOrd="0" presId="urn:microsoft.com/office/officeart/2005/8/layout/vList5"/>
    <dgm:cxn modelId="{0628DFC9-C290-49B4-B71F-BE8649145FAE}" srcId="{4E2DBC8C-4656-45FF-80DA-E0F5A7B039CB}" destId="{FFC95067-6AFE-4D2A-ABC2-88CACE65E72C}" srcOrd="0" destOrd="0" parTransId="{609BE08E-A4F1-4D5B-A5D7-D5150A74D891}" sibTransId="{0A67F47B-0862-4B40-8F4B-DA25B217667C}"/>
    <dgm:cxn modelId="{295AC6D1-DD76-4495-9BB9-5B76F30BA931}" srcId="{0A0C82F9-AB69-44CD-B7E6-A8AE7942FC35}" destId="{4E2DBC8C-4656-45FF-80DA-E0F5A7B039CB}" srcOrd="0" destOrd="0" parTransId="{102B20E1-0934-4927-A729-F70765AA9B9C}" sibTransId="{BA3AF3E5-3123-40A6-A5D0-FF356D1EC8D7}"/>
    <dgm:cxn modelId="{8D81FC12-1275-433F-B5C4-283A0A3651DB}" type="presOf" srcId="{4E2DBC8C-4656-45FF-80DA-E0F5A7B039CB}" destId="{DEFDD3B4-7827-4B07-B06D-7912C57F2B48}" srcOrd="0" destOrd="0" presId="urn:microsoft.com/office/officeart/2005/8/layout/vList5"/>
    <dgm:cxn modelId="{CF6D10F2-05A6-41BB-AAB8-AD8A00C35DE8}" type="presParOf" srcId="{C9C149CB-AD80-437E-893F-9CFDC009FD4C}" destId="{179FBFC7-7CC2-4A05-8672-3B3FF637D2D4}" srcOrd="0" destOrd="0" presId="urn:microsoft.com/office/officeart/2005/8/layout/vList5"/>
    <dgm:cxn modelId="{386B33AE-B113-4A1C-A852-528D85909B3C}" type="presParOf" srcId="{179FBFC7-7CC2-4A05-8672-3B3FF637D2D4}" destId="{DEFDD3B4-7827-4B07-B06D-7912C57F2B48}" srcOrd="0" destOrd="0" presId="urn:microsoft.com/office/officeart/2005/8/layout/vList5"/>
    <dgm:cxn modelId="{534EE9C8-B362-4716-B204-BB1588C14E23}" type="presParOf" srcId="{179FBFC7-7CC2-4A05-8672-3B3FF637D2D4}" destId="{7287E252-653F-4763-A003-9DA1CF4582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5C26D0-BCD6-40D5-9EBE-40CF2B26C422}" type="doc">
      <dgm:prSet loTypeId="urn:microsoft.com/office/officeart/2005/8/layout/hProcess11" loCatId="process" qsTypeId="urn:microsoft.com/office/officeart/2005/8/quickstyle/simple1" qsCatId="simple" csTypeId="urn:microsoft.com/office/officeart/2005/8/colors/accent6_5" csCatId="accent6"/>
      <dgm:spPr/>
      <dgm:t>
        <a:bodyPr/>
        <a:lstStyle/>
        <a:p>
          <a:endParaRPr lang="pt-BR"/>
        </a:p>
      </dgm:t>
    </dgm:pt>
    <dgm:pt modelId="{F73C9D46-4A1B-468F-B472-E3D415D6B5EC}">
      <dgm:prSet/>
      <dgm:spPr/>
      <dgm:t>
        <a:bodyPr/>
        <a:lstStyle/>
        <a:p>
          <a:pPr rtl="0"/>
          <a:r>
            <a:rPr lang="pt-BR" b="1" dirty="0" smtClean="0"/>
            <a:t>Percorrendo um </a:t>
          </a:r>
          <a:r>
            <a:rPr lang="pt-BR" b="1" dirty="0" err="1" smtClean="0"/>
            <a:t>array</a:t>
          </a:r>
          <a:endParaRPr lang="pt-BR" dirty="0"/>
        </a:p>
      </dgm:t>
    </dgm:pt>
    <dgm:pt modelId="{7B5894BE-280B-413E-A3DA-F34D7C190BB0}" type="parTrans" cxnId="{FC1FE054-2FD9-4129-A549-729E293F2E12}">
      <dgm:prSet/>
      <dgm:spPr/>
      <dgm:t>
        <a:bodyPr/>
        <a:lstStyle/>
        <a:p>
          <a:endParaRPr lang="pt-BR"/>
        </a:p>
      </dgm:t>
    </dgm:pt>
    <dgm:pt modelId="{98C25425-71DF-4BAC-8660-BF3793870BC6}" type="sibTrans" cxnId="{FC1FE054-2FD9-4129-A549-729E293F2E12}">
      <dgm:prSet/>
      <dgm:spPr/>
      <dgm:t>
        <a:bodyPr/>
        <a:lstStyle/>
        <a:p>
          <a:endParaRPr lang="pt-BR"/>
        </a:p>
      </dgm:t>
    </dgm:pt>
    <dgm:pt modelId="{3FD32C8F-AB31-43CE-8C14-4A4F483D8397}" type="pres">
      <dgm:prSet presAssocID="{185C26D0-BCD6-40D5-9EBE-40CF2B26C422}" presName="Name0" presStyleCnt="0">
        <dgm:presLayoutVars>
          <dgm:dir/>
          <dgm:resizeHandles val="exact"/>
        </dgm:presLayoutVars>
      </dgm:prSet>
      <dgm:spPr/>
      <dgm:t>
        <a:bodyPr/>
        <a:lstStyle/>
        <a:p>
          <a:endParaRPr lang="pt-BR"/>
        </a:p>
      </dgm:t>
    </dgm:pt>
    <dgm:pt modelId="{F6EE4922-4F13-48BB-9044-D42116888209}" type="pres">
      <dgm:prSet presAssocID="{185C26D0-BCD6-40D5-9EBE-40CF2B26C422}" presName="arrow" presStyleLbl="bgShp" presStyleIdx="0" presStyleCnt="1"/>
      <dgm:spPr/>
    </dgm:pt>
    <dgm:pt modelId="{6E9E638E-26EF-4411-A78B-EA3B9650A7AD}" type="pres">
      <dgm:prSet presAssocID="{185C26D0-BCD6-40D5-9EBE-40CF2B26C422}" presName="points" presStyleCnt="0"/>
      <dgm:spPr/>
    </dgm:pt>
    <dgm:pt modelId="{82836495-C19F-483E-986F-5CDEC29A9275}" type="pres">
      <dgm:prSet presAssocID="{F73C9D46-4A1B-468F-B472-E3D415D6B5EC}" presName="compositeA" presStyleCnt="0"/>
      <dgm:spPr/>
    </dgm:pt>
    <dgm:pt modelId="{3C42A851-EFDC-4A68-B0FF-C1D0BA9AA8E2}" type="pres">
      <dgm:prSet presAssocID="{F73C9D46-4A1B-468F-B472-E3D415D6B5EC}" presName="textA" presStyleLbl="revTx" presStyleIdx="0" presStyleCnt="1">
        <dgm:presLayoutVars>
          <dgm:bulletEnabled val="1"/>
        </dgm:presLayoutVars>
      </dgm:prSet>
      <dgm:spPr/>
      <dgm:t>
        <a:bodyPr/>
        <a:lstStyle/>
        <a:p>
          <a:endParaRPr lang="pt-BR"/>
        </a:p>
      </dgm:t>
    </dgm:pt>
    <dgm:pt modelId="{4A3CDB65-0CAD-419A-A207-5E8E930E67F7}" type="pres">
      <dgm:prSet presAssocID="{F73C9D46-4A1B-468F-B472-E3D415D6B5EC}" presName="circleA" presStyleLbl="node1" presStyleIdx="0" presStyleCnt="1"/>
      <dgm:spPr/>
    </dgm:pt>
    <dgm:pt modelId="{F2858686-3927-4B5B-AF22-339E8B3AD548}" type="pres">
      <dgm:prSet presAssocID="{F73C9D46-4A1B-468F-B472-E3D415D6B5EC}" presName="spaceA" presStyleCnt="0"/>
      <dgm:spPr/>
    </dgm:pt>
  </dgm:ptLst>
  <dgm:cxnLst>
    <dgm:cxn modelId="{8F390456-A1DE-4B67-8C66-4D4B20E2FF3A}" type="presOf" srcId="{185C26D0-BCD6-40D5-9EBE-40CF2B26C422}" destId="{3FD32C8F-AB31-43CE-8C14-4A4F483D8397}" srcOrd="0" destOrd="0" presId="urn:microsoft.com/office/officeart/2005/8/layout/hProcess11"/>
    <dgm:cxn modelId="{457F259D-06F8-4290-BD6E-256B2930B9C0}" type="presOf" srcId="{F73C9D46-4A1B-468F-B472-E3D415D6B5EC}" destId="{3C42A851-EFDC-4A68-B0FF-C1D0BA9AA8E2}" srcOrd="0" destOrd="0" presId="urn:microsoft.com/office/officeart/2005/8/layout/hProcess11"/>
    <dgm:cxn modelId="{FC1FE054-2FD9-4129-A549-729E293F2E12}" srcId="{185C26D0-BCD6-40D5-9EBE-40CF2B26C422}" destId="{F73C9D46-4A1B-468F-B472-E3D415D6B5EC}" srcOrd="0" destOrd="0" parTransId="{7B5894BE-280B-413E-A3DA-F34D7C190BB0}" sibTransId="{98C25425-71DF-4BAC-8660-BF3793870BC6}"/>
    <dgm:cxn modelId="{996155D0-16FD-4D08-9B15-75B982DB7135}" type="presParOf" srcId="{3FD32C8F-AB31-43CE-8C14-4A4F483D8397}" destId="{F6EE4922-4F13-48BB-9044-D42116888209}" srcOrd="0" destOrd="0" presId="urn:microsoft.com/office/officeart/2005/8/layout/hProcess11"/>
    <dgm:cxn modelId="{72EB6415-229B-4E2F-9808-D0628C7F8279}" type="presParOf" srcId="{3FD32C8F-AB31-43CE-8C14-4A4F483D8397}" destId="{6E9E638E-26EF-4411-A78B-EA3B9650A7AD}" srcOrd="1" destOrd="0" presId="urn:microsoft.com/office/officeart/2005/8/layout/hProcess11"/>
    <dgm:cxn modelId="{D7568D36-EF12-4FF3-89FD-E42DECEC2AEE}" type="presParOf" srcId="{6E9E638E-26EF-4411-A78B-EA3B9650A7AD}" destId="{82836495-C19F-483E-986F-5CDEC29A9275}" srcOrd="0" destOrd="0" presId="urn:microsoft.com/office/officeart/2005/8/layout/hProcess11"/>
    <dgm:cxn modelId="{8F0D8BF6-BEE5-4C15-949A-9DD82B5AAEA0}" type="presParOf" srcId="{82836495-C19F-483E-986F-5CDEC29A9275}" destId="{3C42A851-EFDC-4A68-B0FF-C1D0BA9AA8E2}" srcOrd="0" destOrd="0" presId="urn:microsoft.com/office/officeart/2005/8/layout/hProcess11"/>
    <dgm:cxn modelId="{3FB61A9C-1F46-4BFD-9959-1A17FF990192}" type="presParOf" srcId="{82836495-C19F-483E-986F-5CDEC29A9275}" destId="{4A3CDB65-0CAD-419A-A207-5E8E930E67F7}" srcOrd="1" destOrd="0" presId="urn:microsoft.com/office/officeart/2005/8/layout/hProcess11"/>
    <dgm:cxn modelId="{65002D6F-8FBD-4889-A5A2-6C680C019765}" type="presParOf" srcId="{82836495-C19F-483E-986F-5CDEC29A9275}" destId="{F2858686-3927-4B5B-AF22-339E8B3AD54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13E2FB-65AC-49AA-94D9-A891A1D882C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pt-BR"/>
        </a:p>
      </dgm:t>
    </dgm:pt>
    <dgm:pt modelId="{6D27C883-AE1D-44C1-801E-310775263A64}">
      <dgm:prSet/>
      <dgm:spPr/>
      <dgm:t>
        <a:bodyPr/>
        <a:lstStyle/>
        <a:p>
          <a:pPr rtl="0"/>
          <a:r>
            <a:rPr lang="pt-BR" b="1" smtClean="0"/>
            <a:t>Percorrendo um array</a:t>
          </a:r>
          <a:endParaRPr lang="pt-BR"/>
        </a:p>
      </dgm:t>
    </dgm:pt>
    <dgm:pt modelId="{355E6D9A-5819-4A20-9FC5-4AE005DC25B3}" type="parTrans" cxnId="{09582527-ACC5-49FE-9DF4-D5DC44F33A53}">
      <dgm:prSet/>
      <dgm:spPr/>
      <dgm:t>
        <a:bodyPr/>
        <a:lstStyle/>
        <a:p>
          <a:endParaRPr lang="pt-BR"/>
        </a:p>
      </dgm:t>
    </dgm:pt>
    <dgm:pt modelId="{AF804C04-F5B1-41AB-9470-9652BEC30906}" type="sibTrans" cxnId="{09582527-ACC5-49FE-9DF4-D5DC44F33A53}">
      <dgm:prSet/>
      <dgm:spPr/>
      <dgm:t>
        <a:bodyPr/>
        <a:lstStyle/>
        <a:p>
          <a:endParaRPr lang="pt-BR"/>
        </a:p>
      </dgm:t>
    </dgm:pt>
    <dgm:pt modelId="{93D6BD3A-F7C2-48C0-B1DD-E66C9F93806E}">
      <dgm:prSet/>
      <dgm:spPr/>
      <dgm:t>
        <a:bodyPr/>
        <a:lstStyle/>
        <a:p>
          <a:pPr algn="just" rtl="0"/>
          <a:r>
            <a:rPr lang="pt-BR" dirty="0" smtClean="0"/>
            <a:t>Imagine que exista uma grande quantidade de linhas de código entre as linhas destacadas no exemplo acima, ou seja, entre a inicialização do </a:t>
          </a:r>
          <a:r>
            <a:rPr lang="pt-BR" dirty="0" err="1" smtClean="0"/>
            <a:t>array</a:t>
          </a:r>
          <a:r>
            <a:rPr lang="pt-BR" dirty="0" smtClean="0"/>
            <a:t> números e o for que o percorre. Além disso, imagine também que o código tenha que ser modificado, mais  especificamente, a quantidade de posições deve ser alterada de 100 para 1000. Seria muito fácil esquecermos de atualizar os argumentos da instrução for para que o laço considere o intervalo de 0 a 1000 e não o intervalo de 0 a 100.</a:t>
          </a:r>
          <a:endParaRPr lang="pt-BR" dirty="0"/>
        </a:p>
      </dgm:t>
    </dgm:pt>
    <dgm:pt modelId="{84383311-5677-472E-AD49-7EB84301CAD6}" type="parTrans" cxnId="{6CCC841A-F717-43D1-92B9-BD1BB600FCBE}">
      <dgm:prSet/>
      <dgm:spPr/>
      <dgm:t>
        <a:bodyPr/>
        <a:lstStyle/>
        <a:p>
          <a:endParaRPr lang="pt-BR"/>
        </a:p>
      </dgm:t>
    </dgm:pt>
    <dgm:pt modelId="{A6CFBE5D-D781-4CA0-B420-25747E1DFA34}" type="sibTrans" cxnId="{6CCC841A-F717-43D1-92B9-BD1BB600FCBE}">
      <dgm:prSet/>
      <dgm:spPr/>
      <dgm:t>
        <a:bodyPr/>
        <a:lstStyle/>
        <a:p>
          <a:endParaRPr lang="pt-BR"/>
        </a:p>
      </dgm:t>
    </dgm:pt>
    <dgm:pt modelId="{D3764C81-CA5D-41A7-B0A6-CF39A46D78AE}" type="pres">
      <dgm:prSet presAssocID="{EB13E2FB-65AC-49AA-94D9-A891A1D882CF}" presName="linear" presStyleCnt="0">
        <dgm:presLayoutVars>
          <dgm:dir/>
          <dgm:animLvl val="lvl"/>
          <dgm:resizeHandles val="exact"/>
        </dgm:presLayoutVars>
      </dgm:prSet>
      <dgm:spPr/>
      <dgm:t>
        <a:bodyPr/>
        <a:lstStyle/>
        <a:p>
          <a:endParaRPr lang="pt-BR"/>
        </a:p>
      </dgm:t>
    </dgm:pt>
    <dgm:pt modelId="{5398DB0F-7C8A-4EA7-9354-14F8B2B24E33}" type="pres">
      <dgm:prSet presAssocID="{6D27C883-AE1D-44C1-801E-310775263A64}" presName="parentLin" presStyleCnt="0"/>
      <dgm:spPr/>
    </dgm:pt>
    <dgm:pt modelId="{9E110755-A2ED-4FDA-BD05-BCDCDD258100}" type="pres">
      <dgm:prSet presAssocID="{6D27C883-AE1D-44C1-801E-310775263A64}" presName="parentLeftMargin" presStyleLbl="node1" presStyleIdx="0" presStyleCnt="1"/>
      <dgm:spPr/>
      <dgm:t>
        <a:bodyPr/>
        <a:lstStyle/>
        <a:p>
          <a:endParaRPr lang="pt-BR"/>
        </a:p>
      </dgm:t>
    </dgm:pt>
    <dgm:pt modelId="{836730A9-156D-4023-AD48-C3EE565D5442}" type="pres">
      <dgm:prSet presAssocID="{6D27C883-AE1D-44C1-801E-310775263A64}" presName="parentText" presStyleLbl="node1" presStyleIdx="0" presStyleCnt="1">
        <dgm:presLayoutVars>
          <dgm:chMax val="0"/>
          <dgm:bulletEnabled val="1"/>
        </dgm:presLayoutVars>
      </dgm:prSet>
      <dgm:spPr/>
      <dgm:t>
        <a:bodyPr/>
        <a:lstStyle/>
        <a:p>
          <a:endParaRPr lang="pt-BR"/>
        </a:p>
      </dgm:t>
    </dgm:pt>
    <dgm:pt modelId="{19C8620E-5221-43C5-AA55-97B9548077C1}" type="pres">
      <dgm:prSet presAssocID="{6D27C883-AE1D-44C1-801E-310775263A64}" presName="negativeSpace" presStyleCnt="0"/>
      <dgm:spPr/>
    </dgm:pt>
    <dgm:pt modelId="{B7A5F1C2-1F91-4691-A581-771BA715B0F2}" type="pres">
      <dgm:prSet presAssocID="{6D27C883-AE1D-44C1-801E-310775263A64}" presName="childText" presStyleLbl="conFgAcc1" presStyleIdx="0" presStyleCnt="1">
        <dgm:presLayoutVars>
          <dgm:bulletEnabled val="1"/>
        </dgm:presLayoutVars>
      </dgm:prSet>
      <dgm:spPr/>
      <dgm:t>
        <a:bodyPr/>
        <a:lstStyle/>
        <a:p>
          <a:endParaRPr lang="pt-BR"/>
        </a:p>
      </dgm:t>
    </dgm:pt>
  </dgm:ptLst>
  <dgm:cxnLst>
    <dgm:cxn modelId="{C8DC493E-6B3D-41D1-BAE5-232D1FE8CFDC}" type="presOf" srcId="{6D27C883-AE1D-44C1-801E-310775263A64}" destId="{836730A9-156D-4023-AD48-C3EE565D5442}" srcOrd="1" destOrd="0" presId="urn:microsoft.com/office/officeart/2005/8/layout/list1"/>
    <dgm:cxn modelId="{09582527-ACC5-49FE-9DF4-D5DC44F33A53}" srcId="{EB13E2FB-65AC-49AA-94D9-A891A1D882CF}" destId="{6D27C883-AE1D-44C1-801E-310775263A64}" srcOrd="0" destOrd="0" parTransId="{355E6D9A-5819-4A20-9FC5-4AE005DC25B3}" sibTransId="{AF804C04-F5B1-41AB-9470-9652BEC30906}"/>
    <dgm:cxn modelId="{35DD5798-B294-4E00-BDEB-8E9392EF57E8}" type="presOf" srcId="{93D6BD3A-F7C2-48C0-B1DD-E66C9F93806E}" destId="{B7A5F1C2-1F91-4691-A581-771BA715B0F2}" srcOrd="0" destOrd="0" presId="urn:microsoft.com/office/officeart/2005/8/layout/list1"/>
    <dgm:cxn modelId="{7C6CF9D5-9823-4F60-B1EA-0E14B749E4D0}" type="presOf" srcId="{6D27C883-AE1D-44C1-801E-310775263A64}" destId="{9E110755-A2ED-4FDA-BD05-BCDCDD258100}" srcOrd="0" destOrd="0" presId="urn:microsoft.com/office/officeart/2005/8/layout/list1"/>
    <dgm:cxn modelId="{EA67B499-C664-40BA-91FC-3488F360A95E}" type="presOf" srcId="{EB13E2FB-65AC-49AA-94D9-A891A1D882CF}" destId="{D3764C81-CA5D-41A7-B0A6-CF39A46D78AE}" srcOrd="0" destOrd="0" presId="urn:microsoft.com/office/officeart/2005/8/layout/list1"/>
    <dgm:cxn modelId="{6CCC841A-F717-43D1-92B9-BD1BB600FCBE}" srcId="{6D27C883-AE1D-44C1-801E-310775263A64}" destId="{93D6BD3A-F7C2-48C0-B1DD-E66C9F93806E}" srcOrd="0" destOrd="0" parTransId="{84383311-5677-472E-AD49-7EB84301CAD6}" sibTransId="{A6CFBE5D-D781-4CA0-B420-25747E1DFA34}"/>
    <dgm:cxn modelId="{57D0E21C-6132-4715-8D91-B7C89BAC27DB}" type="presParOf" srcId="{D3764C81-CA5D-41A7-B0A6-CF39A46D78AE}" destId="{5398DB0F-7C8A-4EA7-9354-14F8B2B24E33}" srcOrd="0" destOrd="0" presId="urn:microsoft.com/office/officeart/2005/8/layout/list1"/>
    <dgm:cxn modelId="{6BF83C9A-B241-4302-99A8-22AF40BE9DAB}" type="presParOf" srcId="{5398DB0F-7C8A-4EA7-9354-14F8B2B24E33}" destId="{9E110755-A2ED-4FDA-BD05-BCDCDD258100}" srcOrd="0" destOrd="0" presId="urn:microsoft.com/office/officeart/2005/8/layout/list1"/>
    <dgm:cxn modelId="{15B740E4-B5CE-4B8B-AAA1-8F89193B216A}" type="presParOf" srcId="{5398DB0F-7C8A-4EA7-9354-14F8B2B24E33}" destId="{836730A9-156D-4023-AD48-C3EE565D5442}" srcOrd="1" destOrd="0" presId="urn:microsoft.com/office/officeart/2005/8/layout/list1"/>
    <dgm:cxn modelId="{E9DE39D2-8737-4C1D-B2A2-CCE339D58E6D}" type="presParOf" srcId="{D3764C81-CA5D-41A7-B0A6-CF39A46D78AE}" destId="{19C8620E-5221-43C5-AA55-97B9548077C1}" srcOrd="1" destOrd="0" presId="urn:microsoft.com/office/officeart/2005/8/layout/list1"/>
    <dgm:cxn modelId="{BEC46F8C-37F0-4D86-B393-AEDA858A52BA}" type="presParOf" srcId="{D3764C81-CA5D-41A7-B0A6-CF39A46D78AE}" destId="{B7A5F1C2-1F91-4691-A581-771BA715B0F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33888-1548-48B5-B6E7-9D8E82E0ECCF}" type="doc">
      <dgm:prSet loTypeId="urn:microsoft.com/office/officeart/2005/8/layout/vList5" loCatId="list" qsTypeId="urn:microsoft.com/office/officeart/2005/8/quickstyle/simple1" qsCatId="simple" csTypeId="urn:microsoft.com/office/officeart/2005/8/colors/accent3_1" csCatId="accent3"/>
      <dgm:spPr/>
      <dgm:t>
        <a:bodyPr/>
        <a:lstStyle/>
        <a:p>
          <a:endParaRPr lang="pt-BR"/>
        </a:p>
      </dgm:t>
    </dgm:pt>
    <dgm:pt modelId="{C16575C7-5A8A-43EE-B415-8ECFC037A460}">
      <dgm:prSet/>
      <dgm:spPr/>
      <dgm:t>
        <a:bodyPr/>
        <a:lstStyle/>
        <a:p>
          <a:pPr rtl="0"/>
          <a:r>
            <a:rPr lang="pt-BR" b="1" smtClean="0"/>
            <a:t>Percorrendo um array</a:t>
          </a:r>
          <a:endParaRPr lang="pt-BR"/>
        </a:p>
      </dgm:t>
    </dgm:pt>
    <dgm:pt modelId="{5AF45BB0-95AE-4DCE-8C4B-186C27647022}" type="parTrans" cxnId="{F7BB3E73-17CB-4CC3-8BD2-7844CD46A067}">
      <dgm:prSet/>
      <dgm:spPr/>
      <dgm:t>
        <a:bodyPr/>
        <a:lstStyle/>
        <a:p>
          <a:endParaRPr lang="pt-BR"/>
        </a:p>
      </dgm:t>
    </dgm:pt>
    <dgm:pt modelId="{C17AC6D8-AED6-4881-BAE1-A05CD225E387}" type="sibTrans" cxnId="{F7BB3E73-17CB-4CC3-8BD2-7844CD46A067}">
      <dgm:prSet/>
      <dgm:spPr/>
      <dgm:t>
        <a:bodyPr/>
        <a:lstStyle/>
        <a:p>
          <a:endParaRPr lang="pt-BR"/>
        </a:p>
      </dgm:t>
    </dgm:pt>
    <dgm:pt modelId="{CC9444CE-C434-4D9B-9E2E-AB3617E75382}">
      <dgm:prSet/>
      <dgm:spPr/>
      <dgm:t>
        <a:bodyPr/>
        <a:lstStyle/>
        <a:p>
          <a:pPr rtl="0"/>
          <a:r>
            <a:rPr lang="pt-BR" smtClean="0"/>
            <a:t>Para evitar esse tipo de problema, uma boa prática é utilizar o atributo Length dos arrays da linguagem C# para descobrir qual a sua dimensão(tamanho) do array. Veja como ficaria o exemplo com essas modificações.</a:t>
          </a:r>
          <a:endParaRPr lang="pt-BR"/>
        </a:p>
      </dgm:t>
    </dgm:pt>
    <dgm:pt modelId="{1F78CC3F-F709-431E-9F8C-1A7E55E9C8F3}" type="parTrans" cxnId="{DA6E433C-3A5E-470E-A398-FAFD53984E05}">
      <dgm:prSet/>
      <dgm:spPr/>
      <dgm:t>
        <a:bodyPr/>
        <a:lstStyle/>
        <a:p>
          <a:endParaRPr lang="pt-BR"/>
        </a:p>
      </dgm:t>
    </dgm:pt>
    <dgm:pt modelId="{4510B3A0-EF84-4EB9-9261-F8EB60FDE157}" type="sibTrans" cxnId="{DA6E433C-3A5E-470E-A398-FAFD53984E05}">
      <dgm:prSet/>
      <dgm:spPr/>
      <dgm:t>
        <a:bodyPr/>
        <a:lstStyle/>
        <a:p>
          <a:endParaRPr lang="pt-BR"/>
        </a:p>
      </dgm:t>
    </dgm:pt>
    <dgm:pt modelId="{AB58B2C0-0AB4-4352-97CD-082B70D6CA90}" type="pres">
      <dgm:prSet presAssocID="{AD033888-1548-48B5-B6E7-9D8E82E0ECCF}" presName="Name0" presStyleCnt="0">
        <dgm:presLayoutVars>
          <dgm:dir/>
          <dgm:animLvl val="lvl"/>
          <dgm:resizeHandles val="exact"/>
        </dgm:presLayoutVars>
      </dgm:prSet>
      <dgm:spPr/>
      <dgm:t>
        <a:bodyPr/>
        <a:lstStyle/>
        <a:p>
          <a:endParaRPr lang="pt-BR"/>
        </a:p>
      </dgm:t>
    </dgm:pt>
    <dgm:pt modelId="{F3CB9AE7-4873-4FD9-AB04-6CCA6B42DD8A}" type="pres">
      <dgm:prSet presAssocID="{C16575C7-5A8A-43EE-B415-8ECFC037A460}" presName="linNode" presStyleCnt="0"/>
      <dgm:spPr/>
    </dgm:pt>
    <dgm:pt modelId="{729847E7-3859-42C5-A091-7C3968A5BFFF}" type="pres">
      <dgm:prSet presAssocID="{C16575C7-5A8A-43EE-B415-8ECFC037A460}" presName="parentText" presStyleLbl="node1" presStyleIdx="0" presStyleCnt="1">
        <dgm:presLayoutVars>
          <dgm:chMax val="1"/>
          <dgm:bulletEnabled val="1"/>
        </dgm:presLayoutVars>
      </dgm:prSet>
      <dgm:spPr/>
      <dgm:t>
        <a:bodyPr/>
        <a:lstStyle/>
        <a:p>
          <a:endParaRPr lang="pt-BR"/>
        </a:p>
      </dgm:t>
    </dgm:pt>
    <dgm:pt modelId="{B3C123BC-C37B-4987-BA47-FCB7C6BE9706}" type="pres">
      <dgm:prSet presAssocID="{C16575C7-5A8A-43EE-B415-8ECFC037A460}" presName="descendantText" presStyleLbl="alignAccFollowNode1" presStyleIdx="0" presStyleCnt="1">
        <dgm:presLayoutVars>
          <dgm:bulletEnabled val="1"/>
        </dgm:presLayoutVars>
      </dgm:prSet>
      <dgm:spPr/>
      <dgm:t>
        <a:bodyPr/>
        <a:lstStyle/>
        <a:p>
          <a:endParaRPr lang="pt-BR"/>
        </a:p>
      </dgm:t>
    </dgm:pt>
  </dgm:ptLst>
  <dgm:cxnLst>
    <dgm:cxn modelId="{9879159F-E0BF-44C0-8346-7B76BF90C7D1}" type="presOf" srcId="{C16575C7-5A8A-43EE-B415-8ECFC037A460}" destId="{729847E7-3859-42C5-A091-7C3968A5BFFF}" srcOrd="0" destOrd="0" presId="urn:microsoft.com/office/officeart/2005/8/layout/vList5"/>
    <dgm:cxn modelId="{9C0945F5-EB87-46EA-B4C4-48C07D0C1BB7}" type="presOf" srcId="{CC9444CE-C434-4D9B-9E2E-AB3617E75382}" destId="{B3C123BC-C37B-4987-BA47-FCB7C6BE9706}" srcOrd="0" destOrd="0" presId="urn:microsoft.com/office/officeart/2005/8/layout/vList5"/>
    <dgm:cxn modelId="{4E6FE26B-26C3-47FA-8128-1D3812BCFD25}" type="presOf" srcId="{AD033888-1548-48B5-B6E7-9D8E82E0ECCF}" destId="{AB58B2C0-0AB4-4352-97CD-082B70D6CA90}" srcOrd="0" destOrd="0" presId="urn:microsoft.com/office/officeart/2005/8/layout/vList5"/>
    <dgm:cxn modelId="{DA6E433C-3A5E-470E-A398-FAFD53984E05}" srcId="{C16575C7-5A8A-43EE-B415-8ECFC037A460}" destId="{CC9444CE-C434-4D9B-9E2E-AB3617E75382}" srcOrd="0" destOrd="0" parTransId="{1F78CC3F-F709-431E-9F8C-1A7E55E9C8F3}" sibTransId="{4510B3A0-EF84-4EB9-9261-F8EB60FDE157}"/>
    <dgm:cxn modelId="{F7BB3E73-17CB-4CC3-8BD2-7844CD46A067}" srcId="{AD033888-1548-48B5-B6E7-9D8E82E0ECCF}" destId="{C16575C7-5A8A-43EE-B415-8ECFC037A460}" srcOrd="0" destOrd="0" parTransId="{5AF45BB0-95AE-4DCE-8C4B-186C27647022}" sibTransId="{C17AC6D8-AED6-4881-BAE1-A05CD225E387}"/>
    <dgm:cxn modelId="{C3502BC9-5260-4DA7-8913-780B77FB98DE}" type="presParOf" srcId="{AB58B2C0-0AB4-4352-97CD-082B70D6CA90}" destId="{F3CB9AE7-4873-4FD9-AB04-6CCA6B42DD8A}" srcOrd="0" destOrd="0" presId="urn:microsoft.com/office/officeart/2005/8/layout/vList5"/>
    <dgm:cxn modelId="{3E5B039A-6ACC-40A4-AA2A-50A50CCEC204}" type="presParOf" srcId="{F3CB9AE7-4873-4FD9-AB04-6CCA6B42DD8A}" destId="{729847E7-3859-42C5-A091-7C3968A5BFFF}" srcOrd="0" destOrd="0" presId="urn:microsoft.com/office/officeart/2005/8/layout/vList5"/>
    <dgm:cxn modelId="{F10F414A-B5D0-4F0C-927E-CD8D605B1991}" type="presParOf" srcId="{F3CB9AE7-4873-4FD9-AB04-6CCA6B42DD8A}" destId="{B3C123BC-C37B-4987-BA47-FCB7C6BE970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203A72-3CEF-435B-B0B1-34BF4C948158}" type="doc">
      <dgm:prSet loTypeId="urn:microsoft.com/office/officeart/2005/8/layout/hProcess11" loCatId="process" qsTypeId="urn:microsoft.com/office/officeart/2005/8/quickstyle/simple1" qsCatId="simple" csTypeId="urn:microsoft.com/office/officeart/2005/8/colors/accent3_3" csCatId="accent3"/>
      <dgm:spPr/>
      <dgm:t>
        <a:bodyPr/>
        <a:lstStyle/>
        <a:p>
          <a:endParaRPr lang="pt-BR"/>
        </a:p>
      </dgm:t>
    </dgm:pt>
    <dgm:pt modelId="{5F1A2A0C-0A62-406A-B0EA-C9DEE8E37AD9}">
      <dgm:prSet/>
      <dgm:spPr/>
      <dgm:t>
        <a:bodyPr/>
        <a:lstStyle/>
        <a:p>
          <a:pPr rtl="0"/>
          <a:r>
            <a:rPr lang="pt-BR" b="1" smtClean="0"/>
            <a:t>Percorrendo um array</a:t>
          </a:r>
          <a:endParaRPr lang="pt-BR"/>
        </a:p>
      </dgm:t>
    </dgm:pt>
    <dgm:pt modelId="{55E3EC90-7B66-48CB-9239-A9D05CBFB834}" type="parTrans" cxnId="{456C01F1-3F18-458D-BD37-B48FD38DA03A}">
      <dgm:prSet/>
      <dgm:spPr/>
      <dgm:t>
        <a:bodyPr/>
        <a:lstStyle/>
        <a:p>
          <a:endParaRPr lang="pt-BR"/>
        </a:p>
      </dgm:t>
    </dgm:pt>
    <dgm:pt modelId="{760EBA10-AFE6-4FAB-AF70-D3FB04A57701}" type="sibTrans" cxnId="{456C01F1-3F18-458D-BD37-B48FD38DA03A}">
      <dgm:prSet/>
      <dgm:spPr/>
      <dgm:t>
        <a:bodyPr/>
        <a:lstStyle/>
        <a:p>
          <a:endParaRPr lang="pt-BR"/>
        </a:p>
      </dgm:t>
    </dgm:pt>
    <dgm:pt modelId="{C9DB932F-D0ED-4B3F-914E-FF7E4F0FA779}" type="pres">
      <dgm:prSet presAssocID="{AB203A72-3CEF-435B-B0B1-34BF4C948158}" presName="Name0" presStyleCnt="0">
        <dgm:presLayoutVars>
          <dgm:dir/>
          <dgm:resizeHandles val="exact"/>
        </dgm:presLayoutVars>
      </dgm:prSet>
      <dgm:spPr/>
      <dgm:t>
        <a:bodyPr/>
        <a:lstStyle/>
        <a:p>
          <a:endParaRPr lang="pt-BR"/>
        </a:p>
      </dgm:t>
    </dgm:pt>
    <dgm:pt modelId="{E5A75912-75A7-40E9-9E19-332528173832}" type="pres">
      <dgm:prSet presAssocID="{AB203A72-3CEF-435B-B0B1-34BF4C948158}" presName="arrow" presStyleLbl="bgShp" presStyleIdx="0" presStyleCnt="1"/>
      <dgm:spPr/>
    </dgm:pt>
    <dgm:pt modelId="{F22C968D-2EBC-4DB1-A196-5E6BF111B993}" type="pres">
      <dgm:prSet presAssocID="{AB203A72-3CEF-435B-B0B1-34BF4C948158}" presName="points" presStyleCnt="0"/>
      <dgm:spPr/>
    </dgm:pt>
    <dgm:pt modelId="{E9F3344D-7126-437B-8520-4F81D893E4AA}" type="pres">
      <dgm:prSet presAssocID="{5F1A2A0C-0A62-406A-B0EA-C9DEE8E37AD9}" presName="compositeA" presStyleCnt="0"/>
      <dgm:spPr/>
    </dgm:pt>
    <dgm:pt modelId="{98B7018E-293E-4BC2-9C8B-E85CD6D63231}" type="pres">
      <dgm:prSet presAssocID="{5F1A2A0C-0A62-406A-B0EA-C9DEE8E37AD9}" presName="textA" presStyleLbl="revTx" presStyleIdx="0" presStyleCnt="1">
        <dgm:presLayoutVars>
          <dgm:bulletEnabled val="1"/>
        </dgm:presLayoutVars>
      </dgm:prSet>
      <dgm:spPr/>
      <dgm:t>
        <a:bodyPr/>
        <a:lstStyle/>
        <a:p>
          <a:endParaRPr lang="pt-BR"/>
        </a:p>
      </dgm:t>
    </dgm:pt>
    <dgm:pt modelId="{42E6C466-5E4C-45D0-909C-445855102329}" type="pres">
      <dgm:prSet presAssocID="{5F1A2A0C-0A62-406A-B0EA-C9DEE8E37AD9}" presName="circleA" presStyleLbl="node1" presStyleIdx="0" presStyleCnt="1"/>
      <dgm:spPr/>
    </dgm:pt>
    <dgm:pt modelId="{F072D8F3-0C6A-49FF-8B28-73EE4DFD5878}" type="pres">
      <dgm:prSet presAssocID="{5F1A2A0C-0A62-406A-B0EA-C9DEE8E37AD9}" presName="spaceA" presStyleCnt="0"/>
      <dgm:spPr/>
    </dgm:pt>
  </dgm:ptLst>
  <dgm:cxnLst>
    <dgm:cxn modelId="{ACB287E6-E5F0-43C2-9D35-BE630A804DD3}" type="presOf" srcId="{5F1A2A0C-0A62-406A-B0EA-C9DEE8E37AD9}" destId="{98B7018E-293E-4BC2-9C8B-E85CD6D63231}" srcOrd="0" destOrd="0" presId="urn:microsoft.com/office/officeart/2005/8/layout/hProcess11"/>
    <dgm:cxn modelId="{456C01F1-3F18-458D-BD37-B48FD38DA03A}" srcId="{AB203A72-3CEF-435B-B0B1-34BF4C948158}" destId="{5F1A2A0C-0A62-406A-B0EA-C9DEE8E37AD9}" srcOrd="0" destOrd="0" parTransId="{55E3EC90-7B66-48CB-9239-A9D05CBFB834}" sibTransId="{760EBA10-AFE6-4FAB-AF70-D3FB04A57701}"/>
    <dgm:cxn modelId="{4DD58F39-EEDF-490D-938E-EA5DC7F9D8DC}" type="presOf" srcId="{AB203A72-3CEF-435B-B0B1-34BF4C948158}" destId="{C9DB932F-D0ED-4B3F-914E-FF7E4F0FA779}" srcOrd="0" destOrd="0" presId="urn:microsoft.com/office/officeart/2005/8/layout/hProcess11"/>
    <dgm:cxn modelId="{B7CF00C7-503A-4A07-891C-19F5FD341DB3}" type="presParOf" srcId="{C9DB932F-D0ED-4B3F-914E-FF7E4F0FA779}" destId="{E5A75912-75A7-40E9-9E19-332528173832}" srcOrd="0" destOrd="0" presId="urn:microsoft.com/office/officeart/2005/8/layout/hProcess11"/>
    <dgm:cxn modelId="{B1FBED97-C6FF-41BD-B67E-4896CB11D567}" type="presParOf" srcId="{C9DB932F-D0ED-4B3F-914E-FF7E4F0FA779}" destId="{F22C968D-2EBC-4DB1-A196-5E6BF111B993}" srcOrd="1" destOrd="0" presId="urn:microsoft.com/office/officeart/2005/8/layout/hProcess11"/>
    <dgm:cxn modelId="{85763BE4-4BD9-465F-ACF2-61B9597B91E1}" type="presParOf" srcId="{F22C968D-2EBC-4DB1-A196-5E6BF111B993}" destId="{E9F3344D-7126-437B-8520-4F81D893E4AA}" srcOrd="0" destOrd="0" presId="urn:microsoft.com/office/officeart/2005/8/layout/hProcess11"/>
    <dgm:cxn modelId="{075850C7-7D87-4BE0-A733-391B147E6E3B}" type="presParOf" srcId="{E9F3344D-7126-437B-8520-4F81D893E4AA}" destId="{98B7018E-293E-4BC2-9C8B-E85CD6D63231}" srcOrd="0" destOrd="0" presId="urn:microsoft.com/office/officeart/2005/8/layout/hProcess11"/>
    <dgm:cxn modelId="{91694FF8-C2F6-43D0-9A22-15CE0C94482A}" type="presParOf" srcId="{E9F3344D-7126-437B-8520-4F81D893E4AA}" destId="{42E6C466-5E4C-45D0-909C-445855102329}" srcOrd="1" destOrd="0" presId="urn:microsoft.com/office/officeart/2005/8/layout/hProcess11"/>
    <dgm:cxn modelId="{F058D160-3EFB-4F9C-ABB6-DB114DA2688F}" type="presParOf" srcId="{E9F3344D-7126-437B-8520-4F81D893E4AA}" destId="{F072D8F3-0C6A-49FF-8B28-73EE4DFD587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B203A72-3CEF-435B-B0B1-34BF4C948158}" type="doc">
      <dgm:prSet loTypeId="urn:microsoft.com/office/officeart/2005/8/layout/hProcess11" loCatId="process" qsTypeId="urn:microsoft.com/office/officeart/2005/8/quickstyle/simple1" qsCatId="simple" csTypeId="urn:microsoft.com/office/officeart/2005/8/colors/accent3_3" csCatId="accent3" phldr="1"/>
      <dgm:spPr/>
      <dgm:t>
        <a:bodyPr/>
        <a:lstStyle/>
        <a:p>
          <a:endParaRPr lang="pt-BR"/>
        </a:p>
      </dgm:t>
    </dgm:pt>
    <dgm:pt modelId="{5F1A2A0C-0A62-406A-B0EA-C9DEE8E37AD9}">
      <dgm:prSet/>
      <dgm:spPr/>
      <dgm:t>
        <a:bodyPr/>
        <a:lstStyle/>
        <a:p>
          <a:pPr rtl="0"/>
          <a:r>
            <a:rPr lang="pt-BR" dirty="0" smtClean="0"/>
            <a:t>Continua...</a:t>
          </a:r>
          <a:endParaRPr lang="pt-BR" dirty="0"/>
        </a:p>
      </dgm:t>
    </dgm:pt>
    <dgm:pt modelId="{55E3EC90-7B66-48CB-9239-A9D05CBFB834}" type="parTrans" cxnId="{456C01F1-3F18-458D-BD37-B48FD38DA03A}">
      <dgm:prSet/>
      <dgm:spPr/>
      <dgm:t>
        <a:bodyPr/>
        <a:lstStyle/>
        <a:p>
          <a:endParaRPr lang="pt-BR"/>
        </a:p>
      </dgm:t>
    </dgm:pt>
    <dgm:pt modelId="{760EBA10-AFE6-4FAB-AF70-D3FB04A57701}" type="sibTrans" cxnId="{456C01F1-3F18-458D-BD37-B48FD38DA03A}">
      <dgm:prSet/>
      <dgm:spPr/>
      <dgm:t>
        <a:bodyPr/>
        <a:lstStyle/>
        <a:p>
          <a:endParaRPr lang="pt-BR"/>
        </a:p>
      </dgm:t>
    </dgm:pt>
    <dgm:pt modelId="{C9DB932F-D0ED-4B3F-914E-FF7E4F0FA779}" type="pres">
      <dgm:prSet presAssocID="{AB203A72-3CEF-435B-B0B1-34BF4C948158}" presName="Name0" presStyleCnt="0">
        <dgm:presLayoutVars>
          <dgm:dir/>
          <dgm:resizeHandles val="exact"/>
        </dgm:presLayoutVars>
      </dgm:prSet>
      <dgm:spPr/>
      <dgm:t>
        <a:bodyPr/>
        <a:lstStyle/>
        <a:p>
          <a:endParaRPr lang="pt-BR"/>
        </a:p>
      </dgm:t>
    </dgm:pt>
    <dgm:pt modelId="{E5A75912-75A7-40E9-9E19-332528173832}" type="pres">
      <dgm:prSet presAssocID="{AB203A72-3CEF-435B-B0B1-34BF4C948158}" presName="arrow" presStyleLbl="bgShp" presStyleIdx="0" presStyleCnt="1" custLinFactNeighborX="138" custLinFactNeighborY="-7684"/>
      <dgm:spPr/>
    </dgm:pt>
    <dgm:pt modelId="{F22C968D-2EBC-4DB1-A196-5E6BF111B993}" type="pres">
      <dgm:prSet presAssocID="{AB203A72-3CEF-435B-B0B1-34BF4C948158}" presName="points" presStyleCnt="0"/>
      <dgm:spPr/>
    </dgm:pt>
    <dgm:pt modelId="{E9F3344D-7126-437B-8520-4F81D893E4AA}" type="pres">
      <dgm:prSet presAssocID="{5F1A2A0C-0A62-406A-B0EA-C9DEE8E37AD9}" presName="compositeA" presStyleCnt="0"/>
      <dgm:spPr/>
    </dgm:pt>
    <dgm:pt modelId="{98B7018E-293E-4BC2-9C8B-E85CD6D63231}" type="pres">
      <dgm:prSet presAssocID="{5F1A2A0C-0A62-406A-B0EA-C9DEE8E37AD9}" presName="textA" presStyleLbl="revTx" presStyleIdx="0" presStyleCnt="1">
        <dgm:presLayoutVars>
          <dgm:bulletEnabled val="1"/>
        </dgm:presLayoutVars>
      </dgm:prSet>
      <dgm:spPr/>
      <dgm:t>
        <a:bodyPr/>
        <a:lstStyle/>
        <a:p>
          <a:endParaRPr lang="pt-BR"/>
        </a:p>
      </dgm:t>
    </dgm:pt>
    <dgm:pt modelId="{42E6C466-5E4C-45D0-909C-445855102329}" type="pres">
      <dgm:prSet presAssocID="{5F1A2A0C-0A62-406A-B0EA-C9DEE8E37AD9}" presName="circleA" presStyleLbl="node1" presStyleIdx="0" presStyleCnt="1"/>
      <dgm:spPr/>
    </dgm:pt>
    <dgm:pt modelId="{F072D8F3-0C6A-49FF-8B28-73EE4DFD5878}" type="pres">
      <dgm:prSet presAssocID="{5F1A2A0C-0A62-406A-B0EA-C9DEE8E37AD9}" presName="spaceA" presStyleCnt="0"/>
      <dgm:spPr/>
    </dgm:pt>
  </dgm:ptLst>
  <dgm:cxnLst>
    <dgm:cxn modelId="{505A5041-1FB2-4BF7-B489-DD358E1800D2}" type="presOf" srcId="{5F1A2A0C-0A62-406A-B0EA-C9DEE8E37AD9}" destId="{98B7018E-293E-4BC2-9C8B-E85CD6D63231}" srcOrd="0" destOrd="0" presId="urn:microsoft.com/office/officeart/2005/8/layout/hProcess11"/>
    <dgm:cxn modelId="{6D9E1E1F-2A9B-426D-9ACB-68DB0982D1C6}" type="presOf" srcId="{AB203A72-3CEF-435B-B0B1-34BF4C948158}" destId="{C9DB932F-D0ED-4B3F-914E-FF7E4F0FA779}" srcOrd="0" destOrd="0" presId="urn:microsoft.com/office/officeart/2005/8/layout/hProcess11"/>
    <dgm:cxn modelId="{456C01F1-3F18-458D-BD37-B48FD38DA03A}" srcId="{AB203A72-3CEF-435B-B0B1-34BF4C948158}" destId="{5F1A2A0C-0A62-406A-B0EA-C9DEE8E37AD9}" srcOrd="0" destOrd="0" parTransId="{55E3EC90-7B66-48CB-9239-A9D05CBFB834}" sibTransId="{760EBA10-AFE6-4FAB-AF70-D3FB04A57701}"/>
    <dgm:cxn modelId="{3FE8679A-A388-4A6F-A3C5-8804ABDFDFC4}" type="presParOf" srcId="{C9DB932F-D0ED-4B3F-914E-FF7E4F0FA779}" destId="{E5A75912-75A7-40E9-9E19-332528173832}" srcOrd="0" destOrd="0" presId="urn:microsoft.com/office/officeart/2005/8/layout/hProcess11"/>
    <dgm:cxn modelId="{CC9E305A-9FEF-4717-A24E-BB016645E100}" type="presParOf" srcId="{C9DB932F-D0ED-4B3F-914E-FF7E4F0FA779}" destId="{F22C968D-2EBC-4DB1-A196-5E6BF111B993}" srcOrd="1" destOrd="0" presId="urn:microsoft.com/office/officeart/2005/8/layout/hProcess11"/>
    <dgm:cxn modelId="{CA34F5D5-D4E6-495E-B228-F1E04D6FFEED}" type="presParOf" srcId="{F22C968D-2EBC-4DB1-A196-5E6BF111B993}" destId="{E9F3344D-7126-437B-8520-4F81D893E4AA}" srcOrd="0" destOrd="0" presId="urn:microsoft.com/office/officeart/2005/8/layout/hProcess11"/>
    <dgm:cxn modelId="{64D9F7C1-E253-45C2-AD10-5939EAD997C7}" type="presParOf" srcId="{E9F3344D-7126-437B-8520-4F81D893E4AA}" destId="{98B7018E-293E-4BC2-9C8B-E85CD6D63231}" srcOrd="0" destOrd="0" presId="urn:microsoft.com/office/officeart/2005/8/layout/hProcess11"/>
    <dgm:cxn modelId="{5E39BE5D-C4F0-4B85-9913-E9144C89535A}" type="presParOf" srcId="{E9F3344D-7126-437B-8520-4F81D893E4AA}" destId="{42E6C466-5E4C-45D0-909C-445855102329}" srcOrd="1" destOrd="0" presId="urn:microsoft.com/office/officeart/2005/8/layout/hProcess11"/>
    <dgm:cxn modelId="{9763C64A-AE94-4433-B1ED-FDA615DF178C}" type="presParOf" srcId="{E9F3344D-7126-437B-8520-4F81D893E4AA}" destId="{F072D8F3-0C6A-49FF-8B28-73EE4DFD587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9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daremos continuidade a linguagem de programação C#, veremos </a:t>
          </a:r>
          <a:r>
            <a:rPr lang="pt-BR" dirty="0" err="1" smtClean="0"/>
            <a:t>array</a:t>
          </a:r>
          <a:r>
            <a:rPr lang="pt-BR" dirty="0" smtClean="0"/>
            <a:t> e </a:t>
          </a:r>
          <a:r>
            <a:rPr lang="pt-BR" dirty="0" err="1" smtClean="0"/>
            <a:t>arrays</a:t>
          </a:r>
          <a:r>
            <a:rPr lang="pt-BR" dirty="0" smtClean="0"/>
            <a:t> de </a:t>
          </a:r>
          <a:r>
            <a:rPr lang="pt-BR" dirty="0" err="1" smtClean="0"/>
            <a:t>arrays</a:t>
          </a:r>
          <a:r>
            <a:rPr lang="pt-BR" dirty="0" smtClean="0"/>
            <a:t>, suas funções, vantagens, manipulação e entre outros.</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08CA1-3D1D-4E27-9F6F-B55005212A10}" type="doc">
      <dgm:prSet loTypeId="urn:microsoft.com/office/officeart/2005/8/layout/hChevron3" loCatId="process" qsTypeId="urn:microsoft.com/office/officeart/2005/8/quickstyle/simple1" qsCatId="simple" csTypeId="urn:microsoft.com/office/officeart/2005/8/colors/colorful3" csCatId="colorful"/>
      <dgm:spPr/>
      <dgm:t>
        <a:bodyPr/>
        <a:lstStyle/>
        <a:p>
          <a:endParaRPr lang="pt-BR"/>
        </a:p>
      </dgm:t>
    </dgm:pt>
    <dgm:pt modelId="{926BF6AD-B692-493D-A288-EAD9DDAF9FCD}">
      <dgm:prSet/>
      <dgm:spPr/>
      <dgm:t>
        <a:bodyPr/>
        <a:lstStyle/>
        <a:p>
          <a:pPr algn="l" rtl="0"/>
          <a:r>
            <a:rPr lang="pt-BR" b="1" dirty="0" err="1" smtClean="0"/>
            <a:t>Array</a:t>
          </a:r>
          <a:endParaRPr lang="pt-BR" dirty="0"/>
        </a:p>
      </dgm:t>
    </dgm:pt>
    <dgm:pt modelId="{6D6165C5-6D7B-4041-B8B5-72DDB29C7E19}" type="parTrans" cxnId="{E92C3EAD-1DE9-47D9-80C3-46F682BB72D3}">
      <dgm:prSet/>
      <dgm:spPr/>
      <dgm:t>
        <a:bodyPr/>
        <a:lstStyle/>
        <a:p>
          <a:endParaRPr lang="pt-BR"/>
        </a:p>
      </dgm:t>
    </dgm:pt>
    <dgm:pt modelId="{ADCCF409-2024-4920-85BC-CA04120A90BF}" type="sibTrans" cxnId="{E92C3EAD-1DE9-47D9-80C3-46F682BB72D3}">
      <dgm:prSet/>
      <dgm:spPr/>
      <dgm:t>
        <a:bodyPr/>
        <a:lstStyle/>
        <a:p>
          <a:endParaRPr lang="pt-BR"/>
        </a:p>
      </dgm:t>
    </dgm:pt>
    <dgm:pt modelId="{4746BAC9-F152-4252-B81B-8440F12761D4}">
      <dgm:prSet/>
      <dgm:spPr/>
      <dgm:t>
        <a:bodyPr/>
        <a:lstStyle/>
        <a:p>
          <a:pPr algn="l" rtl="0"/>
          <a:r>
            <a:rPr lang="pt-BR" dirty="0" smtClean="0"/>
            <a:t>Considere um programa de computador que realizará cálculos matemáticos com os preços dos produtos de um supermercado. Por exemplo, esse programa deverá calcular a média dos preços ou encontrar o produto mais barato.</a:t>
          </a:r>
          <a:endParaRPr lang="pt-BR" dirty="0"/>
        </a:p>
      </dgm:t>
    </dgm:pt>
    <dgm:pt modelId="{C99BF81F-C48E-4539-BAD2-BC853C555EF2}" type="parTrans" cxnId="{9A955860-39D3-4031-BB07-CF0345283DEA}">
      <dgm:prSet/>
      <dgm:spPr/>
      <dgm:t>
        <a:bodyPr/>
        <a:lstStyle/>
        <a:p>
          <a:endParaRPr lang="pt-BR"/>
        </a:p>
      </dgm:t>
    </dgm:pt>
    <dgm:pt modelId="{7A3BA89D-5DAF-4887-A655-B7C3AE3BDB1B}" type="sibTrans" cxnId="{9A955860-39D3-4031-BB07-CF0345283DEA}">
      <dgm:prSet/>
      <dgm:spPr/>
      <dgm:t>
        <a:bodyPr/>
        <a:lstStyle/>
        <a:p>
          <a:endParaRPr lang="pt-BR"/>
        </a:p>
      </dgm:t>
    </dgm:pt>
    <dgm:pt modelId="{79CE31C5-D139-41DD-B5D8-E3A4E09C4AE2}" type="pres">
      <dgm:prSet presAssocID="{A1108CA1-3D1D-4E27-9F6F-B55005212A10}" presName="Name0" presStyleCnt="0">
        <dgm:presLayoutVars>
          <dgm:dir/>
          <dgm:resizeHandles val="exact"/>
        </dgm:presLayoutVars>
      </dgm:prSet>
      <dgm:spPr/>
      <dgm:t>
        <a:bodyPr/>
        <a:lstStyle/>
        <a:p>
          <a:endParaRPr lang="pt-BR"/>
        </a:p>
      </dgm:t>
    </dgm:pt>
    <dgm:pt modelId="{E7D40DBC-21A5-46DE-9C96-FDEAEB8C8F4F}" type="pres">
      <dgm:prSet presAssocID="{926BF6AD-B692-493D-A288-EAD9DDAF9FCD}" presName="parAndChTx" presStyleLbl="node1" presStyleIdx="0" presStyleCnt="1">
        <dgm:presLayoutVars>
          <dgm:bulletEnabled val="1"/>
        </dgm:presLayoutVars>
      </dgm:prSet>
      <dgm:spPr/>
      <dgm:t>
        <a:bodyPr/>
        <a:lstStyle/>
        <a:p>
          <a:endParaRPr lang="pt-BR"/>
        </a:p>
      </dgm:t>
    </dgm:pt>
  </dgm:ptLst>
  <dgm:cxnLst>
    <dgm:cxn modelId="{E92C3EAD-1DE9-47D9-80C3-46F682BB72D3}" srcId="{A1108CA1-3D1D-4E27-9F6F-B55005212A10}" destId="{926BF6AD-B692-493D-A288-EAD9DDAF9FCD}" srcOrd="0" destOrd="0" parTransId="{6D6165C5-6D7B-4041-B8B5-72DDB29C7E19}" sibTransId="{ADCCF409-2024-4920-85BC-CA04120A90BF}"/>
    <dgm:cxn modelId="{35904B9E-F15F-4BCD-B013-FD3B48D6CD03}" type="presOf" srcId="{A1108CA1-3D1D-4E27-9F6F-B55005212A10}" destId="{79CE31C5-D139-41DD-B5D8-E3A4E09C4AE2}" srcOrd="0" destOrd="0" presId="urn:microsoft.com/office/officeart/2005/8/layout/hChevron3"/>
    <dgm:cxn modelId="{E4B48C8D-8D3B-4EF7-A950-33EA155B96F3}" type="presOf" srcId="{926BF6AD-B692-493D-A288-EAD9DDAF9FCD}" destId="{E7D40DBC-21A5-46DE-9C96-FDEAEB8C8F4F}" srcOrd="0" destOrd="0" presId="urn:microsoft.com/office/officeart/2005/8/layout/hChevron3"/>
    <dgm:cxn modelId="{9A955860-39D3-4031-BB07-CF0345283DEA}" srcId="{926BF6AD-B692-493D-A288-EAD9DDAF9FCD}" destId="{4746BAC9-F152-4252-B81B-8440F12761D4}" srcOrd="0" destOrd="0" parTransId="{C99BF81F-C48E-4539-BAD2-BC853C555EF2}" sibTransId="{7A3BA89D-5DAF-4887-A655-B7C3AE3BDB1B}"/>
    <dgm:cxn modelId="{557D9393-1E5C-45FD-ABCE-69EB0E68A32D}" type="presOf" srcId="{4746BAC9-F152-4252-B81B-8440F12761D4}" destId="{E7D40DBC-21A5-46DE-9C96-FDEAEB8C8F4F}" srcOrd="0" destOrd="1" presId="urn:microsoft.com/office/officeart/2005/8/layout/hChevron3"/>
    <dgm:cxn modelId="{64D963B1-B233-4326-9EAE-15D16D4F8703}" type="presParOf" srcId="{79CE31C5-D139-41DD-B5D8-E3A4E09C4AE2}" destId="{E7D40DBC-21A5-46DE-9C96-FDEAEB8C8F4F}"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00E84E-74AA-40D2-BF4E-CB17B39A5BB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BC294061-A385-4860-B7CF-663EA775CCB2}">
      <dgm:prSet/>
      <dgm:spPr/>
      <dgm:t>
        <a:bodyPr/>
        <a:lstStyle/>
        <a:p>
          <a:pPr rtl="0"/>
          <a:r>
            <a:rPr lang="pt-BR" b="1" smtClean="0"/>
            <a:t>Array</a:t>
          </a:r>
          <a:endParaRPr lang="pt-BR"/>
        </a:p>
      </dgm:t>
    </dgm:pt>
    <dgm:pt modelId="{DE9B5116-5B22-4EFD-86DF-71FB93255B0B}" type="parTrans" cxnId="{F1703551-2172-4E1E-B742-19ABB515641D}">
      <dgm:prSet/>
      <dgm:spPr/>
      <dgm:t>
        <a:bodyPr/>
        <a:lstStyle/>
        <a:p>
          <a:endParaRPr lang="pt-BR"/>
        </a:p>
      </dgm:t>
    </dgm:pt>
    <dgm:pt modelId="{FE61895E-81ED-4872-97CA-F9CD9538AECA}" type="sibTrans" cxnId="{F1703551-2172-4E1E-B742-19ABB515641D}">
      <dgm:prSet/>
      <dgm:spPr/>
      <dgm:t>
        <a:bodyPr/>
        <a:lstStyle/>
        <a:p>
          <a:endParaRPr lang="pt-BR"/>
        </a:p>
      </dgm:t>
    </dgm:pt>
    <dgm:pt modelId="{B2DAA1FB-AA5E-4D0D-AA4B-0D1F55DF48A2}">
      <dgm:prSet/>
      <dgm:spPr/>
      <dgm:t>
        <a:bodyPr/>
        <a:lstStyle/>
        <a:p>
          <a:pPr rtl="0"/>
          <a:r>
            <a:rPr lang="pt-BR" smtClean="0"/>
            <a:t>Para manipular os preços dos produtos, dentro de um programa, esses valores devem ser armazenados em variáveis.</a:t>
          </a:r>
          <a:endParaRPr lang="pt-BR"/>
        </a:p>
      </dgm:t>
    </dgm:pt>
    <dgm:pt modelId="{8B44AB59-C818-4F41-A4C0-D52D10C29D4B}" type="parTrans" cxnId="{F50E991D-2075-49F0-81B3-15022CA4A8A2}">
      <dgm:prSet/>
      <dgm:spPr/>
      <dgm:t>
        <a:bodyPr/>
        <a:lstStyle/>
        <a:p>
          <a:endParaRPr lang="pt-BR"/>
        </a:p>
      </dgm:t>
    </dgm:pt>
    <dgm:pt modelId="{7DD241CD-5AB8-4529-846F-3EDE2FB8B901}" type="sibTrans" cxnId="{F50E991D-2075-49F0-81B3-15022CA4A8A2}">
      <dgm:prSet/>
      <dgm:spPr/>
      <dgm:t>
        <a:bodyPr/>
        <a:lstStyle/>
        <a:p>
          <a:endParaRPr lang="pt-BR"/>
        </a:p>
      </dgm:t>
    </dgm:pt>
    <dgm:pt modelId="{63210E49-CA66-439B-A99F-69AE6DEB517A}" type="pres">
      <dgm:prSet presAssocID="{F600E84E-74AA-40D2-BF4E-CB17B39A5BB2}" presName="linear" presStyleCnt="0">
        <dgm:presLayoutVars>
          <dgm:animLvl val="lvl"/>
          <dgm:resizeHandles val="exact"/>
        </dgm:presLayoutVars>
      </dgm:prSet>
      <dgm:spPr/>
      <dgm:t>
        <a:bodyPr/>
        <a:lstStyle/>
        <a:p>
          <a:endParaRPr lang="pt-BR"/>
        </a:p>
      </dgm:t>
    </dgm:pt>
    <dgm:pt modelId="{C957EC56-8BFD-431E-A758-E7CD9848F419}" type="pres">
      <dgm:prSet presAssocID="{BC294061-A385-4860-B7CF-663EA775CCB2}" presName="parentText" presStyleLbl="node1" presStyleIdx="0" presStyleCnt="1">
        <dgm:presLayoutVars>
          <dgm:chMax val="0"/>
          <dgm:bulletEnabled val="1"/>
        </dgm:presLayoutVars>
      </dgm:prSet>
      <dgm:spPr/>
      <dgm:t>
        <a:bodyPr/>
        <a:lstStyle/>
        <a:p>
          <a:endParaRPr lang="pt-BR"/>
        </a:p>
      </dgm:t>
    </dgm:pt>
    <dgm:pt modelId="{09824D7F-6F79-4AEE-8C50-A34FB61CE254}" type="pres">
      <dgm:prSet presAssocID="{BC294061-A385-4860-B7CF-663EA775CCB2}" presName="childText" presStyleLbl="revTx" presStyleIdx="0" presStyleCnt="1">
        <dgm:presLayoutVars>
          <dgm:bulletEnabled val="1"/>
        </dgm:presLayoutVars>
      </dgm:prSet>
      <dgm:spPr/>
      <dgm:t>
        <a:bodyPr/>
        <a:lstStyle/>
        <a:p>
          <a:endParaRPr lang="pt-BR"/>
        </a:p>
      </dgm:t>
    </dgm:pt>
  </dgm:ptLst>
  <dgm:cxnLst>
    <dgm:cxn modelId="{F1703551-2172-4E1E-B742-19ABB515641D}" srcId="{F600E84E-74AA-40D2-BF4E-CB17B39A5BB2}" destId="{BC294061-A385-4860-B7CF-663EA775CCB2}" srcOrd="0" destOrd="0" parTransId="{DE9B5116-5B22-4EFD-86DF-71FB93255B0B}" sibTransId="{FE61895E-81ED-4872-97CA-F9CD9538AECA}"/>
    <dgm:cxn modelId="{41E32AF7-6140-48DD-8DA5-7422BF38E2C9}" type="presOf" srcId="{B2DAA1FB-AA5E-4D0D-AA4B-0D1F55DF48A2}" destId="{09824D7F-6F79-4AEE-8C50-A34FB61CE254}" srcOrd="0" destOrd="0" presId="urn:microsoft.com/office/officeart/2005/8/layout/vList2"/>
    <dgm:cxn modelId="{F50E991D-2075-49F0-81B3-15022CA4A8A2}" srcId="{BC294061-A385-4860-B7CF-663EA775CCB2}" destId="{B2DAA1FB-AA5E-4D0D-AA4B-0D1F55DF48A2}" srcOrd="0" destOrd="0" parTransId="{8B44AB59-C818-4F41-A4C0-D52D10C29D4B}" sibTransId="{7DD241CD-5AB8-4529-846F-3EDE2FB8B901}"/>
    <dgm:cxn modelId="{ACAF30DE-EA80-4BBC-A33C-E00D90CD155F}" type="presOf" srcId="{BC294061-A385-4860-B7CF-663EA775CCB2}" destId="{C957EC56-8BFD-431E-A758-E7CD9848F419}" srcOrd="0" destOrd="0" presId="urn:microsoft.com/office/officeart/2005/8/layout/vList2"/>
    <dgm:cxn modelId="{9FE91CD5-D3E1-44CF-ADE5-5EB612E2712E}" type="presOf" srcId="{F600E84E-74AA-40D2-BF4E-CB17B39A5BB2}" destId="{63210E49-CA66-439B-A99F-69AE6DEB517A}" srcOrd="0" destOrd="0" presId="urn:microsoft.com/office/officeart/2005/8/layout/vList2"/>
    <dgm:cxn modelId="{5B955D02-2C90-442F-9E48-AF5914FBCF3B}" type="presParOf" srcId="{63210E49-CA66-439B-A99F-69AE6DEB517A}" destId="{C957EC56-8BFD-431E-A758-E7CD9848F419}" srcOrd="0" destOrd="0" presId="urn:microsoft.com/office/officeart/2005/8/layout/vList2"/>
    <dgm:cxn modelId="{40C76F10-0690-46CD-8D76-5644799345CE}" type="presParOf" srcId="{63210E49-CA66-439B-A99F-69AE6DEB517A}" destId="{09824D7F-6F79-4AEE-8C50-A34FB61CE25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EFB378-DD8E-453A-A9C1-8B3346BDAB1C}"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pt-BR"/>
        </a:p>
      </dgm:t>
    </dgm:pt>
    <dgm:pt modelId="{D2FEA9FD-D657-4CA4-809F-FC5F5F0EA559}">
      <dgm:prSet/>
      <dgm:spPr/>
      <dgm:t>
        <a:bodyPr/>
        <a:lstStyle/>
        <a:p>
          <a:pPr rtl="0"/>
          <a:r>
            <a:rPr lang="pt-BR" b="1" smtClean="0"/>
            <a:t>Array</a:t>
          </a:r>
          <a:endParaRPr lang="pt-BR"/>
        </a:p>
      </dgm:t>
    </dgm:pt>
    <dgm:pt modelId="{63B6CB90-346E-4268-95F9-1B9151AEA4EE}" type="parTrans" cxnId="{670D47D8-B425-401E-A5AE-4813827502F8}">
      <dgm:prSet/>
      <dgm:spPr/>
      <dgm:t>
        <a:bodyPr/>
        <a:lstStyle/>
        <a:p>
          <a:endParaRPr lang="pt-BR"/>
        </a:p>
      </dgm:t>
    </dgm:pt>
    <dgm:pt modelId="{78B34D94-5F0D-47F6-A17A-753A982CBE5C}" type="sibTrans" cxnId="{670D47D8-B425-401E-A5AE-4813827502F8}">
      <dgm:prSet/>
      <dgm:spPr/>
      <dgm:t>
        <a:bodyPr/>
        <a:lstStyle/>
        <a:p>
          <a:endParaRPr lang="pt-BR"/>
        </a:p>
      </dgm:t>
    </dgm:pt>
    <dgm:pt modelId="{98380B73-9ABC-4E40-9F05-FE80D29ABA76}">
      <dgm:prSet/>
      <dgm:spPr/>
      <dgm:t>
        <a:bodyPr/>
        <a:lstStyle/>
        <a:p>
          <a:pPr rtl="0"/>
          <a:r>
            <a:rPr lang="pt-BR" smtClean="0"/>
            <a:t>Como uma variável do tipo </a:t>
          </a:r>
          <a:r>
            <a:rPr lang="pt-BR" b="1" smtClean="0"/>
            <a:t>double</a:t>
          </a:r>
          <a:r>
            <a:rPr lang="pt-BR" smtClean="0"/>
            <a:t> armazena somente um valor de cada vez, seria necessário uma variável para cada produto. Considerando a existência de uma grande quantidade de produtos, essa abordagem será pouco prática. Nesses casos, podemos utilizar os chamados arrays ou vetores.</a:t>
          </a:r>
          <a:endParaRPr lang="pt-BR"/>
        </a:p>
      </dgm:t>
    </dgm:pt>
    <dgm:pt modelId="{574FC372-228F-4EBD-BFDF-1DB36D2375D9}" type="parTrans" cxnId="{FEE18AB4-D34E-4882-ACC8-80CFB09E9329}">
      <dgm:prSet/>
      <dgm:spPr/>
      <dgm:t>
        <a:bodyPr/>
        <a:lstStyle/>
        <a:p>
          <a:endParaRPr lang="pt-BR"/>
        </a:p>
      </dgm:t>
    </dgm:pt>
    <dgm:pt modelId="{51164D35-1E3B-4D98-A438-FA3317532E0C}" type="sibTrans" cxnId="{FEE18AB4-D34E-4882-ACC8-80CFB09E9329}">
      <dgm:prSet/>
      <dgm:spPr/>
      <dgm:t>
        <a:bodyPr/>
        <a:lstStyle/>
        <a:p>
          <a:endParaRPr lang="pt-BR"/>
        </a:p>
      </dgm:t>
    </dgm:pt>
    <dgm:pt modelId="{1123CBC6-9591-4168-9942-6286796403D0}" type="pres">
      <dgm:prSet presAssocID="{A8EFB378-DD8E-453A-A9C1-8B3346BDAB1C}" presName="Name0" presStyleCnt="0">
        <dgm:presLayoutVars>
          <dgm:dir/>
          <dgm:resizeHandles val="exact"/>
        </dgm:presLayoutVars>
      </dgm:prSet>
      <dgm:spPr/>
      <dgm:t>
        <a:bodyPr/>
        <a:lstStyle/>
        <a:p>
          <a:endParaRPr lang="pt-BR"/>
        </a:p>
      </dgm:t>
    </dgm:pt>
    <dgm:pt modelId="{54846EC0-5762-4877-BD79-CCC3ED3D2FEF}" type="pres">
      <dgm:prSet presAssocID="{D2FEA9FD-D657-4CA4-809F-FC5F5F0EA559}" presName="node" presStyleLbl="node1" presStyleIdx="0" presStyleCnt="1">
        <dgm:presLayoutVars>
          <dgm:bulletEnabled val="1"/>
        </dgm:presLayoutVars>
      </dgm:prSet>
      <dgm:spPr/>
      <dgm:t>
        <a:bodyPr/>
        <a:lstStyle/>
        <a:p>
          <a:endParaRPr lang="pt-BR"/>
        </a:p>
      </dgm:t>
    </dgm:pt>
  </dgm:ptLst>
  <dgm:cxnLst>
    <dgm:cxn modelId="{1784DF4A-3655-4BB3-BE4D-5741BDDB060D}" type="presOf" srcId="{D2FEA9FD-D657-4CA4-809F-FC5F5F0EA559}" destId="{54846EC0-5762-4877-BD79-CCC3ED3D2FEF}" srcOrd="0" destOrd="0" presId="urn:microsoft.com/office/officeart/2005/8/layout/process1"/>
    <dgm:cxn modelId="{BE1D304E-B200-4C9D-9A5B-00D85E0DAA61}" type="presOf" srcId="{98380B73-9ABC-4E40-9F05-FE80D29ABA76}" destId="{54846EC0-5762-4877-BD79-CCC3ED3D2FEF}" srcOrd="0" destOrd="1" presId="urn:microsoft.com/office/officeart/2005/8/layout/process1"/>
    <dgm:cxn modelId="{FEE18AB4-D34E-4882-ACC8-80CFB09E9329}" srcId="{D2FEA9FD-D657-4CA4-809F-FC5F5F0EA559}" destId="{98380B73-9ABC-4E40-9F05-FE80D29ABA76}" srcOrd="0" destOrd="0" parTransId="{574FC372-228F-4EBD-BFDF-1DB36D2375D9}" sibTransId="{51164D35-1E3B-4D98-A438-FA3317532E0C}"/>
    <dgm:cxn modelId="{6F39026B-49A7-4220-96A9-14F37D2E4810}" type="presOf" srcId="{A8EFB378-DD8E-453A-A9C1-8B3346BDAB1C}" destId="{1123CBC6-9591-4168-9942-6286796403D0}" srcOrd="0" destOrd="0" presId="urn:microsoft.com/office/officeart/2005/8/layout/process1"/>
    <dgm:cxn modelId="{670D47D8-B425-401E-A5AE-4813827502F8}" srcId="{A8EFB378-DD8E-453A-A9C1-8B3346BDAB1C}" destId="{D2FEA9FD-D657-4CA4-809F-FC5F5F0EA559}" srcOrd="0" destOrd="0" parTransId="{63B6CB90-346E-4268-95F9-1B9151AEA4EE}" sibTransId="{78B34D94-5F0D-47F6-A17A-753A982CBE5C}"/>
    <dgm:cxn modelId="{A6987FF2-1BCE-43E5-9C34-989B576D2A13}" type="presParOf" srcId="{1123CBC6-9591-4168-9942-6286796403D0}" destId="{54846EC0-5762-4877-BD79-CCC3ED3D2FEF}"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15BAB2-FA8B-46BB-A994-1A364D42709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AC225659-6274-49FC-860A-2F5C48EABF47}">
      <dgm:prSet/>
      <dgm:spPr/>
      <dgm:t>
        <a:bodyPr/>
        <a:lstStyle/>
        <a:p>
          <a:pPr rtl="0"/>
          <a:r>
            <a:rPr lang="pt-BR" b="1" smtClean="0"/>
            <a:t>Como declarar e inicializar um array?</a:t>
          </a:r>
          <a:endParaRPr lang="pt-BR"/>
        </a:p>
      </dgm:t>
    </dgm:pt>
    <dgm:pt modelId="{A368403C-1851-4E88-B9BD-4DD61F06B1C0}" type="parTrans" cxnId="{7352BC22-CA31-4010-B268-D3BF5045FDA8}">
      <dgm:prSet/>
      <dgm:spPr/>
      <dgm:t>
        <a:bodyPr/>
        <a:lstStyle/>
        <a:p>
          <a:endParaRPr lang="pt-BR"/>
        </a:p>
      </dgm:t>
    </dgm:pt>
    <dgm:pt modelId="{C8BB9C38-CD5D-45A2-8EEC-453705593813}" type="sibTrans" cxnId="{7352BC22-CA31-4010-B268-D3BF5045FDA8}">
      <dgm:prSet/>
      <dgm:spPr/>
      <dgm:t>
        <a:bodyPr/>
        <a:lstStyle/>
        <a:p>
          <a:endParaRPr lang="pt-BR"/>
        </a:p>
      </dgm:t>
    </dgm:pt>
    <dgm:pt modelId="{9A791F7E-8523-4A95-BDF4-4966B4B6FB03}">
      <dgm:prSet/>
      <dgm:spPr/>
      <dgm:t>
        <a:bodyPr/>
        <a:lstStyle/>
        <a:p>
          <a:pPr rtl="0"/>
          <a:r>
            <a:rPr lang="pt-BR" smtClean="0"/>
            <a:t>Um array ou vetor é uma estrutura de dados utilizada para armazenar uma coleção de itens. Cada item é identificado através de um índice. Podemos imaginar um array como sendo um armário com um determinado número de gavetas e cada gaveta possui um rótulo com um número de identificação.</a:t>
          </a:r>
          <a:endParaRPr lang="pt-BR"/>
        </a:p>
      </dgm:t>
    </dgm:pt>
    <dgm:pt modelId="{A0FA9CBA-C6FF-4426-ACED-85EE5277E588}" type="parTrans" cxnId="{2146A8E2-F5EA-46B2-8663-2CEA7D907221}">
      <dgm:prSet/>
      <dgm:spPr/>
      <dgm:t>
        <a:bodyPr/>
        <a:lstStyle/>
        <a:p>
          <a:endParaRPr lang="pt-BR"/>
        </a:p>
      </dgm:t>
    </dgm:pt>
    <dgm:pt modelId="{21438DC6-7C1B-4B08-811D-5DDADF92836B}" type="sibTrans" cxnId="{2146A8E2-F5EA-46B2-8663-2CEA7D907221}">
      <dgm:prSet/>
      <dgm:spPr/>
      <dgm:t>
        <a:bodyPr/>
        <a:lstStyle/>
        <a:p>
          <a:endParaRPr lang="pt-BR"/>
        </a:p>
      </dgm:t>
    </dgm:pt>
    <dgm:pt modelId="{F1E85617-D011-4030-9BAC-4376B6717FEB}" type="pres">
      <dgm:prSet presAssocID="{FE15BAB2-FA8B-46BB-A994-1A364D427091}" presName="Name0" presStyleCnt="0">
        <dgm:presLayoutVars>
          <dgm:dir/>
          <dgm:animLvl val="lvl"/>
          <dgm:resizeHandles val="exact"/>
        </dgm:presLayoutVars>
      </dgm:prSet>
      <dgm:spPr/>
      <dgm:t>
        <a:bodyPr/>
        <a:lstStyle/>
        <a:p>
          <a:endParaRPr lang="pt-BR"/>
        </a:p>
      </dgm:t>
    </dgm:pt>
    <dgm:pt modelId="{443EAE80-4D0A-482C-9A0A-A54A9BB70B8A}" type="pres">
      <dgm:prSet presAssocID="{AC225659-6274-49FC-860A-2F5C48EABF47}" presName="composite" presStyleCnt="0"/>
      <dgm:spPr/>
    </dgm:pt>
    <dgm:pt modelId="{48DEA926-1755-4575-9B08-DAC08D85357A}" type="pres">
      <dgm:prSet presAssocID="{AC225659-6274-49FC-860A-2F5C48EABF47}" presName="parTx" presStyleLbl="alignNode1" presStyleIdx="0" presStyleCnt="1">
        <dgm:presLayoutVars>
          <dgm:chMax val="0"/>
          <dgm:chPref val="0"/>
          <dgm:bulletEnabled val="1"/>
        </dgm:presLayoutVars>
      </dgm:prSet>
      <dgm:spPr/>
      <dgm:t>
        <a:bodyPr/>
        <a:lstStyle/>
        <a:p>
          <a:endParaRPr lang="pt-BR"/>
        </a:p>
      </dgm:t>
    </dgm:pt>
    <dgm:pt modelId="{B444FA1F-CAC1-4DBE-AA23-E69BE6C7D086}" type="pres">
      <dgm:prSet presAssocID="{AC225659-6274-49FC-860A-2F5C48EABF47}" presName="desTx" presStyleLbl="alignAccFollowNode1" presStyleIdx="0" presStyleCnt="1">
        <dgm:presLayoutVars>
          <dgm:bulletEnabled val="1"/>
        </dgm:presLayoutVars>
      </dgm:prSet>
      <dgm:spPr/>
      <dgm:t>
        <a:bodyPr/>
        <a:lstStyle/>
        <a:p>
          <a:endParaRPr lang="pt-BR"/>
        </a:p>
      </dgm:t>
    </dgm:pt>
  </dgm:ptLst>
  <dgm:cxnLst>
    <dgm:cxn modelId="{2146A8E2-F5EA-46B2-8663-2CEA7D907221}" srcId="{AC225659-6274-49FC-860A-2F5C48EABF47}" destId="{9A791F7E-8523-4A95-BDF4-4966B4B6FB03}" srcOrd="0" destOrd="0" parTransId="{A0FA9CBA-C6FF-4426-ACED-85EE5277E588}" sibTransId="{21438DC6-7C1B-4B08-811D-5DDADF92836B}"/>
    <dgm:cxn modelId="{B6D5B45D-891B-4229-9F2F-9AA198263623}" type="presOf" srcId="{9A791F7E-8523-4A95-BDF4-4966B4B6FB03}" destId="{B444FA1F-CAC1-4DBE-AA23-E69BE6C7D086}" srcOrd="0" destOrd="0" presId="urn:microsoft.com/office/officeart/2005/8/layout/hList1"/>
    <dgm:cxn modelId="{A57D193B-8EC2-4163-859B-39471439F3B5}" type="presOf" srcId="{FE15BAB2-FA8B-46BB-A994-1A364D427091}" destId="{F1E85617-D011-4030-9BAC-4376B6717FEB}" srcOrd="0" destOrd="0" presId="urn:microsoft.com/office/officeart/2005/8/layout/hList1"/>
    <dgm:cxn modelId="{7352BC22-CA31-4010-B268-D3BF5045FDA8}" srcId="{FE15BAB2-FA8B-46BB-A994-1A364D427091}" destId="{AC225659-6274-49FC-860A-2F5C48EABF47}" srcOrd="0" destOrd="0" parTransId="{A368403C-1851-4E88-B9BD-4DD61F06B1C0}" sibTransId="{C8BB9C38-CD5D-45A2-8EEC-453705593813}"/>
    <dgm:cxn modelId="{D281FD7F-1576-4D12-AF73-52E1947C5530}" type="presOf" srcId="{AC225659-6274-49FC-860A-2F5C48EABF47}" destId="{48DEA926-1755-4575-9B08-DAC08D85357A}" srcOrd="0" destOrd="0" presId="urn:microsoft.com/office/officeart/2005/8/layout/hList1"/>
    <dgm:cxn modelId="{A77B8B41-DE89-452B-93C6-115EEC5B2B74}" type="presParOf" srcId="{F1E85617-D011-4030-9BAC-4376B6717FEB}" destId="{443EAE80-4D0A-482C-9A0A-A54A9BB70B8A}" srcOrd="0" destOrd="0" presId="urn:microsoft.com/office/officeart/2005/8/layout/hList1"/>
    <dgm:cxn modelId="{4B345DA2-54C3-489D-BDC5-A1DE8E264077}" type="presParOf" srcId="{443EAE80-4D0A-482C-9A0A-A54A9BB70B8A}" destId="{48DEA926-1755-4575-9B08-DAC08D85357A}" srcOrd="0" destOrd="0" presId="urn:microsoft.com/office/officeart/2005/8/layout/hList1"/>
    <dgm:cxn modelId="{C42A0699-D246-464D-928B-91002F0EF2C0}" type="presParOf" srcId="{443EAE80-4D0A-482C-9A0A-A54A9BB70B8A}" destId="{B444FA1F-CAC1-4DBE-AA23-E69BE6C7D0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E1A5C7-EA82-40AC-B400-92C9563E9BD4}" type="doc">
      <dgm:prSet loTypeId="urn:microsoft.com/office/officeart/2005/8/layout/vList2" loCatId="list" qsTypeId="urn:microsoft.com/office/officeart/2005/8/quickstyle/simple1" qsCatId="simple" csTypeId="urn:microsoft.com/office/officeart/2005/8/colors/accent6_5" csCatId="accent6"/>
      <dgm:spPr/>
      <dgm:t>
        <a:bodyPr/>
        <a:lstStyle/>
        <a:p>
          <a:endParaRPr lang="pt-BR"/>
        </a:p>
      </dgm:t>
    </dgm:pt>
    <dgm:pt modelId="{BA9353E9-5251-4AB4-A344-CF1C0E0BF17B}">
      <dgm:prSet/>
      <dgm:spPr/>
      <dgm:t>
        <a:bodyPr/>
        <a:lstStyle/>
        <a:p>
          <a:pPr rtl="0"/>
          <a:r>
            <a:rPr lang="pt-BR" b="1" smtClean="0"/>
            <a:t>O que é um Array?</a:t>
          </a:r>
          <a:endParaRPr lang="pt-BR"/>
        </a:p>
      </dgm:t>
    </dgm:pt>
    <dgm:pt modelId="{8F0CE31C-D736-4C03-B726-685D3169C62B}" type="parTrans" cxnId="{23FD398B-6D33-4B90-A6F3-CF65B717A49A}">
      <dgm:prSet/>
      <dgm:spPr/>
      <dgm:t>
        <a:bodyPr/>
        <a:lstStyle/>
        <a:p>
          <a:endParaRPr lang="pt-BR"/>
        </a:p>
      </dgm:t>
    </dgm:pt>
    <dgm:pt modelId="{2526AE76-54D3-4F34-B2A9-F62F8D288D3F}" type="sibTrans" cxnId="{23FD398B-6D33-4B90-A6F3-CF65B717A49A}">
      <dgm:prSet/>
      <dgm:spPr/>
      <dgm:t>
        <a:bodyPr/>
        <a:lstStyle/>
        <a:p>
          <a:endParaRPr lang="pt-BR"/>
        </a:p>
      </dgm:t>
    </dgm:pt>
    <dgm:pt modelId="{5BC0B909-883E-400B-BDA3-780E57DB47E7}">
      <dgm:prSet/>
      <dgm:spPr/>
      <dgm:t>
        <a:bodyPr/>
        <a:lstStyle/>
        <a:p>
          <a:pPr rtl="0"/>
          <a:r>
            <a:rPr lang="pt-BR" smtClean="0"/>
            <a:t>Quando criamos um array,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a:p>
      </dgm:t>
    </dgm:pt>
    <dgm:pt modelId="{2B47BF64-AE20-4B38-965F-F27271267D4A}" type="parTrans" cxnId="{D945E02E-07B5-4041-9C3C-9CE6351D4A44}">
      <dgm:prSet/>
      <dgm:spPr/>
      <dgm:t>
        <a:bodyPr/>
        <a:lstStyle/>
        <a:p>
          <a:endParaRPr lang="pt-BR"/>
        </a:p>
      </dgm:t>
    </dgm:pt>
    <dgm:pt modelId="{8280EBC5-1A3D-481A-A174-A004FB40D5F1}" type="sibTrans" cxnId="{D945E02E-07B5-4041-9C3C-9CE6351D4A44}">
      <dgm:prSet/>
      <dgm:spPr/>
      <dgm:t>
        <a:bodyPr/>
        <a:lstStyle/>
        <a:p>
          <a:endParaRPr lang="pt-BR"/>
        </a:p>
      </dgm:t>
    </dgm:pt>
    <dgm:pt modelId="{BCF75FD5-E667-4448-9A89-7525B1237C0A}" type="pres">
      <dgm:prSet presAssocID="{85E1A5C7-EA82-40AC-B400-92C9563E9BD4}" presName="linear" presStyleCnt="0">
        <dgm:presLayoutVars>
          <dgm:animLvl val="lvl"/>
          <dgm:resizeHandles val="exact"/>
        </dgm:presLayoutVars>
      </dgm:prSet>
      <dgm:spPr/>
      <dgm:t>
        <a:bodyPr/>
        <a:lstStyle/>
        <a:p>
          <a:endParaRPr lang="pt-BR"/>
        </a:p>
      </dgm:t>
    </dgm:pt>
    <dgm:pt modelId="{45824DAE-0396-4912-B565-C6D6172FD665}" type="pres">
      <dgm:prSet presAssocID="{BA9353E9-5251-4AB4-A344-CF1C0E0BF17B}" presName="parentText" presStyleLbl="node1" presStyleIdx="0" presStyleCnt="1">
        <dgm:presLayoutVars>
          <dgm:chMax val="0"/>
          <dgm:bulletEnabled val="1"/>
        </dgm:presLayoutVars>
      </dgm:prSet>
      <dgm:spPr/>
      <dgm:t>
        <a:bodyPr/>
        <a:lstStyle/>
        <a:p>
          <a:endParaRPr lang="pt-BR"/>
        </a:p>
      </dgm:t>
    </dgm:pt>
    <dgm:pt modelId="{E6B01003-3409-44A6-AAAE-999A240EA8A8}" type="pres">
      <dgm:prSet presAssocID="{BA9353E9-5251-4AB4-A344-CF1C0E0BF17B}" presName="childText" presStyleLbl="revTx" presStyleIdx="0" presStyleCnt="1">
        <dgm:presLayoutVars>
          <dgm:bulletEnabled val="1"/>
        </dgm:presLayoutVars>
      </dgm:prSet>
      <dgm:spPr/>
      <dgm:t>
        <a:bodyPr/>
        <a:lstStyle/>
        <a:p>
          <a:endParaRPr lang="pt-BR"/>
        </a:p>
      </dgm:t>
    </dgm:pt>
  </dgm:ptLst>
  <dgm:cxnLst>
    <dgm:cxn modelId="{D945E02E-07B5-4041-9C3C-9CE6351D4A44}" srcId="{BA9353E9-5251-4AB4-A344-CF1C0E0BF17B}" destId="{5BC0B909-883E-400B-BDA3-780E57DB47E7}" srcOrd="0" destOrd="0" parTransId="{2B47BF64-AE20-4B38-965F-F27271267D4A}" sibTransId="{8280EBC5-1A3D-481A-A174-A004FB40D5F1}"/>
    <dgm:cxn modelId="{6015DD49-96C4-4448-A94E-2B6E8E38C21C}" type="presOf" srcId="{85E1A5C7-EA82-40AC-B400-92C9563E9BD4}" destId="{BCF75FD5-E667-4448-9A89-7525B1237C0A}" srcOrd="0" destOrd="0" presId="urn:microsoft.com/office/officeart/2005/8/layout/vList2"/>
    <dgm:cxn modelId="{575AC31C-12AE-47B4-AA73-D7C2D7EC6CC4}" type="presOf" srcId="{5BC0B909-883E-400B-BDA3-780E57DB47E7}" destId="{E6B01003-3409-44A6-AAAE-999A240EA8A8}" srcOrd="0" destOrd="0" presId="urn:microsoft.com/office/officeart/2005/8/layout/vList2"/>
    <dgm:cxn modelId="{23FD398B-6D33-4B90-A6F3-CF65B717A49A}" srcId="{85E1A5C7-EA82-40AC-B400-92C9563E9BD4}" destId="{BA9353E9-5251-4AB4-A344-CF1C0E0BF17B}" srcOrd="0" destOrd="0" parTransId="{8F0CE31C-D736-4C03-B726-685D3169C62B}" sibTransId="{2526AE76-54D3-4F34-B2A9-F62F8D288D3F}"/>
    <dgm:cxn modelId="{861E25CB-66C1-4742-BD72-49996F386BED}" type="presOf" srcId="{BA9353E9-5251-4AB4-A344-CF1C0E0BF17B}" destId="{45824DAE-0396-4912-B565-C6D6172FD665}" srcOrd="0" destOrd="0" presId="urn:microsoft.com/office/officeart/2005/8/layout/vList2"/>
    <dgm:cxn modelId="{5F265F00-3C17-4CE8-BC0C-50276F3AA051}" type="presParOf" srcId="{BCF75FD5-E667-4448-9A89-7525B1237C0A}" destId="{45824DAE-0396-4912-B565-C6D6172FD665}" srcOrd="0" destOrd="0" presId="urn:microsoft.com/office/officeart/2005/8/layout/vList2"/>
    <dgm:cxn modelId="{DC073CF2-314A-43BC-8092-AD868EA4E3E2}" type="presParOf" srcId="{BCF75FD5-E667-4448-9A89-7525B1237C0A}" destId="{E6B01003-3409-44A6-AAAE-999A240EA8A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ED80C5-2316-4A6A-8823-CE4BE707620F}"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pt-BR"/>
        </a:p>
      </dgm:t>
    </dgm:pt>
    <dgm:pt modelId="{22DC3A41-1C99-4EC5-9244-962FB57B2FC4}">
      <dgm:prSet/>
      <dgm:spPr>
        <a:solidFill>
          <a:srgbClr val="0070C0"/>
        </a:solidFill>
      </dgm:spPr>
      <dgm:t>
        <a:bodyPr/>
        <a:lstStyle/>
        <a:p>
          <a:pPr rtl="0"/>
          <a:r>
            <a:rPr lang="pt-BR" b="1" dirty="0" smtClean="0"/>
            <a:t>Como declarar e inicializar um </a:t>
          </a:r>
          <a:r>
            <a:rPr lang="pt-BR" b="1" dirty="0" err="1" smtClean="0"/>
            <a:t>array</a:t>
          </a:r>
          <a:r>
            <a:rPr lang="pt-BR" b="1" dirty="0" smtClean="0"/>
            <a:t>?</a:t>
          </a:r>
          <a:endParaRPr lang="pt-BR" dirty="0"/>
        </a:p>
      </dgm:t>
    </dgm:pt>
    <dgm:pt modelId="{F9E761B0-F30B-47AA-B96D-09DD6866B574}" type="parTrans" cxnId="{910256B0-D713-426D-836C-CDB51514136B}">
      <dgm:prSet/>
      <dgm:spPr/>
      <dgm:t>
        <a:bodyPr/>
        <a:lstStyle/>
        <a:p>
          <a:endParaRPr lang="pt-BR"/>
        </a:p>
      </dgm:t>
    </dgm:pt>
    <dgm:pt modelId="{B8E3CB62-2A4E-4499-8ED8-16A337EC28ED}" type="sibTrans" cxnId="{910256B0-D713-426D-836C-CDB51514136B}">
      <dgm:prSet/>
      <dgm:spPr/>
      <dgm:t>
        <a:bodyPr/>
        <a:lstStyle/>
        <a:p>
          <a:endParaRPr lang="pt-BR"/>
        </a:p>
      </dgm:t>
    </dgm:pt>
    <dgm:pt modelId="{9E1D6ABD-D9F2-40BC-8BD1-8D9915B4CED8}">
      <dgm:prSet/>
      <dgm:spPr>
        <a:solidFill>
          <a:schemeClr val="bg2">
            <a:alpha val="90000"/>
          </a:schemeClr>
        </a:solidFill>
      </dgm:spPr>
      <dgm:t>
        <a:bodyPr/>
        <a:lstStyle/>
        <a:p>
          <a:pPr rtl="0"/>
          <a:r>
            <a:rPr lang="pt-BR" smtClean="0"/>
            <a:t>Para utilizarmos um array, devemos criar uma variável para guardar a referência desse array. A declaração dessa variável é semelhante à declaração das variáveis que vimos até agora.</a:t>
          </a:r>
          <a:endParaRPr lang="pt-BR"/>
        </a:p>
      </dgm:t>
    </dgm:pt>
    <dgm:pt modelId="{001ADD4C-65A4-4D78-95CF-148EAC165679}" type="parTrans" cxnId="{775A62CD-DB9F-41C5-90F6-A97BF7AF44B8}">
      <dgm:prSet/>
      <dgm:spPr/>
      <dgm:t>
        <a:bodyPr/>
        <a:lstStyle/>
        <a:p>
          <a:endParaRPr lang="pt-BR"/>
        </a:p>
      </dgm:t>
    </dgm:pt>
    <dgm:pt modelId="{B9D1C3AC-CCEA-4515-ABB6-29C0171AB85A}" type="sibTrans" cxnId="{775A62CD-DB9F-41C5-90F6-A97BF7AF44B8}">
      <dgm:prSet/>
      <dgm:spPr/>
      <dgm:t>
        <a:bodyPr/>
        <a:lstStyle/>
        <a:p>
          <a:endParaRPr lang="pt-BR"/>
        </a:p>
      </dgm:t>
    </dgm:pt>
    <dgm:pt modelId="{43BBF901-FAAC-4700-B85E-AC63D3F91FA8}" type="pres">
      <dgm:prSet presAssocID="{4EED80C5-2316-4A6A-8823-CE4BE707620F}" presName="Name0" presStyleCnt="0">
        <dgm:presLayoutVars>
          <dgm:dir/>
          <dgm:animLvl val="lvl"/>
          <dgm:resizeHandles val="exact"/>
        </dgm:presLayoutVars>
      </dgm:prSet>
      <dgm:spPr/>
      <dgm:t>
        <a:bodyPr/>
        <a:lstStyle/>
        <a:p>
          <a:endParaRPr lang="pt-BR"/>
        </a:p>
      </dgm:t>
    </dgm:pt>
    <dgm:pt modelId="{12552192-1CB5-4AA1-AC55-72EFC2E6FD0F}" type="pres">
      <dgm:prSet presAssocID="{22DC3A41-1C99-4EC5-9244-962FB57B2FC4}" presName="linNode" presStyleCnt="0"/>
      <dgm:spPr/>
    </dgm:pt>
    <dgm:pt modelId="{B54E8AE8-0B14-4D98-8744-8837298E7F21}" type="pres">
      <dgm:prSet presAssocID="{22DC3A41-1C99-4EC5-9244-962FB57B2FC4}" presName="parentText" presStyleLbl="node1" presStyleIdx="0" presStyleCnt="1">
        <dgm:presLayoutVars>
          <dgm:chMax val="1"/>
          <dgm:bulletEnabled val="1"/>
        </dgm:presLayoutVars>
      </dgm:prSet>
      <dgm:spPr/>
      <dgm:t>
        <a:bodyPr/>
        <a:lstStyle/>
        <a:p>
          <a:endParaRPr lang="pt-BR"/>
        </a:p>
      </dgm:t>
    </dgm:pt>
    <dgm:pt modelId="{90D5E8BC-2CCD-4001-A2B5-9800A152CD3F}" type="pres">
      <dgm:prSet presAssocID="{22DC3A41-1C99-4EC5-9244-962FB57B2FC4}" presName="descendantText" presStyleLbl="alignAccFollowNode1" presStyleIdx="0" presStyleCnt="1">
        <dgm:presLayoutVars>
          <dgm:bulletEnabled val="1"/>
        </dgm:presLayoutVars>
      </dgm:prSet>
      <dgm:spPr/>
      <dgm:t>
        <a:bodyPr/>
        <a:lstStyle/>
        <a:p>
          <a:endParaRPr lang="pt-BR"/>
        </a:p>
      </dgm:t>
    </dgm:pt>
  </dgm:ptLst>
  <dgm:cxnLst>
    <dgm:cxn modelId="{775A62CD-DB9F-41C5-90F6-A97BF7AF44B8}" srcId="{22DC3A41-1C99-4EC5-9244-962FB57B2FC4}" destId="{9E1D6ABD-D9F2-40BC-8BD1-8D9915B4CED8}" srcOrd="0" destOrd="0" parTransId="{001ADD4C-65A4-4D78-95CF-148EAC165679}" sibTransId="{B9D1C3AC-CCEA-4515-ABB6-29C0171AB85A}"/>
    <dgm:cxn modelId="{06247458-E6D4-45DD-8653-537249E49ABF}" type="presOf" srcId="{4EED80C5-2316-4A6A-8823-CE4BE707620F}" destId="{43BBF901-FAAC-4700-B85E-AC63D3F91FA8}" srcOrd="0" destOrd="0" presId="urn:microsoft.com/office/officeart/2005/8/layout/vList5"/>
    <dgm:cxn modelId="{910256B0-D713-426D-836C-CDB51514136B}" srcId="{4EED80C5-2316-4A6A-8823-CE4BE707620F}" destId="{22DC3A41-1C99-4EC5-9244-962FB57B2FC4}" srcOrd="0" destOrd="0" parTransId="{F9E761B0-F30B-47AA-B96D-09DD6866B574}" sibTransId="{B8E3CB62-2A4E-4499-8ED8-16A337EC28ED}"/>
    <dgm:cxn modelId="{5AEFBB2E-515E-4ABF-8470-62FD71385797}" type="presOf" srcId="{9E1D6ABD-D9F2-40BC-8BD1-8D9915B4CED8}" destId="{90D5E8BC-2CCD-4001-A2B5-9800A152CD3F}" srcOrd="0" destOrd="0" presId="urn:microsoft.com/office/officeart/2005/8/layout/vList5"/>
    <dgm:cxn modelId="{142260BF-2698-4CC4-8E0D-1F39167D5DB1}" type="presOf" srcId="{22DC3A41-1C99-4EC5-9244-962FB57B2FC4}" destId="{B54E8AE8-0B14-4D98-8744-8837298E7F21}" srcOrd="0" destOrd="0" presId="urn:microsoft.com/office/officeart/2005/8/layout/vList5"/>
    <dgm:cxn modelId="{9F849256-3BAE-4F53-BDFA-87DC9F34B0BB}" type="presParOf" srcId="{43BBF901-FAAC-4700-B85E-AC63D3F91FA8}" destId="{12552192-1CB5-4AA1-AC55-72EFC2E6FD0F}" srcOrd="0" destOrd="0" presId="urn:microsoft.com/office/officeart/2005/8/layout/vList5"/>
    <dgm:cxn modelId="{13AB47E9-CA95-4EB7-850D-F45B9890BEED}" type="presParOf" srcId="{12552192-1CB5-4AA1-AC55-72EFC2E6FD0F}" destId="{B54E8AE8-0B14-4D98-8744-8837298E7F21}" srcOrd="0" destOrd="0" presId="urn:microsoft.com/office/officeart/2005/8/layout/vList5"/>
    <dgm:cxn modelId="{0948DD0E-0AC5-4E9A-B5E6-C172FB52F852}" type="presParOf" srcId="{12552192-1CB5-4AA1-AC55-72EFC2E6FD0F}" destId="{90D5E8BC-2CCD-4001-A2B5-9800A152CD3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123BC-C37B-4987-BA47-FCB7C6BE9706}">
      <dsp:nvSpPr>
        <dsp:cNvPr id="0" name=""/>
        <dsp:cNvSpPr/>
      </dsp:nvSpPr>
      <dsp:spPr>
        <a:xfrm rot="5400000">
          <a:off x="5583425" y="-1910300"/>
          <a:ext cx="1840347" cy="6121034"/>
        </a:xfrm>
        <a:prstGeom prst="round2SameRect">
          <a:avLst/>
        </a:prstGeom>
        <a:solidFill>
          <a:schemeClr val="lt1">
            <a:alpha val="90000"/>
            <a:tint val="4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pt-BR" sz="2200" kern="1200" smtClean="0"/>
            <a:t>Para evitar esse tipo de problema, uma boa prática é utilizar o atributo Length dos arrays da linguagem C# para descobrir qual a sua dimensão(tamanho) do array. Veja como ficaria o exemplo com essas modificações.</a:t>
          </a:r>
          <a:endParaRPr lang="pt-BR" sz="2200" kern="1200"/>
        </a:p>
      </dsp:txBody>
      <dsp:txXfrm rot="-5400000">
        <a:off x="3443082" y="319881"/>
        <a:ext cx="6031196" cy="1660671"/>
      </dsp:txXfrm>
    </dsp:sp>
    <dsp:sp modelId="{729847E7-3859-42C5-A091-7C3968A5BFFF}">
      <dsp:nvSpPr>
        <dsp:cNvPr id="0" name=""/>
        <dsp:cNvSpPr/>
      </dsp:nvSpPr>
      <dsp:spPr>
        <a:xfrm>
          <a:off x="0" y="0"/>
          <a:ext cx="3443082" cy="2300434"/>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pt-BR" sz="4400" b="1" kern="1200" smtClean="0"/>
            <a:t>Percorrendo um array</a:t>
          </a:r>
          <a:endParaRPr lang="pt-BR" sz="4400" kern="1200"/>
        </a:p>
      </dsp:txBody>
      <dsp:txXfrm>
        <a:off x="112298" y="112298"/>
        <a:ext cx="3218486" cy="20758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75912-75A7-40E9-9E19-332528173832}">
      <dsp:nvSpPr>
        <dsp:cNvPr id="0" name=""/>
        <dsp:cNvSpPr/>
      </dsp:nvSpPr>
      <dsp:spPr>
        <a:xfrm>
          <a:off x="0" y="495820"/>
          <a:ext cx="9170417" cy="661093"/>
        </a:xfrm>
        <a:prstGeom prst="notched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7018E-293E-4BC2-9C8B-E85CD6D63231}">
      <dsp:nvSpPr>
        <dsp:cNvPr id="0" name=""/>
        <dsp:cNvSpPr/>
      </dsp:nvSpPr>
      <dsp:spPr>
        <a:xfrm>
          <a:off x="0" y="0"/>
          <a:ext cx="8253375" cy="6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90000"/>
            </a:lnSpc>
            <a:spcBef>
              <a:spcPct val="0"/>
            </a:spcBef>
            <a:spcAft>
              <a:spcPct val="35000"/>
            </a:spcAft>
          </a:pPr>
          <a:r>
            <a:rPr lang="pt-BR" sz="2300" b="1" kern="1200" smtClean="0"/>
            <a:t>Percorrendo um array</a:t>
          </a:r>
          <a:endParaRPr lang="pt-BR" sz="2300" kern="1200"/>
        </a:p>
      </dsp:txBody>
      <dsp:txXfrm>
        <a:off x="0" y="0"/>
        <a:ext cx="8253375" cy="661093"/>
      </dsp:txXfrm>
    </dsp:sp>
    <dsp:sp modelId="{42E6C466-5E4C-45D0-909C-445855102329}">
      <dsp:nvSpPr>
        <dsp:cNvPr id="0" name=""/>
        <dsp:cNvSpPr/>
      </dsp:nvSpPr>
      <dsp:spPr>
        <a:xfrm>
          <a:off x="4044050" y="743730"/>
          <a:ext cx="165273" cy="165273"/>
        </a:xfrm>
        <a:prstGeom prst="ellipse">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75912-75A7-40E9-9E19-332528173832}">
      <dsp:nvSpPr>
        <dsp:cNvPr id="0" name=""/>
        <dsp:cNvSpPr/>
      </dsp:nvSpPr>
      <dsp:spPr>
        <a:xfrm>
          <a:off x="0" y="445021"/>
          <a:ext cx="9170417" cy="661093"/>
        </a:xfrm>
        <a:prstGeom prst="notched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7018E-293E-4BC2-9C8B-E85CD6D63231}">
      <dsp:nvSpPr>
        <dsp:cNvPr id="0" name=""/>
        <dsp:cNvSpPr/>
      </dsp:nvSpPr>
      <dsp:spPr>
        <a:xfrm>
          <a:off x="0" y="0"/>
          <a:ext cx="8253375" cy="6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90000"/>
            </a:lnSpc>
            <a:spcBef>
              <a:spcPct val="0"/>
            </a:spcBef>
            <a:spcAft>
              <a:spcPct val="35000"/>
            </a:spcAft>
          </a:pPr>
          <a:r>
            <a:rPr lang="pt-BR" sz="2300" kern="1200" dirty="0" smtClean="0"/>
            <a:t>Continua...</a:t>
          </a:r>
          <a:endParaRPr lang="pt-BR" sz="2300" kern="1200" dirty="0"/>
        </a:p>
      </dsp:txBody>
      <dsp:txXfrm>
        <a:off x="0" y="0"/>
        <a:ext cx="8253375" cy="661093"/>
      </dsp:txXfrm>
    </dsp:sp>
    <dsp:sp modelId="{42E6C466-5E4C-45D0-909C-445855102329}">
      <dsp:nvSpPr>
        <dsp:cNvPr id="0" name=""/>
        <dsp:cNvSpPr/>
      </dsp:nvSpPr>
      <dsp:spPr>
        <a:xfrm>
          <a:off x="4044050" y="743730"/>
          <a:ext cx="165273" cy="165273"/>
        </a:xfrm>
        <a:prstGeom prst="ellipse">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5/15/2014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5/15/2014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995064955"/>
              </p:ext>
            </p:extLst>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2467432" y="3948065"/>
            <a:ext cx="6837018" cy="1754235"/>
          </a:xfrm>
          <a:prstGeom prst="rect">
            <a:avLst/>
          </a:prstGeom>
        </p:spPr>
      </p:pic>
    </p:spTree>
    <p:extLst>
      <p:ext uri="{BB962C8B-B14F-4D97-AF65-F5344CB8AC3E}">
        <p14:creationId xmlns:p14="http://schemas.microsoft.com/office/powerpoint/2010/main" val="7546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487881423"/>
              </p:ext>
            </p:extLst>
          </p:nvPr>
        </p:nvGraphicFramePr>
        <p:xfrm>
          <a:off x="1459483" y="20556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697287" y="4181474"/>
            <a:ext cx="4584459" cy="1927225"/>
          </a:xfrm>
          <a:prstGeom prst="rect">
            <a:avLst/>
          </a:prstGeom>
        </p:spPr>
      </p:pic>
    </p:spTree>
    <p:extLst>
      <p:ext uri="{BB962C8B-B14F-4D97-AF65-F5344CB8AC3E}">
        <p14:creationId xmlns:p14="http://schemas.microsoft.com/office/powerpoint/2010/main" val="262058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150682590"/>
              </p:ext>
            </p:extLst>
          </p:nvPr>
        </p:nvGraphicFramePr>
        <p:xfrm>
          <a:off x="1268983" y="1966766"/>
          <a:ext cx="9348217" cy="179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stretch>
            <a:fillRect/>
          </a:stretch>
        </p:blipFill>
        <p:spPr>
          <a:xfrm>
            <a:off x="3164705" y="4732337"/>
            <a:ext cx="5450696" cy="1173163"/>
          </a:xfrm>
          <a:prstGeom prst="rect">
            <a:avLst/>
          </a:prstGeom>
        </p:spPr>
      </p:pic>
    </p:spTree>
    <p:extLst>
      <p:ext uri="{BB962C8B-B14F-4D97-AF65-F5344CB8AC3E}">
        <p14:creationId xmlns:p14="http://schemas.microsoft.com/office/powerpoint/2010/main" val="92460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stretch>
            <a:fillRect/>
          </a:stretch>
        </p:blipFill>
        <p:spPr>
          <a:xfrm>
            <a:off x="2082800" y="4473574"/>
            <a:ext cx="7876190" cy="1038225"/>
          </a:xfrm>
          <a:prstGeom prst="rect">
            <a:avLst/>
          </a:prstGeom>
        </p:spPr>
      </p:pic>
    </p:spTree>
    <p:extLst>
      <p:ext uri="{BB962C8B-B14F-4D97-AF65-F5344CB8AC3E}">
        <p14:creationId xmlns:p14="http://schemas.microsoft.com/office/powerpoint/2010/main" val="354961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998137736"/>
              </p:ext>
            </p:extLst>
          </p:nvPr>
        </p:nvGraphicFramePr>
        <p:xfrm>
          <a:off x="1357883" y="2296966"/>
          <a:ext cx="9487917" cy="2440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9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791742939"/>
              </p:ext>
            </p:extLst>
          </p:nvPr>
        </p:nvGraphicFramePr>
        <p:xfrm>
          <a:off x="1484883" y="18651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852484" y="2925524"/>
            <a:ext cx="4252938" cy="3277956"/>
          </a:xfrm>
          <a:prstGeom prst="rect">
            <a:avLst/>
          </a:prstGeom>
        </p:spPr>
      </p:pic>
    </p:spTree>
    <p:extLst>
      <p:ext uri="{BB962C8B-B14F-4D97-AF65-F5344CB8AC3E}">
        <p14:creationId xmlns:p14="http://schemas.microsoft.com/office/powerpoint/2010/main" val="73177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4137436623"/>
              </p:ext>
            </p:extLst>
          </p:nvPr>
        </p:nvGraphicFramePr>
        <p:xfrm>
          <a:off x="1268983" y="1966766"/>
          <a:ext cx="9805417" cy="2808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75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877152004"/>
              </p:ext>
            </p:extLst>
          </p:nvPr>
        </p:nvGraphicFramePr>
        <p:xfrm>
          <a:off x="1268983" y="19667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55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759083787"/>
              </p:ext>
            </p:extLst>
          </p:nvPr>
        </p:nvGraphicFramePr>
        <p:xfrm>
          <a:off x="1662683" y="1763566"/>
          <a:ext cx="9170417" cy="165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713456" y="2908300"/>
            <a:ext cx="5252743" cy="3450331"/>
          </a:xfrm>
          <a:prstGeom prst="rect">
            <a:avLst/>
          </a:prstGeom>
        </p:spPr>
      </p:pic>
    </p:spTree>
    <p:extLst>
      <p:ext uri="{BB962C8B-B14F-4D97-AF65-F5344CB8AC3E}">
        <p14:creationId xmlns:p14="http://schemas.microsoft.com/office/powerpoint/2010/main" val="9006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893007672"/>
              </p:ext>
            </p:extLst>
          </p:nvPr>
        </p:nvGraphicFramePr>
        <p:xfrm>
          <a:off x="1662683" y="1763566"/>
          <a:ext cx="9170417" cy="165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2297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950594288"/>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1811853" y="1399029"/>
            <a:ext cx="81563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Complementares</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3761731"/>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549065629"/>
              </p:ext>
            </p:extLst>
          </p:nvPr>
        </p:nvGraphicFramePr>
        <p:xfrm>
          <a:off x="1511620" y="2195365"/>
          <a:ext cx="9664380" cy="1589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649357" y="4537003"/>
            <a:ext cx="2481391" cy="1206548"/>
          </a:xfrm>
          <a:prstGeom prst="rect">
            <a:avLst/>
          </a:prstGeom>
        </p:spPr>
      </p:pic>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695799596"/>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8" name="Diagrama 7"/>
          <p:cNvGraphicFramePr/>
          <p:nvPr>
            <p:extLst>
              <p:ext uri="{D42A27DB-BD31-4B8C-83A1-F6EECF244321}">
                <p14:modId xmlns:p14="http://schemas.microsoft.com/office/powerpoint/2010/main" val="2226086310"/>
              </p:ext>
            </p:extLst>
          </p:nvPr>
        </p:nvGraphicFramePr>
        <p:xfrm>
          <a:off x="1472183" y="1966766"/>
          <a:ext cx="9475217" cy="2173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808806" y="4403678"/>
            <a:ext cx="1939148" cy="1789159"/>
          </a:xfrm>
          <a:prstGeom prst="rect">
            <a:avLst/>
          </a:prstGeom>
        </p:spPr>
      </p:pic>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2259347276"/>
              </p:ext>
            </p:extLst>
          </p:nvPr>
        </p:nvGraphicFramePr>
        <p:xfrm>
          <a:off x="1268983" y="1966766"/>
          <a:ext cx="9589517" cy="199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614862" y="4235450"/>
            <a:ext cx="2886075" cy="1866900"/>
          </a:xfrm>
          <a:prstGeom prst="rect">
            <a:avLst/>
          </a:prstGeom>
        </p:spPr>
      </p:pic>
    </p:spTree>
    <p:extLst>
      <p:ext uri="{BB962C8B-B14F-4D97-AF65-F5344CB8AC3E}">
        <p14:creationId xmlns:p14="http://schemas.microsoft.com/office/powerpoint/2010/main" val="29548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188622454"/>
              </p:ext>
            </p:extLst>
          </p:nvPr>
        </p:nvGraphicFramePr>
        <p:xfrm>
          <a:off x="1268983" y="1966766"/>
          <a:ext cx="9424417" cy="2160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a:picLocks noChangeAspect="1"/>
          </p:cNvPicPr>
          <p:nvPr/>
        </p:nvPicPr>
        <p:blipFill>
          <a:blip r:embed="rId8">
            <a:clrChange>
              <a:clrFrom>
                <a:srgbClr val="FFFFFF"/>
              </a:clrFrom>
              <a:clrTo>
                <a:srgbClr val="FFFFFF">
                  <a:alpha val="0"/>
                </a:srgbClr>
              </a:clrTo>
            </a:clrChange>
          </a:blip>
          <a:stretch>
            <a:fillRect/>
          </a:stretch>
        </p:blipFill>
        <p:spPr>
          <a:xfrm>
            <a:off x="3590314" y="4614862"/>
            <a:ext cx="4599478" cy="1328738"/>
          </a:xfrm>
          <a:prstGeom prst="rect">
            <a:avLst/>
          </a:prstGeom>
        </p:spPr>
      </p:pic>
    </p:spTree>
    <p:extLst>
      <p:ext uri="{BB962C8B-B14F-4D97-AF65-F5344CB8AC3E}">
        <p14:creationId xmlns:p14="http://schemas.microsoft.com/office/powerpoint/2010/main" val="2010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214940907"/>
              </p:ext>
            </p:extLst>
          </p:nvPr>
        </p:nvGraphicFramePr>
        <p:xfrm>
          <a:off x="1268983" y="1966766"/>
          <a:ext cx="9437117" cy="2338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905510" y="5033962"/>
            <a:ext cx="6468861" cy="846138"/>
          </a:xfrm>
          <a:prstGeom prst="rect">
            <a:avLst/>
          </a:prstGeom>
        </p:spPr>
      </p:pic>
    </p:spTree>
    <p:extLst>
      <p:ext uri="{BB962C8B-B14F-4D97-AF65-F5344CB8AC3E}">
        <p14:creationId xmlns:p14="http://schemas.microsoft.com/office/powerpoint/2010/main" val="380850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9731</TotalTime>
  <Words>708</Words>
  <Application>Microsoft Office PowerPoint</Application>
  <PresentationFormat>Widescreen</PresentationFormat>
  <Paragraphs>36</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413</cp:revision>
  <dcterms:created xsi:type="dcterms:W3CDTF">2014-02-21T18:19:48Z</dcterms:created>
  <dcterms:modified xsi:type="dcterms:W3CDTF">2014-05-15T11:24:52Z</dcterms:modified>
</cp:coreProperties>
</file>