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4" r:id="rId1"/>
  </p:sldMasterIdLst>
  <p:sldIdLst>
    <p:sldId id="256" r:id="rId2"/>
    <p:sldId id="285" r:id="rId3"/>
    <p:sldId id="334" r:id="rId4"/>
    <p:sldId id="444" r:id="rId5"/>
    <p:sldId id="348" r:id="rId6"/>
    <p:sldId id="44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0" r:id="rId22"/>
    <p:sldId id="511" r:id="rId23"/>
    <p:sldId id="512" r:id="rId24"/>
    <p:sldId id="514" r:id="rId25"/>
    <p:sldId id="513" r:id="rId26"/>
    <p:sldId id="515" r:id="rId27"/>
    <p:sldId id="516" r:id="rId28"/>
    <p:sldId id="3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081FBD0-D0C4-4ADD-948B-FA0C51E1CF0B}">
          <p14:sldIdLst>
            <p14:sldId id="256"/>
            <p14:sldId id="285"/>
            <p14:sldId id="334"/>
            <p14:sldId id="444"/>
            <p14:sldId id="348"/>
            <p14:sldId id="445"/>
            <p14:sldId id="496"/>
            <p14:sldId id="497"/>
            <p14:sldId id="498"/>
            <p14:sldId id="499"/>
            <p14:sldId id="500"/>
            <p14:sldId id="501"/>
            <p14:sldId id="502"/>
            <p14:sldId id="503"/>
            <p14:sldId id="504"/>
            <p14:sldId id="505"/>
            <p14:sldId id="506"/>
            <p14:sldId id="507"/>
            <p14:sldId id="508"/>
            <p14:sldId id="509"/>
            <p14:sldId id="510"/>
            <p14:sldId id="511"/>
            <p14:sldId id="512"/>
            <p14:sldId id="514"/>
            <p14:sldId id="513"/>
            <p14:sldId id="515"/>
            <p14:sldId id="516"/>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97F"/>
    <a:srgbClr val="E0C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76" d="100"/>
          <a:sy n="76" d="100"/>
        </p:scale>
        <p:origin x="54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7775D-2281-468B-B156-04A321487477}"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pt-BR"/>
        </a:p>
      </dgm:t>
    </dgm:pt>
    <dgm:pt modelId="{2EB1C724-7D1A-489B-A9D2-734C9BD11426}">
      <dgm:prSet/>
      <dgm:spPr/>
      <dgm:t>
        <a:bodyPr/>
        <a:lstStyle/>
        <a:p>
          <a:pPr algn="ctr" rtl="0"/>
          <a:r>
            <a:rPr lang="pt-BR" dirty="0" smtClean="0"/>
            <a:t>Curso preparatório Academia do programador</a:t>
          </a:r>
          <a:endParaRPr lang="pt-BR" dirty="0"/>
        </a:p>
      </dgm:t>
    </dgm:pt>
    <dgm:pt modelId="{3C29C389-734D-477C-B3E0-4A5875B9C137}" type="parTrans" cxnId="{C30C6B46-DC96-4AC5-9DE7-6B06ED4A5E0B}">
      <dgm:prSet/>
      <dgm:spPr/>
      <dgm:t>
        <a:bodyPr/>
        <a:lstStyle/>
        <a:p>
          <a:endParaRPr lang="pt-BR"/>
        </a:p>
      </dgm:t>
    </dgm:pt>
    <dgm:pt modelId="{2A1A6280-989B-4C30-8E7E-56B69412F76E}" type="sibTrans" cxnId="{C30C6B46-DC96-4AC5-9DE7-6B06ED4A5E0B}">
      <dgm:prSet/>
      <dgm:spPr/>
      <dgm:t>
        <a:bodyPr/>
        <a:lstStyle/>
        <a:p>
          <a:endParaRPr lang="pt-BR"/>
        </a:p>
      </dgm:t>
    </dgm:pt>
    <dgm:pt modelId="{15AEE45D-9D8B-4854-9C33-A04215845783}" type="pres">
      <dgm:prSet presAssocID="{B367775D-2281-468B-B156-04A321487477}" presName="linear" presStyleCnt="0">
        <dgm:presLayoutVars>
          <dgm:animLvl val="lvl"/>
          <dgm:resizeHandles val="exact"/>
        </dgm:presLayoutVars>
      </dgm:prSet>
      <dgm:spPr/>
      <dgm:t>
        <a:bodyPr/>
        <a:lstStyle/>
        <a:p>
          <a:endParaRPr lang="pt-BR"/>
        </a:p>
      </dgm:t>
    </dgm:pt>
    <dgm:pt modelId="{D48FF759-348E-4C95-B1EE-F4BB48832009}" type="pres">
      <dgm:prSet presAssocID="{2EB1C724-7D1A-489B-A9D2-734C9BD11426}" presName="parentText" presStyleLbl="node1" presStyleIdx="0" presStyleCnt="1" custLinFactNeighborX="1076" custLinFactNeighborY="22645">
        <dgm:presLayoutVars>
          <dgm:chMax val="0"/>
          <dgm:bulletEnabled val="1"/>
        </dgm:presLayoutVars>
      </dgm:prSet>
      <dgm:spPr/>
      <dgm:t>
        <a:bodyPr/>
        <a:lstStyle/>
        <a:p>
          <a:endParaRPr lang="pt-BR"/>
        </a:p>
      </dgm:t>
    </dgm:pt>
  </dgm:ptLst>
  <dgm:cxnLst>
    <dgm:cxn modelId="{1EBCA30F-D380-4980-80E8-32FEF70F5076}" type="presOf" srcId="{2EB1C724-7D1A-489B-A9D2-734C9BD11426}" destId="{D48FF759-348E-4C95-B1EE-F4BB48832009}" srcOrd="0" destOrd="0" presId="urn:microsoft.com/office/officeart/2005/8/layout/vList2"/>
    <dgm:cxn modelId="{C30C6B46-DC96-4AC5-9DE7-6B06ED4A5E0B}" srcId="{B367775D-2281-468B-B156-04A321487477}" destId="{2EB1C724-7D1A-489B-A9D2-734C9BD11426}" srcOrd="0" destOrd="0" parTransId="{3C29C389-734D-477C-B3E0-4A5875B9C137}" sibTransId="{2A1A6280-989B-4C30-8E7E-56B69412F76E}"/>
    <dgm:cxn modelId="{AC3E3246-C814-4C6A-805B-CC96F4204202}" type="presOf" srcId="{B367775D-2281-468B-B156-04A321487477}" destId="{15AEE45D-9D8B-4854-9C33-A04215845783}" srcOrd="0" destOrd="0" presId="urn:microsoft.com/office/officeart/2005/8/layout/vList2"/>
    <dgm:cxn modelId="{60A99CA8-9571-4D36-9A20-12AD78E0BED1}" type="presParOf" srcId="{15AEE45D-9D8B-4854-9C33-A04215845783}" destId="{D48FF759-348E-4C95-B1EE-F4BB488320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7DBD5F4-85AA-4307-AA6D-6DAE9FB9194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78B3650D-1E7D-459B-901D-7917C9E0E660}">
      <dgm:prSet/>
      <dgm:spPr>
        <a:solidFill>
          <a:srgbClr val="00B050"/>
        </a:solidFill>
        <a:ln>
          <a:solidFill>
            <a:srgbClr val="00B050"/>
          </a:solidFill>
        </a:ln>
      </dgm:spPr>
      <dgm:t>
        <a:bodyPr/>
        <a:lstStyle/>
        <a:p>
          <a:pPr rtl="0"/>
          <a:r>
            <a:rPr lang="pt-BR" b="1" smtClean="0"/>
            <a:t>Como declarar e inicializar um array?</a:t>
          </a:r>
          <a:endParaRPr lang="pt-BR"/>
        </a:p>
      </dgm:t>
    </dgm:pt>
    <dgm:pt modelId="{4C94BF72-1E57-44BC-8AE5-B22474848552}" type="parTrans" cxnId="{59CCBB6B-4538-45E1-8170-32DFEB48FDA3}">
      <dgm:prSet/>
      <dgm:spPr/>
      <dgm:t>
        <a:bodyPr/>
        <a:lstStyle/>
        <a:p>
          <a:endParaRPr lang="pt-BR"/>
        </a:p>
      </dgm:t>
    </dgm:pt>
    <dgm:pt modelId="{82693A71-D99F-4E5B-82AD-AC93E9ACB8C4}" type="sibTrans" cxnId="{59CCBB6B-4538-45E1-8170-32DFEB48FDA3}">
      <dgm:prSet/>
      <dgm:spPr/>
      <dgm:t>
        <a:bodyPr/>
        <a:lstStyle/>
        <a:p>
          <a:endParaRPr lang="pt-BR"/>
        </a:p>
      </dgm:t>
    </dgm:pt>
    <dgm:pt modelId="{0806BC4B-62D9-4B7A-8C52-40DAD613DA6B}">
      <dgm:prSet/>
      <dgm:spPr>
        <a:solidFill>
          <a:schemeClr val="accent6">
            <a:lumMod val="20000"/>
            <a:lumOff val="80000"/>
            <a:alpha val="90000"/>
          </a:schemeClr>
        </a:solidFill>
      </dgm:spPr>
      <dgm:t>
        <a:bodyPr/>
        <a:lstStyle/>
        <a:p>
          <a:pPr rtl="0"/>
          <a:r>
            <a:rPr lang="pt-BR" dirty="0" smtClean="0"/>
            <a:t>Lembre-se que sempre devemos inicializar as variáveis para não ocorrer um erro de compilação. Portanto, vamos inicializar o nosso </a:t>
          </a:r>
          <a:r>
            <a:rPr lang="pt-BR" dirty="0" err="1" smtClean="0"/>
            <a:t>array</a:t>
          </a:r>
          <a:r>
            <a:rPr lang="pt-BR" dirty="0" smtClean="0"/>
            <a:t>:</a:t>
          </a:r>
          <a:endParaRPr lang="pt-BR" dirty="0"/>
        </a:p>
      </dgm:t>
    </dgm:pt>
    <dgm:pt modelId="{A9F1F817-7E3E-4B8D-8750-C07994A7EEE9}" type="parTrans" cxnId="{232D6784-F685-4F76-9425-28D270E274A7}">
      <dgm:prSet/>
      <dgm:spPr/>
      <dgm:t>
        <a:bodyPr/>
        <a:lstStyle/>
        <a:p>
          <a:endParaRPr lang="pt-BR"/>
        </a:p>
      </dgm:t>
    </dgm:pt>
    <dgm:pt modelId="{AC5277FE-E21F-40DB-A5EA-BB0ECFECBC52}" type="sibTrans" cxnId="{232D6784-F685-4F76-9425-28D270E274A7}">
      <dgm:prSet/>
      <dgm:spPr/>
      <dgm:t>
        <a:bodyPr/>
        <a:lstStyle/>
        <a:p>
          <a:endParaRPr lang="pt-BR"/>
        </a:p>
      </dgm:t>
    </dgm:pt>
    <dgm:pt modelId="{0C226197-DF40-449E-8C47-80E8CD8268FA}" type="pres">
      <dgm:prSet presAssocID="{87DBD5F4-85AA-4307-AA6D-6DAE9FB9194A}" presName="Name0" presStyleCnt="0">
        <dgm:presLayoutVars>
          <dgm:dir/>
          <dgm:animLvl val="lvl"/>
          <dgm:resizeHandles val="exact"/>
        </dgm:presLayoutVars>
      </dgm:prSet>
      <dgm:spPr/>
      <dgm:t>
        <a:bodyPr/>
        <a:lstStyle/>
        <a:p>
          <a:endParaRPr lang="pt-BR"/>
        </a:p>
      </dgm:t>
    </dgm:pt>
    <dgm:pt modelId="{180682B1-96C0-4A4D-A6C6-B45E7B35C9AD}" type="pres">
      <dgm:prSet presAssocID="{78B3650D-1E7D-459B-901D-7917C9E0E660}" presName="composite" presStyleCnt="0"/>
      <dgm:spPr/>
    </dgm:pt>
    <dgm:pt modelId="{3581134C-0378-4622-BF24-288571AB0EB4}" type="pres">
      <dgm:prSet presAssocID="{78B3650D-1E7D-459B-901D-7917C9E0E660}" presName="parTx" presStyleLbl="alignNode1" presStyleIdx="0" presStyleCnt="1">
        <dgm:presLayoutVars>
          <dgm:chMax val="0"/>
          <dgm:chPref val="0"/>
          <dgm:bulletEnabled val="1"/>
        </dgm:presLayoutVars>
      </dgm:prSet>
      <dgm:spPr/>
      <dgm:t>
        <a:bodyPr/>
        <a:lstStyle/>
        <a:p>
          <a:endParaRPr lang="pt-BR"/>
        </a:p>
      </dgm:t>
    </dgm:pt>
    <dgm:pt modelId="{D25AA537-5E5E-42FD-A903-E8A290D97A1D}" type="pres">
      <dgm:prSet presAssocID="{78B3650D-1E7D-459B-901D-7917C9E0E660}" presName="desTx" presStyleLbl="alignAccFollowNode1" presStyleIdx="0" presStyleCnt="1">
        <dgm:presLayoutVars>
          <dgm:bulletEnabled val="1"/>
        </dgm:presLayoutVars>
      </dgm:prSet>
      <dgm:spPr/>
      <dgm:t>
        <a:bodyPr/>
        <a:lstStyle/>
        <a:p>
          <a:endParaRPr lang="pt-BR"/>
        </a:p>
      </dgm:t>
    </dgm:pt>
  </dgm:ptLst>
  <dgm:cxnLst>
    <dgm:cxn modelId="{59CCBB6B-4538-45E1-8170-32DFEB48FDA3}" srcId="{87DBD5F4-85AA-4307-AA6D-6DAE9FB9194A}" destId="{78B3650D-1E7D-459B-901D-7917C9E0E660}" srcOrd="0" destOrd="0" parTransId="{4C94BF72-1E57-44BC-8AE5-B22474848552}" sibTransId="{82693A71-D99F-4E5B-82AD-AC93E9ACB8C4}"/>
    <dgm:cxn modelId="{232D6784-F685-4F76-9425-28D270E274A7}" srcId="{78B3650D-1E7D-459B-901D-7917C9E0E660}" destId="{0806BC4B-62D9-4B7A-8C52-40DAD613DA6B}" srcOrd="0" destOrd="0" parTransId="{A9F1F817-7E3E-4B8D-8750-C07994A7EEE9}" sibTransId="{AC5277FE-E21F-40DB-A5EA-BB0ECFECBC52}"/>
    <dgm:cxn modelId="{404BBFBC-38F9-4EFA-B69C-29E153F633E2}" type="presOf" srcId="{78B3650D-1E7D-459B-901D-7917C9E0E660}" destId="{3581134C-0378-4622-BF24-288571AB0EB4}" srcOrd="0" destOrd="0" presId="urn:microsoft.com/office/officeart/2005/8/layout/hList1"/>
    <dgm:cxn modelId="{80FB24C5-6240-4FC2-B2CF-A75A1414E3E7}" type="presOf" srcId="{0806BC4B-62D9-4B7A-8C52-40DAD613DA6B}" destId="{D25AA537-5E5E-42FD-A903-E8A290D97A1D}" srcOrd="0" destOrd="0" presId="urn:microsoft.com/office/officeart/2005/8/layout/hList1"/>
    <dgm:cxn modelId="{1B598477-CC0E-4251-95AA-1CD87D11F201}" type="presOf" srcId="{87DBD5F4-85AA-4307-AA6D-6DAE9FB9194A}" destId="{0C226197-DF40-449E-8C47-80E8CD8268FA}" srcOrd="0" destOrd="0" presId="urn:microsoft.com/office/officeart/2005/8/layout/hList1"/>
    <dgm:cxn modelId="{27E29DB8-3D34-4379-9C35-A71A09034F42}" type="presParOf" srcId="{0C226197-DF40-449E-8C47-80E8CD8268FA}" destId="{180682B1-96C0-4A4D-A6C6-B45E7B35C9AD}" srcOrd="0" destOrd="0" presId="urn:microsoft.com/office/officeart/2005/8/layout/hList1"/>
    <dgm:cxn modelId="{D79299A3-BF59-4BF4-9EE9-C8EBD51BBEBB}" type="presParOf" srcId="{180682B1-96C0-4A4D-A6C6-B45E7B35C9AD}" destId="{3581134C-0378-4622-BF24-288571AB0EB4}" srcOrd="0" destOrd="0" presId="urn:microsoft.com/office/officeart/2005/8/layout/hList1"/>
    <dgm:cxn modelId="{34C85EB8-9616-42A8-81E7-593B338A98B4}" type="presParOf" srcId="{180682B1-96C0-4A4D-A6C6-B45E7B35C9AD}" destId="{D25AA537-5E5E-42FD-A903-E8A290D97A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81D224-B83C-42C5-A8F5-D1E93BA88A21}" type="doc">
      <dgm:prSet loTypeId="urn:microsoft.com/office/officeart/2005/8/layout/process1" loCatId="process" qsTypeId="urn:microsoft.com/office/officeart/2005/8/quickstyle/simple1" qsCatId="simple" csTypeId="urn:microsoft.com/office/officeart/2005/8/colors/accent4_5" csCatId="accent4"/>
      <dgm:spPr/>
      <dgm:t>
        <a:bodyPr/>
        <a:lstStyle/>
        <a:p>
          <a:endParaRPr lang="pt-BR"/>
        </a:p>
      </dgm:t>
    </dgm:pt>
    <dgm:pt modelId="{0BEE0CCB-1E39-44E6-8F09-E02959FE1E07}">
      <dgm:prSet/>
      <dgm:spPr/>
      <dgm:t>
        <a:bodyPr/>
        <a:lstStyle/>
        <a:p>
          <a:pPr rtl="0"/>
          <a:r>
            <a:rPr lang="pt-BR" b="1" smtClean="0"/>
            <a:t>Como declarar e inicializar um array?</a:t>
          </a:r>
          <a:endParaRPr lang="pt-BR"/>
        </a:p>
      </dgm:t>
    </dgm:pt>
    <dgm:pt modelId="{454AA5DE-A699-4035-8B30-676422A2DC6D}" type="parTrans" cxnId="{331621E8-60AA-4992-9D6D-43F69E6E2E66}">
      <dgm:prSet/>
      <dgm:spPr/>
      <dgm:t>
        <a:bodyPr/>
        <a:lstStyle/>
        <a:p>
          <a:endParaRPr lang="pt-BR"/>
        </a:p>
      </dgm:t>
    </dgm:pt>
    <dgm:pt modelId="{733E5695-BB1A-4D95-BFC7-6FA9088740DA}" type="sibTrans" cxnId="{331621E8-60AA-4992-9D6D-43F69E6E2E66}">
      <dgm:prSet/>
      <dgm:spPr/>
      <dgm:t>
        <a:bodyPr/>
        <a:lstStyle/>
        <a:p>
          <a:endParaRPr lang="pt-BR"/>
        </a:p>
      </dgm:t>
    </dgm:pt>
    <dgm:pt modelId="{CD14B8D8-A0CB-4F8D-A43F-9AB35DD912C0}">
      <dgm:prSet/>
      <dgm:spPr/>
      <dgm:t>
        <a:bodyPr/>
        <a:lstStyle/>
        <a:p>
          <a:pPr rtl="0"/>
          <a:r>
            <a:rPr lang="pt-BR" smtClean="0"/>
            <a:t>A inicialização de uma rray se dá através da instrução new. No exemplo acima, criamos um array de tamanho 10, ou seja, teremos 10 posições para armazenar valores do tipo int. A instrução new será mais abordada no Modulo II do curso na parte de Orientação Objetos.</a:t>
          </a:r>
          <a:endParaRPr lang="pt-BR"/>
        </a:p>
      </dgm:t>
    </dgm:pt>
    <dgm:pt modelId="{7330CC0A-35E1-49C4-84B8-3EE25625917C}" type="parTrans" cxnId="{77226225-3BD5-4FD5-AF6E-73643005A307}">
      <dgm:prSet/>
      <dgm:spPr/>
      <dgm:t>
        <a:bodyPr/>
        <a:lstStyle/>
        <a:p>
          <a:endParaRPr lang="pt-BR"/>
        </a:p>
      </dgm:t>
    </dgm:pt>
    <dgm:pt modelId="{6504CD9A-B7CF-4B81-B830-A27D45EC0551}" type="sibTrans" cxnId="{77226225-3BD5-4FD5-AF6E-73643005A307}">
      <dgm:prSet/>
      <dgm:spPr/>
      <dgm:t>
        <a:bodyPr/>
        <a:lstStyle/>
        <a:p>
          <a:endParaRPr lang="pt-BR"/>
        </a:p>
      </dgm:t>
    </dgm:pt>
    <dgm:pt modelId="{03961734-145F-4AAB-A323-E56ADE81889A}" type="pres">
      <dgm:prSet presAssocID="{E681D224-B83C-42C5-A8F5-D1E93BA88A21}" presName="Name0" presStyleCnt="0">
        <dgm:presLayoutVars>
          <dgm:dir/>
          <dgm:resizeHandles val="exact"/>
        </dgm:presLayoutVars>
      </dgm:prSet>
      <dgm:spPr/>
      <dgm:t>
        <a:bodyPr/>
        <a:lstStyle/>
        <a:p>
          <a:endParaRPr lang="pt-BR"/>
        </a:p>
      </dgm:t>
    </dgm:pt>
    <dgm:pt modelId="{CEADF71B-F37C-4233-8D9B-6B8B80A1101C}" type="pres">
      <dgm:prSet presAssocID="{0BEE0CCB-1E39-44E6-8F09-E02959FE1E07}" presName="node" presStyleLbl="node1" presStyleIdx="0" presStyleCnt="1">
        <dgm:presLayoutVars>
          <dgm:bulletEnabled val="1"/>
        </dgm:presLayoutVars>
      </dgm:prSet>
      <dgm:spPr/>
      <dgm:t>
        <a:bodyPr/>
        <a:lstStyle/>
        <a:p>
          <a:endParaRPr lang="pt-BR"/>
        </a:p>
      </dgm:t>
    </dgm:pt>
  </dgm:ptLst>
  <dgm:cxnLst>
    <dgm:cxn modelId="{77226225-3BD5-4FD5-AF6E-73643005A307}" srcId="{0BEE0CCB-1E39-44E6-8F09-E02959FE1E07}" destId="{CD14B8D8-A0CB-4F8D-A43F-9AB35DD912C0}" srcOrd="0" destOrd="0" parTransId="{7330CC0A-35E1-49C4-84B8-3EE25625917C}" sibTransId="{6504CD9A-B7CF-4B81-B830-A27D45EC0551}"/>
    <dgm:cxn modelId="{53A3F576-20D9-46FE-BF74-F56EB9F38CB3}" type="presOf" srcId="{0BEE0CCB-1E39-44E6-8F09-E02959FE1E07}" destId="{CEADF71B-F37C-4233-8D9B-6B8B80A1101C}" srcOrd="0" destOrd="0" presId="urn:microsoft.com/office/officeart/2005/8/layout/process1"/>
    <dgm:cxn modelId="{C41CEABB-76FD-4168-A025-FF84A07B0AC1}" type="presOf" srcId="{E681D224-B83C-42C5-A8F5-D1E93BA88A21}" destId="{03961734-145F-4AAB-A323-E56ADE81889A}" srcOrd="0" destOrd="0" presId="urn:microsoft.com/office/officeart/2005/8/layout/process1"/>
    <dgm:cxn modelId="{331621E8-60AA-4992-9D6D-43F69E6E2E66}" srcId="{E681D224-B83C-42C5-A8F5-D1E93BA88A21}" destId="{0BEE0CCB-1E39-44E6-8F09-E02959FE1E07}" srcOrd="0" destOrd="0" parTransId="{454AA5DE-A699-4035-8B30-676422A2DC6D}" sibTransId="{733E5695-BB1A-4D95-BFC7-6FA9088740DA}"/>
    <dgm:cxn modelId="{52DD4D1B-BA15-4F75-A0AC-C3B6C9F4002B}" type="presOf" srcId="{CD14B8D8-A0CB-4F8D-A43F-9AB35DD912C0}" destId="{CEADF71B-F37C-4233-8D9B-6B8B80A1101C}" srcOrd="0" destOrd="1" presId="urn:microsoft.com/office/officeart/2005/8/layout/process1"/>
    <dgm:cxn modelId="{0BE77DEE-AE95-4BA5-89A8-530313EBF9DE}" type="presParOf" srcId="{03961734-145F-4AAB-A323-E56ADE81889A}" destId="{CEADF71B-F37C-4233-8D9B-6B8B80A1101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0EA90ED-8F04-4142-BFE2-DE2E575C32F1}"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pt-BR"/>
        </a:p>
      </dgm:t>
    </dgm:pt>
    <dgm:pt modelId="{B8E1C4A0-A43E-4A49-978E-BFE17A836F46}">
      <dgm:prSet/>
      <dgm:spPr/>
      <dgm:t>
        <a:bodyPr/>
        <a:lstStyle/>
        <a:p>
          <a:pPr rtl="0"/>
          <a:r>
            <a:rPr lang="pt-BR" b="1" smtClean="0"/>
            <a:t>Inserindo valores de um array</a:t>
          </a:r>
          <a:endParaRPr lang="pt-BR"/>
        </a:p>
      </dgm:t>
    </dgm:pt>
    <dgm:pt modelId="{9367297E-5F5F-4BC6-A846-831ED72F5EBD}" type="parTrans" cxnId="{87DE2D59-8E82-4F75-8CBC-75283B820CCB}">
      <dgm:prSet/>
      <dgm:spPr/>
      <dgm:t>
        <a:bodyPr/>
        <a:lstStyle/>
        <a:p>
          <a:endParaRPr lang="pt-BR"/>
        </a:p>
      </dgm:t>
    </dgm:pt>
    <dgm:pt modelId="{69084C6D-0AB4-4A8C-AB3B-06932AA1E9AC}" type="sibTrans" cxnId="{87DE2D59-8E82-4F75-8CBC-75283B820CCB}">
      <dgm:prSet/>
      <dgm:spPr/>
      <dgm:t>
        <a:bodyPr/>
        <a:lstStyle/>
        <a:p>
          <a:endParaRPr lang="pt-BR"/>
        </a:p>
      </dgm:t>
    </dgm:pt>
    <dgm:pt modelId="{D2A14015-6062-451D-BF44-C9564C021421}">
      <dgm:prSet/>
      <dgm:spPr/>
      <dgm:t>
        <a:bodyPr/>
        <a:lstStyle/>
        <a:p>
          <a:pPr rtl="0"/>
          <a:r>
            <a:rPr lang="pt-BR" smtClean="0"/>
            <a:t>Existem diversas formas de inserirmos valores em umarray. A forma mais comum é a seguinte:</a:t>
          </a:r>
          <a:endParaRPr lang="pt-BR"/>
        </a:p>
      </dgm:t>
    </dgm:pt>
    <dgm:pt modelId="{D419FE21-991D-4FC7-ABAB-335513B88EC9}" type="parTrans" cxnId="{03DDC50D-AF77-4255-8C0F-698BF4BDDAE7}">
      <dgm:prSet/>
      <dgm:spPr/>
      <dgm:t>
        <a:bodyPr/>
        <a:lstStyle/>
        <a:p>
          <a:endParaRPr lang="pt-BR"/>
        </a:p>
      </dgm:t>
    </dgm:pt>
    <dgm:pt modelId="{5FB8888E-3731-4D6F-94C3-935B2ECBC8EF}" type="sibTrans" cxnId="{03DDC50D-AF77-4255-8C0F-698BF4BDDAE7}">
      <dgm:prSet/>
      <dgm:spPr/>
      <dgm:t>
        <a:bodyPr/>
        <a:lstStyle/>
        <a:p>
          <a:endParaRPr lang="pt-BR"/>
        </a:p>
      </dgm:t>
    </dgm:pt>
    <dgm:pt modelId="{8F88412E-50D3-4478-9A0C-D02B55F8F389}" type="pres">
      <dgm:prSet presAssocID="{10EA90ED-8F04-4142-BFE2-DE2E575C32F1}" presName="Name0" presStyleCnt="0">
        <dgm:presLayoutVars>
          <dgm:dir/>
          <dgm:resizeHandles val="exact"/>
        </dgm:presLayoutVars>
      </dgm:prSet>
      <dgm:spPr/>
      <dgm:t>
        <a:bodyPr/>
        <a:lstStyle/>
        <a:p>
          <a:endParaRPr lang="pt-BR"/>
        </a:p>
      </dgm:t>
    </dgm:pt>
    <dgm:pt modelId="{F1762349-906C-438D-9480-C825D4FA7DED}" type="pres">
      <dgm:prSet presAssocID="{B8E1C4A0-A43E-4A49-978E-BFE17A836F46}" presName="node" presStyleLbl="node1" presStyleIdx="0" presStyleCnt="1" custLinFactNeighborX="1239" custLinFactNeighborY="-812">
        <dgm:presLayoutVars>
          <dgm:bulletEnabled val="1"/>
        </dgm:presLayoutVars>
      </dgm:prSet>
      <dgm:spPr/>
      <dgm:t>
        <a:bodyPr/>
        <a:lstStyle/>
        <a:p>
          <a:endParaRPr lang="pt-BR"/>
        </a:p>
      </dgm:t>
    </dgm:pt>
  </dgm:ptLst>
  <dgm:cxnLst>
    <dgm:cxn modelId="{03DDC50D-AF77-4255-8C0F-698BF4BDDAE7}" srcId="{B8E1C4A0-A43E-4A49-978E-BFE17A836F46}" destId="{D2A14015-6062-451D-BF44-C9564C021421}" srcOrd="0" destOrd="0" parTransId="{D419FE21-991D-4FC7-ABAB-335513B88EC9}" sibTransId="{5FB8888E-3731-4D6F-94C3-935B2ECBC8EF}"/>
    <dgm:cxn modelId="{87DE2D59-8E82-4F75-8CBC-75283B820CCB}" srcId="{10EA90ED-8F04-4142-BFE2-DE2E575C32F1}" destId="{B8E1C4A0-A43E-4A49-978E-BFE17A836F46}" srcOrd="0" destOrd="0" parTransId="{9367297E-5F5F-4BC6-A846-831ED72F5EBD}" sibTransId="{69084C6D-0AB4-4A8C-AB3B-06932AA1E9AC}"/>
    <dgm:cxn modelId="{9937EA6F-F061-4E67-8FBF-B17AC77C828F}" type="presOf" srcId="{10EA90ED-8F04-4142-BFE2-DE2E575C32F1}" destId="{8F88412E-50D3-4478-9A0C-D02B55F8F389}" srcOrd="0" destOrd="0" presId="urn:microsoft.com/office/officeart/2005/8/layout/process1"/>
    <dgm:cxn modelId="{C9E8932D-1E2D-4007-8AB5-DF7D089C065A}" type="presOf" srcId="{D2A14015-6062-451D-BF44-C9564C021421}" destId="{F1762349-906C-438D-9480-C825D4FA7DED}" srcOrd="0" destOrd="1" presId="urn:microsoft.com/office/officeart/2005/8/layout/process1"/>
    <dgm:cxn modelId="{F61ACA45-CB57-45D6-A7EF-27C6BA30254F}" type="presOf" srcId="{B8E1C4A0-A43E-4A49-978E-BFE17A836F46}" destId="{F1762349-906C-438D-9480-C825D4FA7DED}" srcOrd="0" destOrd="0" presId="urn:microsoft.com/office/officeart/2005/8/layout/process1"/>
    <dgm:cxn modelId="{496D0848-BD92-4479-8255-D7A1D9ECB498}" type="presParOf" srcId="{8F88412E-50D3-4478-9A0C-D02B55F8F389}" destId="{F1762349-906C-438D-9480-C825D4FA7DED}"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7863936-A4DA-4E03-9E2B-00A86F4A20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AA3CD20-99DA-44B4-AB3C-75A9FB38D3BD}">
      <dgm:prSet/>
      <dgm:spPr>
        <a:solidFill>
          <a:srgbClr val="00B0F0"/>
        </a:solidFill>
        <a:ln>
          <a:solidFill>
            <a:srgbClr val="00B0F0"/>
          </a:solidFill>
        </a:ln>
      </dgm:spPr>
      <dgm:t>
        <a:bodyPr/>
        <a:lstStyle/>
        <a:p>
          <a:pPr rtl="0"/>
          <a:r>
            <a:rPr lang="pt-BR" b="1" smtClean="0"/>
            <a:t>Inserindo valores de um array</a:t>
          </a:r>
          <a:endParaRPr lang="pt-BR"/>
        </a:p>
      </dgm:t>
    </dgm:pt>
    <dgm:pt modelId="{4B771F36-0C8F-4981-A298-3E44FD581AB4}" type="parTrans" cxnId="{9EB3C823-22FB-4366-9CC6-E4640F753339}">
      <dgm:prSet/>
      <dgm:spPr/>
      <dgm:t>
        <a:bodyPr/>
        <a:lstStyle/>
        <a:p>
          <a:endParaRPr lang="pt-BR"/>
        </a:p>
      </dgm:t>
    </dgm:pt>
    <dgm:pt modelId="{4AD1277E-C28C-48FB-BA3E-C3D6890AF4E0}" type="sibTrans" cxnId="{9EB3C823-22FB-4366-9CC6-E4640F753339}">
      <dgm:prSet/>
      <dgm:spPr/>
      <dgm:t>
        <a:bodyPr/>
        <a:lstStyle/>
        <a:p>
          <a:endParaRPr lang="pt-BR"/>
        </a:p>
      </dgm:t>
    </dgm:pt>
    <dgm:pt modelId="{3C7EEDC4-D72D-4AB5-9C49-8075DDF723A2}">
      <dgm:prSet/>
      <dgm:spPr/>
      <dgm:t>
        <a:bodyPr/>
        <a:lstStyle/>
        <a:p>
          <a:pPr rtl="0"/>
          <a:r>
            <a:rPr lang="pt-BR" dirty="0" smtClean="0"/>
            <a:t>As outras formas de se inserir valores em um </a:t>
          </a:r>
          <a:r>
            <a:rPr lang="pt-BR" dirty="0" err="1" smtClean="0"/>
            <a:t>array</a:t>
          </a:r>
          <a:r>
            <a:rPr lang="pt-BR" dirty="0" smtClean="0"/>
            <a:t> fazem muito mais do que simplesmente inserir tais valores. Na verdade essas formas declaram, inicializam e inserem os valores, tudo em apenas uma linha de código.</a:t>
          </a:r>
          <a:endParaRPr lang="pt-BR" dirty="0"/>
        </a:p>
      </dgm:t>
    </dgm:pt>
    <dgm:pt modelId="{B72816EF-08DE-44EF-ACFB-4970E4DB5F03}" type="parTrans" cxnId="{BC4F4364-D4D9-4D5F-9022-EFD706D37EE7}">
      <dgm:prSet/>
      <dgm:spPr/>
      <dgm:t>
        <a:bodyPr/>
        <a:lstStyle/>
        <a:p>
          <a:endParaRPr lang="pt-BR"/>
        </a:p>
      </dgm:t>
    </dgm:pt>
    <dgm:pt modelId="{C64E7018-1AC8-474E-BCD6-38D3B1079BDA}" type="sibTrans" cxnId="{BC4F4364-D4D9-4D5F-9022-EFD706D37EE7}">
      <dgm:prSet/>
      <dgm:spPr/>
      <dgm:t>
        <a:bodyPr/>
        <a:lstStyle/>
        <a:p>
          <a:endParaRPr lang="pt-BR"/>
        </a:p>
      </dgm:t>
    </dgm:pt>
    <dgm:pt modelId="{0C5A98C0-7AE5-4C56-BB49-56367CB329B0}" type="pres">
      <dgm:prSet presAssocID="{67863936-A4DA-4E03-9E2B-00A86F4A2063}" presName="linear" presStyleCnt="0">
        <dgm:presLayoutVars>
          <dgm:animLvl val="lvl"/>
          <dgm:resizeHandles val="exact"/>
        </dgm:presLayoutVars>
      </dgm:prSet>
      <dgm:spPr/>
      <dgm:t>
        <a:bodyPr/>
        <a:lstStyle/>
        <a:p>
          <a:endParaRPr lang="pt-BR"/>
        </a:p>
      </dgm:t>
    </dgm:pt>
    <dgm:pt modelId="{58D4D063-4E5D-42AE-A524-60F7195C8881}" type="pres">
      <dgm:prSet presAssocID="{EAA3CD20-99DA-44B4-AB3C-75A9FB38D3BD}" presName="parentText" presStyleLbl="node1" presStyleIdx="0" presStyleCnt="1">
        <dgm:presLayoutVars>
          <dgm:chMax val="0"/>
          <dgm:bulletEnabled val="1"/>
        </dgm:presLayoutVars>
      </dgm:prSet>
      <dgm:spPr/>
      <dgm:t>
        <a:bodyPr/>
        <a:lstStyle/>
        <a:p>
          <a:endParaRPr lang="pt-BR"/>
        </a:p>
      </dgm:t>
    </dgm:pt>
    <dgm:pt modelId="{87C52087-E1CE-4DE4-8112-619ABE0703B7}" type="pres">
      <dgm:prSet presAssocID="{EAA3CD20-99DA-44B4-AB3C-75A9FB38D3BD}" presName="childText" presStyleLbl="revTx" presStyleIdx="0" presStyleCnt="1">
        <dgm:presLayoutVars>
          <dgm:bulletEnabled val="1"/>
        </dgm:presLayoutVars>
      </dgm:prSet>
      <dgm:spPr/>
      <dgm:t>
        <a:bodyPr/>
        <a:lstStyle/>
        <a:p>
          <a:endParaRPr lang="pt-BR"/>
        </a:p>
      </dgm:t>
    </dgm:pt>
  </dgm:ptLst>
  <dgm:cxnLst>
    <dgm:cxn modelId="{9EB3C823-22FB-4366-9CC6-E4640F753339}" srcId="{67863936-A4DA-4E03-9E2B-00A86F4A2063}" destId="{EAA3CD20-99DA-44B4-AB3C-75A9FB38D3BD}" srcOrd="0" destOrd="0" parTransId="{4B771F36-0C8F-4981-A298-3E44FD581AB4}" sibTransId="{4AD1277E-C28C-48FB-BA3E-C3D6890AF4E0}"/>
    <dgm:cxn modelId="{BC4F4364-D4D9-4D5F-9022-EFD706D37EE7}" srcId="{EAA3CD20-99DA-44B4-AB3C-75A9FB38D3BD}" destId="{3C7EEDC4-D72D-4AB5-9C49-8075DDF723A2}" srcOrd="0" destOrd="0" parTransId="{B72816EF-08DE-44EF-ACFB-4970E4DB5F03}" sibTransId="{C64E7018-1AC8-474E-BCD6-38D3B1079BDA}"/>
    <dgm:cxn modelId="{DA482820-1C26-4E3C-BDB4-E8E153919183}" type="presOf" srcId="{67863936-A4DA-4E03-9E2B-00A86F4A2063}" destId="{0C5A98C0-7AE5-4C56-BB49-56367CB329B0}" srcOrd="0" destOrd="0" presId="urn:microsoft.com/office/officeart/2005/8/layout/vList2"/>
    <dgm:cxn modelId="{327DB767-A132-47B4-9C4A-3EB51F70F7C4}" type="presOf" srcId="{3C7EEDC4-D72D-4AB5-9C49-8075DDF723A2}" destId="{87C52087-E1CE-4DE4-8112-619ABE0703B7}" srcOrd="0" destOrd="0" presId="urn:microsoft.com/office/officeart/2005/8/layout/vList2"/>
    <dgm:cxn modelId="{D6832FC3-CD89-4AD8-8C9B-6DF5D7E4D0D5}" type="presOf" srcId="{EAA3CD20-99DA-44B4-AB3C-75A9FB38D3BD}" destId="{58D4D063-4E5D-42AE-A524-60F7195C8881}" srcOrd="0" destOrd="0" presId="urn:microsoft.com/office/officeart/2005/8/layout/vList2"/>
    <dgm:cxn modelId="{BEF6D458-AE0D-4333-A082-162C0C527085}" type="presParOf" srcId="{0C5A98C0-7AE5-4C56-BB49-56367CB329B0}" destId="{58D4D063-4E5D-42AE-A524-60F7195C8881}" srcOrd="0" destOrd="0" presId="urn:microsoft.com/office/officeart/2005/8/layout/vList2"/>
    <dgm:cxn modelId="{01CEA7EB-2D06-4F97-BE37-B9ECA0A7E017}" type="presParOf" srcId="{0C5A98C0-7AE5-4C56-BB49-56367CB329B0}" destId="{87C52087-E1CE-4DE4-8112-619ABE0703B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5FCC0E0-7C0E-4A41-B70C-E7D744D871A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pt-BR"/>
        </a:p>
      </dgm:t>
    </dgm:pt>
    <dgm:pt modelId="{C1A844C9-452A-455C-A39C-D32A64937DF1}">
      <dgm:prSet/>
      <dgm:spPr/>
      <dgm:t>
        <a:bodyPr/>
        <a:lstStyle/>
        <a:p>
          <a:pPr rtl="0"/>
          <a:r>
            <a:rPr lang="pt-BR" b="1" smtClean="0"/>
            <a:t>Acessando os valores de um array</a:t>
          </a:r>
          <a:endParaRPr lang="pt-BR"/>
        </a:p>
      </dgm:t>
    </dgm:pt>
    <dgm:pt modelId="{6083D64B-791D-4E51-B119-66A0BECE6743}" type="parTrans" cxnId="{4D2F3CCF-DE58-48A5-B861-C830EC407384}">
      <dgm:prSet/>
      <dgm:spPr/>
      <dgm:t>
        <a:bodyPr/>
        <a:lstStyle/>
        <a:p>
          <a:endParaRPr lang="pt-BR"/>
        </a:p>
      </dgm:t>
    </dgm:pt>
    <dgm:pt modelId="{BCD0BCA9-7ABE-434E-976A-CF016B0B5D4F}" type="sibTrans" cxnId="{4D2F3CCF-DE58-48A5-B861-C830EC407384}">
      <dgm:prSet/>
      <dgm:spPr/>
      <dgm:t>
        <a:bodyPr/>
        <a:lstStyle/>
        <a:p>
          <a:endParaRPr lang="pt-BR"/>
        </a:p>
      </dgm:t>
    </dgm:pt>
    <dgm:pt modelId="{4374198D-D30D-44BC-B787-28A371832870}">
      <dgm:prSet/>
      <dgm:spPr/>
      <dgm:t>
        <a:bodyPr/>
        <a:lstStyle/>
        <a:p>
          <a:pPr rtl="0"/>
          <a:r>
            <a:rPr lang="pt-BR" smtClean="0"/>
            <a:t>Para acessarmos o valor armazenado em uma das posições de um array, basta conhecermos o índice de tal posição. Veja o exemplo abaixo:</a:t>
          </a:r>
          <a:endParaRPr lang="pt-BR"/>
        </a:p>
      </dgm:t>
    </dgm:pt>
    <dgm:pt modelId="{41589138-ACC5-4A3D-8B12-4AEF967F03C1}" type="parTrans" cxnId="{135E1C1F-5D43-4D1F-983E-ACA9A2789BBB}">
      <dgm:prSet/>
      <dgm:spPr/>
      <dgm:t>
        <a:bodyPr/>
        <a:lstStyle/>
        <a:p>
          <a:endParaRPr lang="pt-BR"/>
        </a:p>
      </dgm:t>
    </dgm:pt>
    <dgm:pt modelId="{F0C638F8-4CD4-4F07-B30B-458230D0B375}" type="sibTrans" cxnId="{135E1C1F-5D43-4D1F-983E-ACA9A2789BBB}">
      <dgm:prSet/>
      <dgm:spPr/>
      <dgm:t>
        <a:bodyPr/>
        <a:lstStyle/>
        <a:p>
          <a:endParaRPr lang="pt-BR"/>
        </a:p>
      </dgm:t>
    </dgm:pt>
    <dgm:pt modelId="{924E703F-F0DF-4311-A37F-9B5C8BC2529D}" type="pres">
      <dgm:prSet presAssocID="{85FCC0E0-7C0E-4A41-B70C-E7D744D871A2}" presName="Name0" presStyleCnt="0">
        <dgm:presLayoutVars>
          <dgm:dir/>
          <dgm:animLvl val="lvl"/>
          <dgm:resizeHandles val="exact"/>
        </dgm:presLayoutVars>
      </dgm:prSet>
      <dgm:spPr/>
      <dgm:t>
        <a:bodyPr/>
        <a:lstStyle/>
        <a:p>
          <a:endParaRPr lang="pt-BR"/>
        </a:p>
      </dgm:t>
    </dgm:pt>
    <dgm:pt modelId="{CAE6744A-D27B-480C-810D-289D5A6533CB}" type="pres">
      <dgm:prSet presAssocID="{C1A844C9-452A-455C-A39C-D32A64937DF1}" presName="composite" presStyleCnt="0"/>
      <dgm:spPr/>
    </dgm:pt>
    <dgm:pt modelId="{02CAB0FF-6C5D-467A-A132-17CC852B1D9B}" type="pres">
      <dgm:prSet presAssocID="{C1A844C9-452A-455C-A39C-D32A64937DF1}" presName="parTx" presStyleLbl="alignNode1" presStyleIdx="0" presStyleCnt="1">
        <dgm:presLayoutVars>
          <dgm:chMax val="0"/>
          <dgm:chPref val="0"/>
          <dgm:bulletEnabled val="1"/>
        </dgm:presLayoutVars>
      </dgm:prSet>
      <dgm:spPr/>
      <dgm:t>
        <a:bodyPr/>
        <a:lstStyle/>
        <a:p>
          <a:endParaRPr lang="pt-BR"/>
        </a:p>
      </dgm:t>
    </dgm:pt>
    <dgm:pt modelId="{80D80108-A6FA-4773-B289-5E37001D89E3}" type="pres">
      <dgm:prSet presAssocID="{C1A844C9-452A-455C-A39C-D32A64937DF1}" presName="desTx" presStyleLbl="alignAccFollowNode1" presStyleIdx="0" presStyleCnt="1">
        <dgm:presLayoutVars>
          <dgm:bulletEnabled val="1"/>
        </dgm:presLayoutVars>
      </dgm:prSet>
      <dgm:spPr/>
      <dgm:t>
        <a:bodyPr/>
        <a:lstStyle/>
        <a:p>
          <a:endParaRPr lang="pt-BR"/>
        </a:p>
      </dgm:t>
    </dgm:pt>
  </dgm:ptLst>
  <dgm:cxnLst>
    <dgm:cxn modelId="{135E1C1F-5D43-4D1F-983E-ACA9A2789BBB}" srcId="{C1A844C9-452A-455C-A39C-D32A64937DF1}" destId="{4374198D-D30D-44BC-B787-28A371832870}" srcOrd="0" destOrd="0" parTransId="{41589138-ACC5-4A3D-8B12-4AEF967F03C1}" sibTransId="{F0C638F8-4CD4-4F07-B30B-458230D0B375}"/>
    <dgm:cxn modelId="{4D2F3CCF-DE58-48A5-B861-C830EC407384}" srcId="{85FCC0E0-7C0E-4A41-B70C-E7D744D871A2}" destId="{C1A844C9-452A-455C-A39C-D32A64937DF1}" srcOrd="0" destOrd="0" parTransId="{6083D64B-791D-4E51-B119-66A0BECE6743}" sibTransId="{BCD0BCA9-7ABE-434E-976A-CF016B0B5D4F}"/>
    <dgm:cxn modelId="{17200D7B-F41D-4107-A29F-889D96148403}" type="presOf" srcId="{85FCC0E0-7C0E-4A41-B70C-E7D744D871A2}" destId="{924E703F-F0DF-4311-A37F-9B5C8BC2529D}" srcOrd="0" destOrd="0" presId="urn:microsoft.com/office/officeart/2005/8/layout/hList1"/>
    <dgm:cxn modelId="{38F661FB-9E58-4656-B98E-39FD1A3D3D3A}" type="presOf" srcId="{4374198D-D30D-44BC-B787-28A371832870}" destId="{80D80108-A6FA-4773-B289-5E37001D89E3}" srcOrd="0" destOrd="0" presId="urn:microsoft.com/office/officeart/2005/8/layout/hList1"/>
    <dgm:cxn modelId="{9DFB32FB-C8E9-4C52-B683-7A482C411A05}" type="presOf" srcId="{C1A844C9-452A-455C-A39C-D32A64937DF1}" destId="{02CAB0FF-6C5D-467A-A132-17CC852B1D9B}" srcOrd="0" destOrd="0" presId="urn:microsoft.com/office/officeart/2005/8/layout/hList1"/>
    <dgm:cxn modelId="{294748BF-448A-4606-BF6F-377D1F62EFC0}" type="presParOf" srcId="{924E703F-F0DF-4311-A37F-9B5C8BC2529D}" destId="{CAE6744A-D27B-480C-810D-289D5A6533CB}" srcOrd="0" destOrd="0" presId="urn:microsoft.com/office/officeart/2005/8/layout/hList1"/>
    <dgm:cxn modelId="{DB390360-20B2-40F7-BF55-4EA162C03F77}" type="presParOf" srcId="{CAE6744A-D27B-480C-810D-289D5A6533CB}" destId="{02CAB0FF-6C5D-467A-A132-17CC852B1D9B}" srcOrd="0" destOrd="0" presId="urn:microsoft.com/office/officeart/2005/8/layout/hList1"/>
    <dgm:cxn modelId="{5AC1C508-F1F7-4BFD-BAFD-2CB5B2848D06}" type="presParOf" srcId="{CAE6744A-D27B-480C-810D-289D5A6533CB}" destId="{80D80108-A6FA-4773-B289-5E37001D89E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A0C82F9-AB69-44CD-B7E6-A8AE7942FC3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4E2DBC8C-4656-45FF-80DA-E0F5A7B039CB}">
      <dgm:prSet/>
      <dgm:spPr>
        <a:solidFill>
          <a:srgbClr val="00B050"/>
        </a:solidFill>
      </dgm:spPr>
      <dgm:t>
        <a:bodyPr/>
        <a:lstStyle/>
        <a:p>
          <a:pPr rtl="0"/>
          <a:r>
            <a:rPr lang="pt-BR" b="1" smtClean="0"/>
            <a:t>Percorrendo um array</a:t>
          </a:r>
          <a:endParaRPr lang="pt-BR"/>
        </a:p>
      </dgm:t>
    </dgm:pt>
    <dgm:pt modelId="{102B20E1-0934-4927-A729-F70765AA9B9C}" type="parTrans" cxnId="{295AC6D1-DD76-4495-9BB9-5B76F30BA931}">
      <dgm:prSet/>
      <dgm:spPr/>
      <dgm:t>
        <a:bodyPr/>
        <a:lstStyle/>
        <a:p>
          <a:endParaRPr lang="pt-BR"/>
        </a:p>
      </dgm:t>
    </dgm:pt>
    <dgm:pt modelId="{BA3AF3E5-3123-40A6-A5D0-FF356D1EC8D7}" type="sibTrans" cxnId="{295AC6D1-DD76-4495-9BB9-5B76F30BA931}">
      <dgm:prSet/>
      <dgm:spPr/>
      <dgm:t>
        <a:bodyPr/>
        <a:lstStyle/>
        <a:p>
          <a:endParaRPr lang="pt-BR"/>
        </a:p>
      </dgm:t>
    </dgm:pt>
    <dgm:pt modelId="{FFC95067-6AFE-4D2A-ABC2-88CACE65E72C}">
      <dgm:prSet/>
      <dgm:spPr>
        <a:solidFill>
          <a:schemeClr val="accent6">
            <a:lumMod val="20000"/>
            <a:lumOff val="80000"/>
            <a:alpha val="90000"/>
          </a:schemeClr>
        </a:solidFill>
        <a:ln>
          <a:solidFill>
            <a:schemeClr val="accent6">
              <a:lumMod val="20000"/>
              <a:lumOff val="80000"/>
              <a:alpha val="90000"/>
            </a:schemeClr>
          </a:solidFill>
        </a:ln>
      </dgm:spPr>
      <dgm:t>
        <a:bodyPr/>
        <a:lstStyle/>
        <a:p>
          <a:pPr rtl="0"/>
          <a:r>
            <a:rPr lang="pt-BR" smtClean="0"/>
            <a:t>Quando trabalhamos com arrays, uma das tarefas mais comuns é acessarmos todas ou algumas de suas posições sistematicamente. Geralmente, fazemos isso para resgatar todos ou alguns dos valores armazenados e realizar algum processamento sobre tais valores.</a:t>
          </a:r>
          <a:endParaRPr lang="pt-BR"/>
        </a:p>
      </dgm:t>
    </dgm:pt>
    <dgm:pt modelId="{609BE08E-A4F1-4D5B-A5D7-D5150A74D891}" type="parTrans" cxnId="{0628DFC9-C290-49B4-B71F-BE8649145FAE}">
      <dgm:prSet/>
      <dgm:spPr/>
      <dgm:t>
        <a:bodyPr/>
        <a:lstStyle/>
        <a:p>
          <a:endParaRPr lang="pt-BR"/>
        </a:p>
      </dgm:t>
    </dgm:pt>
    <dgm:pt modelId="{0A67F47B-0862-4B40-8F4B-DA25B217667C}" type="sibTrans" cxnId="{0628DFC9-C290-49B4-B71F-BE8649145FAE}">
      <dgm:prSet/>
      <dgm:spPr/>
      <dgm:t>
        <a:bodyPr/>
        <a:lstStyle/>
        <a:p>
          <a:endParaRPr lang="pt-BR"/>
        </a:p>
      </dgm:t>
    </dgm:pt>
    <dgm:pt modelId="{C9C149CB-AD80-437E-893F-9CFDC009FD4C}" type="pres">
      <dgm:prSet presAssocID="{0A0C82F9-AB69-44CD-B7E6-A8AE7942FC35}" presName="Name0" presStyleCnt="0">
        <dgm:presLayoutVars>
          <dgm:dir/>
          <dgm:animLvl val="lvl"/>
          <dgm:resizeHandles val="exact"/>
        </dgm:presLayoutVars>
      </dgm:prSet>
      <dgm:spPr/>
      <dgm:t>
        <a:bodyPr/>
        <a:lstStyle/>
        <a:p>
          <a:endParaRPr lang="pt-BR"/>
        </a:p>
      </dgm:t>
    </dgm:pt>
    <dgm:pt modelId="{179FBFC7-7CC2-4A05-8672-3B3FF637D2D4}" type="pres">
      <dgm:prSet presAssocID="{4E2DBC8C-4656-45FF-80DA-E0F5A7B039CB}" presName="linNode" presStyleCnt="0"/>
      <dgm:spPr/>
    </dgm:pt>
    <dgm:pt modelId="{DEFDD3B4-7827-4B07-B06D-7912C57F2B48}" type="pres">
      <dgm:prSet presAssocID="{4E2DBC8C-4656-45FF-80DA-E0F5A7B039CB}" presName="parentText" presStyleLbl="node1" presStyleIdx="0" presStyleCnt="1">
        <dgm:presLayoutVars>
          <dgm:chMax val="1"/>
          <dgm:bulletEnabled val="1"/>
        </dgm:presLayoutVars>
      </dgm:prSet>
      <dgm:spPr/>
      <dgm:t>
        <a:bodyPr/>
        <a:lstStyle/>
        <a:p>
          <a:endParaRPr lang="pt-BR"/>
        </a:p>
      </dgm:t>
    </dgm:pt>
    <dgm:pt modelId="{7287E252-653F-4763-A003-9DA1CF4582AF}" type="pres">
      <dgm:prSet presAssocID="{4E2DBC8C-4656-45FF-80DA-E0F5A7B039CB}" presName="descendantText" presStyleLbl="alignAccFollowNode1" presStyleIdx="0" presStyleCnt="1">
        <dgm:presLayoutVars>
          <dgm:bulletEnabled val="1"/>
        </dgm:presLayoutVars>
      </dgm:prSet>
      <dgm:spPr/>
      <dgm:t>
        <a:bodyPr/>
        <a:lstStyle/>
        <a:p>
          <a:endParaRPr lang="pt-BR"/>
        </a:p>
      </dgm:t>
    </dgm:pt>
  </dgm:ptLst>
  <dgm:cxnLst>
    <dgm:cxn modelId="{A34AA59D-B1FA-4D3A-8418-0F962AA9EA98}" type="presOf" srcId="{FFC95067-6AFE-4D2A-ABC2-88CACE65E72C}" destId="{7287E252-653F-4763-A003-9DA1CF4582AF}" srcOrd="0" destOrd="0" presId="urn:microsoft.com/office/officeart/2005/8/layout/vList5"/>
    <dgm:cxn modelId="{F87C411D-15B0-4A43-8363-3E44293FE557}" type="presOf" srcId="{0A0C82F9-AB69-44CD-B7E6-A8AE7942FC35}" destId="{C9C149CB-AD80-437E-893F-9CFDC009FD4C}" srcOrd="0" destOrd="0" presId="urn:microsoft.com/office/officeart/2005/8/layout/vList5"/>
    <dgm:cxn modelId="{0628DFC9-C290-49B4-B71F-BE8649145FAE}" srcId="{4E2DBC8C-4656-45FF-80DA-E0F5A7B039CB}" destId="{FFC95067-6AFE-4D2A-ABC2-88CACE65E72C}" srcOrd="0" destOrd="0" parTransId="{609BE08E-A4F1-4D5B-A5D7-D5150A74D891}" sibTransId="{0A67F47B-0862-4B40-8F4B-DA25B217667C}"/>
    <dgm:cxn modelId="{295AC6D1-DD76-4495-9BB9-5B76F30BA931}" srcId="{0A0C82F9-AB69-44CD-B7E6-A8AE7942FC35}" destId="{4E2DBC8C-4656-45FF-80DA-E0F5A7B039CB}" srcOrd="0" destOrd="0" parTransId="{102B20E1-0934-4927-A729-F70765AA9B9C}" sibTransId="{BA3AF3E5-3123-40A6-A5D0-FF356D1EC8D7}"/>
    <dgm:cxn modelId="{8D81FC12-1275-433F-B5C4-283A0A3651DB}" type="presOf" srcId="{4E2DBC8C-4656-45FF-80DA-E0F5A7B039CB}" destId="{DEFDD3B4-7827-4B07-B06D-7912C57F2B48}" srcOrd="0" destOrd="0" presId="urn:microsoft.com/office/officeart/2005/8/layout/vList5"/>
    <dgm:cxn modelId="{CF6D10F2-05A6-41BB-AAB8-AD8A00C35DE8}" type="presParOf" srcId="{C9C149CB-AD80-437E-893F-9CFDC009FD4C}" destId="{179FBFC7-7CC2-4A05-8672-3B3FF637D2D4}" srcOrd="0" destOrd="0" presId="urn:microsoft.com/office/officeart/2005/8/layout/vList5"/>
    <dgm:cxn modelId="{386B33AE-B113-4A1C-A852-528D85909B3C}" type="presParOf" srcId="{179FBFC7-7CC2-4A05-8672-3B3FF637D2D4}" destId="{DEFDD3B4-7827-4B07-B06D-7912C57F2B48}" srcOrd="0" destOrd="0" presId="urn:microsoft.com/office/officeart/2005/8/layout/vList5"/>
    <dgm:cxn modelId="{534EE9C8-B362-4716-B204-BB1588C14E23}" type="presParOf" srcId="{179FBFC7-7CC2-4A05-8672-3B3FF637D2D4}" destId="{7287E252-653F-4763-A003-9DA1CF4582A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5C26D0-BCD6-40D5-9EBE-40CF2B26C422}" type="doc">
      <dgm:prSet loTypeId="urn:microsoft.com/office/officeart/2005/8/layout/hProcess11" loCatId="process" qsTypeId="urn:microsoft.com/office/officeart/2005/8/quickstyle/simple1" qsCatId="simple" csTypeId="urn:microsoft.com/office/officeart/2005/8/colors/accent6_5" csCatId="accent6"/>
      <dgm:spPr/>
      <dgm:t>
        <a:bodyPr/>
        <a:lstStyle/>
        <a:p>
          <a:endParaRPr lang="pt-BR"/>
        </a:p>
      </dgm:t>
    </dgm:pt>
    <dgm:pt modelId="{F73C9D46-4A1B-468F-B472-E3D415D6B5EC}">
      <dgm:prSet/>
      <dgm:spPr/>
      <dgm:t>
        <a:bodyPr/>
        <a:lstStyle/>
        <a:p>
          <a:pPr rtl="0"/>
          <a:r>
            <a:rPr lang="pt-BR" b="1" dirty="0" smtClean="0"/>
            <a:t>Percorrendo um </a:t>
          </a:r>
          <a:r>
            <a:rPr lang="pt-BR" b="1" dirty="0" err="1" smtClean="0"/>
            <a:t>array</a:t>
          </a:r>
          <a:endParaRPr lang="pt-BR" dirty="0"/>
        </a:p>
      </dgm:t>
    </dgm:pt>
    <dgm:pt modelId="{7B5894BE-280B-413E-A3DA-F34D7C190BB0}" type="parTrans" cxnId="{FC1FE054-2FD9-4129-A549-729E293F2E12}">
      <dgm:prSet/>
      <dgm:spPr/>
      <dgm:t>
        <a:bodyPr/>
        <a:lstStyle/>
        <a:p>
          <a:endParaRPr lang="pt-BR"/>
        </a:p>
      </dgm:t>
    </dgm:pt>
    <dgm:pt modelId="{98C25425-71DF-4BAC-8660-BF3793870BC6}" type="sibTrans" cxnId="{FC1FE054-2FD9-4129-A549-729E293F2E12}">
      <dgm:prSet/>
      <dgm:spPr/>
      <dgm:t>
        <a:bodyPr/>
        <a:lstStyle/>
        <a:p>
          <a:endParaRPr lang="pt-BR"/>
        </a:p>
      </dgm:t>
    </dgm:pt>
    <dgm:pt modelId="{3FD32C8F-AB31-43CE-8C14-4A4F483D8397}" type="pres">
      <dgm:prSet presAssocID="{185C26D0-BCD6-40D5-9EBE-40CF2B26C422}" presName="Name0" presStyleCnt="0">
        <dgm:presLayoutVars>
          <dgm:dir/>
          <dgm:resizeHandles val="exact"/>
        </dgm:presLayoutVars>
      </dgm:prSet>
      <dgm:spPr/>
      <dgm:t>
        <a:bodyPr/>
        <a:lstStyle/>
        <a:p>
          <a:endParaRPr lang="pt-BR"/>
        </a:p>
      </dgm:t>
    </dgm:pt>
    <dgm:pt modelId="{F6EE4922-4F13-48BB-9044-D42116888209}" type="pres">
      <dgm:prSet presAssocID="{185C26D0-BCD6-40D5-9EBE-40CF2B26C422}" presName="arrow" presStyleLbl="bgShp" presStyleIdx="0" presStyleCnt="1"/>
      <dgm:spPr/>
    </dgm:pt>
    <dgm:pt modelId="{6E9E638E-26EF-4411-A78B-EA3B9650A7AD}" type="pres">
      <dgm:prSet presAssocID="{185C26D0-BCD6-40D5-9EBE-40CF2B26C422}" presName="points" presStyleCnt="0"/>
      <dgm:spPr/>
    </dgm:pt>
    <dgm:pt modelId="{82836495-C19F-483E-986F-5CDEC29A9275}" type="pres">
      <dgm:prSet presAssocID="{F73C9D46-4A1B-468F-B472-E3D415D6B5EC}" presName="compositeA" presStyleCnt="0"/>
      <dgm:spPr/>
    </dgm:pt>
    <dgm:pt modelId="{3C42A851-EFDC-4A68-B0FF-C1D0BA9AA8E2}" type="pres">
      <dgm:prSet presAssocID="{F73C9D46-4A1B-468F-B472-E3D415D6B5EC}" presName="textA" presStyleLbl="revTx" presStyleIdx="0" presStyleCnt="1">
        <dgm:presLayoutVars>
          <dgm:bulletEnabled val="1"/>
        </dgm:presLayoutVars>
      </dgm:prSet>
      <dgm:spPr/>
      <dgm:t>
        <a:bodyPr/>
        <a:lstStyle/>
        <a:p>
          <a:endParaRPr lang="pt-BR"/>
        </a:p>
      </dgm:t>
    </dgm:pt>
    <dgm:pt modelId="{4A3CDB65-0CAD-419A-A207-5E8E930E67F7}" type="pres">
      <dgm:prSet presAssocID="{F73C9D46-4A1B-468F-B472-E3D415D6B5EC}" presName="circleA" presStyleLbl="node1" presStyleIdx="0" presStyleCnt="1"/>
      <dgm:spPr/>
    </dgm:pt>
    <dgm:pt modelId="{F2858686-3927-4B5B-AF22-339E8B3AD548}" type="pres">
      <dgm:prSet presAssocID="{F73C9D46-4A1B-468F-B472-E3D415D6B5EC}" presName="spaceA" presStyleCnt="0"/>
      <dgm:spPr/>
    </dgm:pt>
  </dgm:ptLst>
  <dgm:cxnLst>
    <dgm:cxn modelId="{8F390456-A1DE-4B67-8C66-4D4B20E2FF3A}" type="presOf" srcId="{185C26D0-BCD6-40D5-9EBE-40CF2B26C422}" destId="{3FD32C8F-AB31-43CE-8C14-4A4F483D8397}" srcOrd="0" destOrd="0" presId="urn:microsoft.com/office/officeart/2005/8/layout/hProcess11"/>
    <dgm:cxn modelId="{457F259D-06F8-4290-BD6E-256B2930B9C0}" type="presOf" srcId="{F73C9D46-4A1B-468F-B472-E3D415D6B5EC}" destId="{3C42A851-EFDC-4A68-B0FF-C1D0BA9AA8E2}" srcOrd="0" destOrd="0" presId="urn:microsoft.com/office/officeart/2005/8/layout/hProcess11"/>
    <dgm:cxn modelId="{FC1FE054-2FD9-4129-A549-729E293F2E12}" srcId="{185C26D0-BCD6-40D5-9EBE-40CF2B26C422}" destId="{F73C9D46-4A1B-468F-B472-E3D415D6B5EC}" srcOrd="0" destOrd="0" parTransId="{7B5894BE-280B-413E-A3DA-F34D7C190BB0}" sibTransId="{98C25425-71DF-4BAC-8660-BF3793870BC6}"/>
    <dgm:cxn modelId="{996155D0-16FD-4D08-9B15-75B982DB7135}" type="presParOf" srcId="{3FD32C8F-AB31-43CE-8C14-4A4F483D8397}" destId="{F6EE4922-4F13-48BB-9044-D42116888209}" srcOrd="0" destOrd="0" presId="urn:microsoft.com/office/officeart/2005/8/layout/hProcess11"/>
    <dgm:cxn modelId="{72EB6415-229B-4E2F-9808-D0628C7F8279}" type="presParOf" srcId="{3FD32C8F-AB31-43CE-8C14-4A4F483D8397}" destId="{6E9E638E-26EF-4411-A78B-EA3B9650A7AD}" srcOrd="1" destOrd="0" presId="urn:microsoft.com/office/officeart/2005/8/layout/hProcess11"/>
    <dgm:cxn modelId="{D7568D36-EF12-4FF3-89FD-E42DECEC2AEE}" type="presParOf" srcId="{6E9E638E-26EF-4411-A78B-EA3B9650A7AD}" destId="{82836495-C19F-483E-986F-5CDEC29A9275}" srcOrd="0" destOrd="0" presId="urn:microsoft.com/office/officeart/2005/8/layout/hProcess11"/>
    <dgm:cxn modelId="{8F0D8BF6-BEE5-4C15-949A-9DD82B5AAEA0}" type="presParOf" srcId="{82836495-C19F-483E-986F-5CDEC29A9275}" destId="{3C42A851-EFDC-4A68-B0FF-C1D0BA9AA8E2}" srcOrd="0" destOrd="0" presId="urn:microsoft.com/office/officeart/2005/8/layout/hProcess11"/>
    <dgm:cxn modelId="{3FB61A9C-1F46-4BFD-9959-1A17FF990192}" type="presParOf" srcId="{82836495-C19F-483E-986F-5CDEC29A9275}" destId="{4A3CDB65-0CAD-419A-A207-5E8E930E67F7}" srcOrd="1" destOrd="0" presId="urn:microsoft.com/office/officeart/2005/8/layout/hProcess11"/>
    <dgm:cxn modelId="{65002D6F-8FBD-4889-A5A2-6C680C019765}" type="presParOf" srcId="{82836495-C19F-483E-986F-5CDEC29A9275}" destId="{F2858686-3927-4B5B-AF22-339E8B3AD54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13E2FB-65AC-49AA-94D9-A891A1D882C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pt-BR"/>
        </a:p>
      </dgm:t>
    </dgm:pt>
    <dgm:pt modelId="{6D27C883-AE1D-44C1-801E-310775263A64}">
      <dgm:prSet/>
      <dgm:spPr/>
      <dgm:t>
        <a:bodyPr/>
        <a:lstStyle/>
        <a:p>
          <a:pPr rtl="0"/>
          <a:r>
            <a:rPr lang="pt-BR" b="1" smtClean="0"/>
            <a:t>Percorrendo um array</a:t>
          </a:r>
          <a:endParaRPr lang="pt-BR"/>
        </a:p>
      </dgm:t>
    </dgm:pt>
    <dgm:pt modelId="{355E6D9A-5819-4A20-9FC5-4AE005DC25B3}" type="parTrans" cxnId="{09582527-ACC5-49FE-9DF4-D5DC44F33A53}">
      <dgm:prSet/>
      <dgm:spPr/>
      <dgm:t>
        <a:bodyPr/>
        <a:lstStyle/>
        <a:p>
          <a:endParaRPr lang="pt-BR"/>
        </a:p>
      </dgm:t>
    </dgm:pt>
    <dgm:pt modelId="{AF804C04-F5B1-41AB-9470-9652BEC30906}" type="sibTrans" cxnId="{09582527-ACC5-49FE-9DF4-D5DC44F33A53}">
      <dgm:prSet/>
      <dgm:spPr/>
      <dgm:t>
        <a:bodyPr/>
        <a:lstStyle/>
        <a:p>
          <a:endParaRPr lang="pt-BR"/>
        </a:p>
      </dgm:t>
    </dgm:pt>
    <dgm:pt modelId="{93D6BD3A-F7C2-48C0-B1DD-E66C9F93806E}">
      <dgm:prSet/>
      <dgm:spPr/>
      <dgm:t>
        <a:bodyPr/>
        <a:lstStyle/>
        <a:p>
          <a:pPr algn="just" rtl="0"/>
          <a:r>
            <a:rPr lang="pt-BR" dirty="0" smtClean="0"/>
            <a:t>Imagine que exista uma grande quantidade de linhas de código entre as linhas destacadas no exemplo acima, ou seja, entre a inicialização do </a:t>
          </a:r>
          <a:r>
            <a:rPr lang="pt-BR" dirty="0" err="1" smtClean="0"/>
            <a:t>array</a:t>
          </a:r>
          <a:r>
            <a:rPr lang="pt-BR" dirty="0" smtClean="0"/>
            <a:t> números e o for que o percorre. Além disso, imagine também que o código tenha que ser modificado, mais  especificamente, a quantidade de posições deve ser alterada de 100 para 1000. Seria muito fácil esquecermos de atualizar os argumentos da instrução for para que o laço considere o intervalo de 0 a 1000 e não o intervalo de 0 a 100.</a:t>
          </a:r>
          <a:endParaRPr lang="pt-BR" dirty="0"/>
        </a:p>
      </dgm:t>
    </dgm:pt>
    <dgm:pt modelId="{84383311-5677-472E-AD49-7EB84301CAD6}" type="parTrans" cxnId="{6CCC841A-F717-43D1-92B9-BD1BB600FCBE}">
      <dgm:prSet/>
      <dgm:spPr/>
      <dgm:t>
        <a:bodyPr/>
        <a:lstStyle/>
        <a:p>
          <a:endParaRPr lang="pt-BR"/>
        </a:p>
      </dgm:t>
    </dgm:pt>
    <dgm:pt modelId="{A6CFBE5D-D781-4CA0-B420-25747E1DFA34}" type="sibTrans" cxnId="{6CCC841A-F717-43D1-92B9-BD1BB600FCBE}">
      <dgm:prSet/>
      <dgm:spPr/>
      <dgm:t>
        <a:bodyPr/>
        <a:lstStyle/>
        <a:p>
          <a:endParaRPr lang="pt-BR"/>
        </a:p>
      </dgm:t>
    </dgm:pt>
    <dgm:pt modelId="{D3764C81-CA5D-41A7-B0A6-CF39A46D78AE}" type="pres">
      <dgm:prSet presAssocID="{EB13E2FB-65AC-49AA-94D9-A891A1D882CF}" presName="linear" presStyleCnt="0">
        <dgm:presLayoutVars>
          <dgm:dir/>
          <dgm:animLvl val="lvl"/>
          <dgm:resizeHandles val="exact"/>
        </dgm:presLayoutVars>
      </dgm:prSet>
      <dgm:spPr/>
      <dgm:t>
        <a:bodyPr/>
        <a:lstStyle/>
        <a:p>
          <a:endParaRPr lang="pt-BR"/>
        </a:p>
      </dgm:t>
    </dgm:pt>
    <dgm:pt modelId="{5398DB0F-7C8A-4EA7-9354-14F8B2B24E33}" type="pres">
      <dgm:prSet presAssocID="{6D27C883-AE1D-44C1-801E-310775263A64}" presName="parentLin" presStyleCnt="0"/>
      <dgm:spPr/>
    </dgm:pt>
    <dgm:pt modelId="{9E110755-A2ED-4FDA-BD05-BCDCDD258100}" type="pres">
      <dgm:prSet presAssocID="{6D27C883-AE1D-44C1-801E-310775263A64}" presName="parentLeftMargin" presStyleLbl="node1" presStyleIdx="0" presStyleCnt="1"/>
      <dgm:spPr/>
      <dgm:t>
        <a:bodyPr/>
        <a:lstStyle/>
        <a:p>
          <a:endParaRPr lang="pt-BR"/>
        </a:p>
      </dgm:t>
    </dgm:pt>
    <dgm:pt modelId="{836730A9-156D-4023-AD48-C3EE565D5442}" type="pres">
      <dgm:prSet presAssocID="{6D27C883-AE1D-44C1-801E-310775263A64}" presName="parentText" presStyleLbl="node1" presStyleIdx="0" presStyleCnt="1">
        <dgm:presLayoutVars>
          <dgm:chMax val="0"/>
          <dgm:bulletEnabled val="1"/>
        </dgm:presLayoutVars>
      </dgm:prSet>
      <dgm:spPr/>
      <dgm:t>
        <a:bodyPr/>
        <a:lstStyle/>
        <a:p>
          <a:endParaRPr lang="pt-BR"/>
        </a:p>
      </dgm:t>
    </dgm:pt>
    <dgm:pt modelId="{19C8620E-5221-43C5-AA55-97B9548077C1}" type="pres">
      <dgm:prSet presAssocID="{6D27C883-AE1D-44C1-801E-310775263A64}" presName="negativeSpace" presStyleCnt="0"/>
      <dgm:spPr/>
    </dgm:pt>
    <dgm:pt modelId="{B7A5F1C2-1F91-4691-A581-771BA715B0F2}" type="pres">
      <dgm:prSet presAssocID="{6D27C883-AE1D-44C1-801E-310775263A64}" presName="childText" presStyleLbl="conFgAcc1" presStyleIdx="0" presStyleCnt="1">
        <dgm:presLayoutVars>
          <dgm:bulletEnabled val="1"/>
        </dgm:presLayoutVars>
      </dgm:prSet>
      <dgm:spPr/>
      <dgm:t>
        <a:bodyPr/>
        <a:lstStyle/>
        <a:p>
          <a:endParaRPr lang="pt-BR"/>
        </a:p>
      </dgm:t>
    </dgm:pt>
  </dgm:ptLst>
  <dgm:cxnLst>
    <dgm:cxn modelId="{C8DC493E-6B3D-41D1-BAE5-232D1FE8CFDC}" type="presOf" srcId="{6D27C883-AE1D-44C1-801E-310775263A64}" destId="{836730A9-156D-4023-AD48-C3EE565D5442}" srcOrd="1" destOrd="0" presId="urn:microsoft.com/office/officeart/2005/8/layout/list1"/>
    <dgm:cxn modelId="{09582527-ACC5-49FE-9DF4-D5DC44F33A53}" srcId="{EB13E2FB-65AC-49AA-94D9-A891A1D882CF}" destId="{6D27C883-AE1D-44C1-801E-310775263A64}" srcOrd="0" destOrd="0" parTransId="{355E6D9A-5819-4A20-9FC5-4AE005DC25B3}" sibTransId="{AF804C04-F5B1-41AB-9470-9652BEC30906}"/>
    <dgm:cxn modelId="{35DD5798-B294-4E00-BDEB-8E9392EF57E8}" type="presOf" srcId="{93D6BD3A-F7C2-48C0-B1DD-E66C9F93806E}" destId="{B7A5F1C2-1F91-4691-A581-771BA715B0F2}" srcOrd="0" destOrd="0" presId="urn:microsoft.com/office/officeart/2005/8/layout/list1"/>
    <dgm:cxn modelId="{7C6CF9D5-9823-4F60-B1EA-0E14B749E4D0}" type="presOf" srcId="{6D27C883-AE1D-44C1-801E-310775263A64}" destId="{9E110755-A2ED-4FDA-BD05-BCDCDD258100}" srcOrd="0" destOrd="0" presId="urn:microsoft.com/office/officeart/2005/8/layout/list1"/>
    <dgm:cxn modelId="{EA67B499-C664-40BA-91FC-3488F360A95E}" type="presOf" srcId="{EB13E2FB-65AC-49AA-94D9-A891A1D882CF}" destId="{D3764C81-CA5D-41A7-B0A6-CF39A46D78AE}" srcOrd="0" destOrd="0" presId="urn:microsoft.com/office/officeart/2005/8/layout/list1"/>
    <dgm:cxn modelId="{6CCC841A-F717-43D1-92B9-BD1BB600FCBE}" srcId="{6D27C883-AE1D-44C1-801E-310775263A64}" destId="{93D6BD3A-F7C2-48C0-B1DD-E66C9F93806E}" srcOrd="0" destOrd="0" parTransId="{84383311-5677-472E-AD49-7EB84301CAD6}" sibTransId="{A6CFBE5D-D781-4CA0-B420-25747E1DFA34}"/>
    <dgm:cxn modelId="{57D0E21C-6132-4715-8D91-B7C89BAC27DB}" type="presParOf" srcId="{D3764C81-CA5D-41A7-B0A6-CF39A46D78AE}" destId="{5398DB0F-7C8A-4EA7-9354-14F8B2B24E33}" srcOrd="0" destOrd="0" presId="urn:microsoft.com/office/officeart/2005/8/layout/list1"/>
    <dgm:cxn modelId="{6BF83C9A-B241-4302-99A8-22AF40BE9DAB}" type="presParOf" srcId="{5398DB0F-7C8A-4EA7-9354-14F8B2B24E33}" destId="{9E110755-A2ED-4FDA-BD05-BCDCDD258100}" srcOrd="0" destOrd="0" presId="urn:microsoft.com/office/officeart/2005/8/layout/list1"/>
    <dgm:cxn modelId="{15B740E4-B5CE-4B8B-AAA1-8F89193B216A}" type="presParOf" srcId="{5398DB0F-7C8A-4EA7-9354-14F8B2B24E33}" destId="{836730A9-156D-4023-AD48-C3EE565D5442}" srcOrd="1" destOrd="0" presId="urn:microsoft.com/office/officeart/2005/8/layout/list1"/>
    <dgm:cxn modelId="{E9DE39D2-8737-4C1D-B2A2-CCE339D58E6D}" type="presParOf" srcId="{D3764C81-CA5D-41A7-B0A6-CF39A46D78AE}" destId="{19C8620E-5221-43C5-AA55-97B9548077C1}" srcOrd="1" destOrd="0" presId="urn:microsoft.com/office/officeart/2005/8/layout/list1"/>
    <dgm:cxn modelId="{BEC46F8C-37F0-4D86-B393-AEDA858A52BA}" type="presParOf" srcId="{D3764C81-CA5D-41A7-B0A6-CF39A46D78AE}" destId="{B7A5F1C2-1F91-4691-A581-771BA715B0F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D033888-1548-48B5-B6E7-9D8E82E0ECCF}" type="doc">
      <dgm:prSet loTypeId="urn:microsoft.com/office/officeart/2005/8/layout/vList5" loCatId="list" qsTypeId="urn:microsoft.com/office/officeart/2005/8/quickstyle/simple1" qsCatId="simple" csTypeId="urn:microsoft.com/office/officeart/2005/8/colors/accent3_1" csCatId="accent3"/>
      <dgm:spPr/>
      <dgm:t>
        <a:bodyPr/>
        <a:lstStyle/>
        <a:p>
          <a:endParaRPr lang="pt-BR"/>
        </a:p>
      </dgm:t>
    </dgm:pt>
    <dgm:pt modelId="{C16575C7-5A8A-43EE-B415-8ECFC037A460}">
      <dgm:prSet/>
      <dgm:spPr/>
      <dgm:t>
        <a:bodyPr/>
        <a:lstStyle/>
        <a:p>
          <a:pPr rtl="0"/>
          <a:r>
            <a:rPr lang="pt-BR" b="1" smtClean="0"/>
            <a:t>Percorrendo um array</a:t>
          </a:r>
          <a:endParaRPr lang="pt-BR"/>
        </a:p>
      </dgm:t>
    </dgm:pt>
    <dgm:pt modelId="{5AF45BB0-95AE-4DCE-8C4B-186C27647022}" type="parTrans" cxnId="{F7BB3E73-17CB-4CC3-8BD2-7844CD46A067}">
      <dgm:prSet/>
      <dgm:spPr/>
      <dgm:t>
        <a:bodyPr/>
        <a:lstStyle/>
        <a:p>
          <a:endParaRPr lang="pt-BR"/>
        </a:p>
      </dgm:t>
    </dgm:pt>
    <dgm:pt modelId="{C17AC6D8-AED6-4881-BAE1-A05CD225E387}" type="sibTrans" cxnId="{F7BB3E73-17CB-4CC3-8BD2-7844CD46A067}">
      <dgm:prSet/>
      <dgm:spPr/>
      <dgm:t>
        <a:bodyPr/>
        <a:lstStyle/>
        <a:p>
          <a:endParaRPr lang="pt-BR"/>
        </a:p>
      </dgm:t>
    </dgm:pt>
    <dgm:pt modelId="{CC9444CE-C434-4D9B-9E2E-AB3617E75382}">
      <dgm:prSet/>
      <dgm:spPr/>
      <dgm:t>
        <a:bodyPr/>
        <a:lstStyle/>
        <a:p>
          <a:pPr rtl="0"/>
          <a:r>
            <a:rPr lang="pt-BR" smtClean="0"/>
            <a:t>Para evitar esse tipo de problema, uma boa prática é utilizar o atributo Length dos arrays da linguagem C# para descobrir qual a sua dimensão(tamanho) do array. Veja como ficaria o exemplo com essas modificações.</a:t>
          </a:r>
          <a:endParaRPr lang="pt-BR"/>
        </a:p>
      </dgm:t>
    </dgm:pt>
    <dgm:pt modelId="{1F78CC3F-F709-431E-9F8C-1A7E55E9C8F3}" type="parTrans" cxnId="{DA6E433C-3A5E-470E-A398-FAFD53984E05}">
      <dgm:prSet/>
      <dgm:spPr/>
      <dgm:t>
        <a:bodyPr/>
        <a:lstStyle/>
        <a:p>
          <a:endParaRPr lang="pt-BR"/>
        </a:p>
      </dgm:t>
    </dgm:pt>
    <dgm:pt modelId="{4510B3A0-EF84-4EB9-9261-F8EB60FDE157}" type="sibTrans" cxnId="{DA6E433C-3A5E-470E-A398-FAFD53984E05}">
      <dgm:prSet/>
      <dgm:spPr/>
      <dgm:t>
        <a:bodyPr/>
        <a:lstStyle/>
        <a:p>
          <a:endParaRPr lang="pt-BR"/>
        </a:p>
      </dgm:t>
    </dgm:pt>
    <dgm:pt modelId="{AB58B2C0-0AB4-4352-97CD-082B70D6CA90}" type="pres">
      <dgm:prSet presAssocID="{AD033888-1548-48B5-B6E7-9D8E82E0ECCF}" presName="Name0" presStyleCnt="0">
        <dgm:presLayoutVars>
          <dgm:dir/>
          <dgm:animLvl val="lvl"/>
          <dgm:resizeHandles val="exact"/>
        </dgm:presLayoutVars>
      </dgm:prSet>
      <dgm:spPr/>
      <dgm:t>
        <a:bodyPr/>
        <a:lstStyle/>
        <a:p>
          <a:endParaRPr lang="pt-BR"/>
        </a:p>
      </dgm:t>
    </dgm:pt>
    <dgm:pt modelId="{F3CB9AE7-4873-4FD9-AB04-6CCA6B42DD8A}" type="pres">
      <dgm:prSet presAssocID="{C16575C7-5A8A-43EE-B415-8ECFC037A460}" presName="linNode" presStyleCnt="0"/>
      <dgm:spPr/>
    </dgm:pt>
    <dgm:pt modelId="{729847E7-3859-42C5-A091-7C3968A5BFFF}" type="pres">
      <dgm:prSet presAssocID="{C16575C7-5A8A-43EE-B415-8ECFC037A460}" presName="parentText" presStyleLbl="node1" presStyleIdx="0" presStyleCnt="1">
        <dgm:presLayoutVars>
          <dgm:chMax val="1"/>
          <dgm:bulletEnabled val="1"/>
        </dgm:presLayoutVars>
      </dgm:prSet>
      <dgm:spPr/>
      <dgm:t>
        <a:bodyPr/>
        <a:lstStyle/>
        <a:p>
          <a:endParaRPr lang="pt-BR"/>
        </a:p>
      </dgm:t>
    </dgm:pt>
    <dgm:pt modelId="{B3C123BC-C37B-4987-BA47-FCB7C6BE9706}" type="pres">
      <dgm:prSet presAssocID="{C16575C7-5A8A-43EE-B415-8ECFC037A460}" presName="descendantText" presStyleLbl="alignAccFollowNode1" presStyleIdx="0" presStyleCnt="1">
        <dgm:presLayoutVars>
          <dgm:bulletEnabled val="1"/>
        </dgm:presLayoutVars>
      </dgm:prSet>
      <dgm:spPr/>
      <dgm:t>
        <a:bodyPr/>
        <a:lstStyle/>
        <a:p>
          <a:endParaRPr lang="pt-BR"/>
        </a:p>
      </dgm:t>
    </dgm:pt>
  </dgm:ptLst>
  <dgm:cxnLst>
    <dgm:cxn modelId="{9879159F-E0BF-44C0-8346-7B76BF90C7D1}" type="presOf" srcId="{C16575C7-5A8A-43EE-B415-8ECFC037A460}" destId="{729847E7-3859-42C5-A091-7C3968A5BFFF}" srcOrd="0" destOrd="0" presId="urn:microsoft.com/office/officeart/2005/8/layout/vList5"/>
    <dgm:cxn modelId="{9C0945F5-EB87-46EA-B4C4-48C07D0C1BB7}" type="presOf" srcId="{CC9444CE-C434-4D9B-9E2E-AB3617E75382}" destId="{B3C123BC-C37B-4987-BA47-FCB7C6BE9706}" srcOrd="0" destOrd="0" presId="urn:microsoft.com/office/officeart/2005/8/layout/vList5"/>
    <dgm:cxn modelId="{4E6FE26B-26C3-47FA-8128-1D3812BCFD25}" type="presOf" srcId="{AD033888-1548-48B5-B6E7-9D8E82E0ECCF}" destId="{AB58B2C0-0AB4-4352-97CD-082B70D6CA90}" srcOrd="0" destOrd="0" presId="urn:microsoft.com/office/officeart/2005/8/layout/vList5"/>
    <dgm:cxn modelId="{DA6E433C-3A5E-470E-A398-FAFD53984E05}" srcId="{C16575C7-5A8A-43EE-B415-8ECFC037A460}" destId="{CC9444CE-C434-4D9B-9E2E-AB3617E75382}" srcOrd="0" destOrd="0" parTransId="{1F78CC3F-F709-431E-9F8C-1A7E55E9C8F3}" sibTransId="{4510B3A0-EF84-4EB9-9261-F8EB60FDE157}"/>
    <dgm:cxn modelId="{F7BB3E73-17CB-4CC3-8BD2-7844CD46A067}" srcId="{AD033888-1548-48B5-B6E7-9D8E82E0ECCF}" destId="{C16575C7-5A8A-43EE-B415-8ECFC037A460}" srcOrd="0" destOrd="0" parTransId="{5AF45BB0-95AE-4DCE-8C4B-186C27647022}" sibTransId="{C17AC6D8-AED6-4881-BAE1-A05CD225E387}"/>
    <dgm:cxn modelId="{C3502BC9-5260-4DA7-8913-780B77FB98DE}" type="presParOf" srcId="{AB58B2C0-0AB4-4352-97CD-082B70D6CA90}" destId="{F3CB9AE7-4873-4FD9-AB04-6CCA6B42DD8A}" srcOrd="0" destOrd="0" presId="urn:microsoft.com/office/officeart/2005/8/layout/vList5"/>
    <dgm:cxn modelId="{3E5B039A-6ACC-40A4-AA2A-50A50CCEC204}" type="presParOf" srcId="{F3CB9AE7-4873-4FD9-AB04-6CCA6B42DD8A}" destId="{729847E7-3859-42C5-A091-7C3968A5BFFF}" srcOrd="0" destOrd="0" presId="urn:microsoft.com/office/officeart/2005/8/layout/vList5"/>
    <dgm:cxn modelId="{F10F414A-B5D0-4F0C-927E-CD8D605B1991}" type="presParOf" srcId="{F3CB9AE7-4873-4FD9-AB04-6CCA6B42DD8A}" destId="{B3C123BC-C37B-4987-BA47-FCB7C6BE970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B203A72-3CEF-435B-B0B1-34BF4C948158}" type="doc">
      <dgm:prSet loTypeId="urn:microsoft.com/office/officeart/2005/8/layout/hProcess11" loCatId="process" qsTypeId="urn:microsoft.com/office/officeart/2005/8/quickstyle/simple1" qsCatId="simple" csTypeId="urn:microsoft.com/office/officeart/2005/8/colors/accent3_3" csCatId="accent3"/>
      <dgm:spPr/>
      <dgm:t>
        <a:bodyPr/>
        <a:lstStyle/>
        <a:p>
          <a:endParaRPr lang="pt-BR"/>
        </a:p>
      </dgm:t>
    </dgm:pt>
    <dgm:pt modelId="{5F1A2A0C-0A62-406A-B0EA-C9DEE8E37AD9}">
      <dgm:prSet/>
      <dgm:spPr/>
      <dgm:t>
        <a:bodyPr/>
        <a:lstStyle/>
        <a:p>
          <a:pPr rtl="0"/>
          <a:r>
            <a:rPr lang="pt-BR" b="1" smtClean="0"/>
            <a:t>Percorrendo um array</a:t>
          </a:r>
          <a:endParaRPr lang="pt-BR"/>
        </a:p>
      </dgm:t>
    </dgm:pt>
    <dgm:pt modelId="{55E3EC90-7B66-48CB-9239-A9D05CBFB834}" type="parTrans" cxnId="{456C01F1-3F18-458D-BD37-B48FD38DA03A}">
      <dgm:prSet/>
      <dgm:spPr/>
      <dgm:t>
        <a:bodyPr/>
        <a:lstStyle/>
        <a:p>
          <a:endParaRPr lang="pt-BR"/>
        </a:p>
      </dgm:t>
    </dgm:pt>
    <dgm:pt modelId="{760EBA10-AFE6-4FAB-AF70-D3FB04A57701}" type="sibTrans" cxnId="{456C01F1-3F18-458D-BD37-B48FD38DA03A}">
      <dgm:prSet/>
      <dgm:spPr/>
      <dgm:t>
        <a:bodyPr/>
        <a:lstStyle/>
        <a:p>
          <a:endParaRPr lang="pt-BR"/>
        </a:p>
      </dgm:t>
    </dgm:pt>
    <dgm:pt modelId="{C9DB932F-D0ED-4B3F-914E-FF7E4F0FA779}" type="pres">
      <dgm:prSet presAssocID="{AB203A72-3CEF-435B-B0B1-34BF4C948158}" presName="Name0" presStyleCnt="0">
        <dgm:presLayoutVars>
          <dgm:dir/>
          <dgm:resizeHandles val="exact"/>
        </dgm:presLayoutVars>
      </dgm:prSet>
      <dgm:spPr/>
      <dgm:t>
        <a:bodyPr/>
        <a:lstStyle/>
        <a:p>
          <a:endParaRPr lang="pt-BR"/>
        </a:p>
      </dgm:t>
    </dgm:pt>
    <dgm:pt modelId="{E5A75912-75A7-40E9-9E19-332528173832}" type="pres">
      <dgm:prSet presAssocID="{AB203A72-3CEF-435B-B0B1-34BF4C948158}" presName="arrow" presStyleLbl="bgShp" presStyleIdx="0" presStyleCnt="1"/>
      <dgm:spPr/>
    </dgm:pt>
    <dgm:pt modelId="{F22C968D-2EBC-4DB1-A196-5E6BF111B993}" type="pres">
      <dgm:prSet presAssocID="{AB203A72-3CEF-435B-B0B1-34BF4C948158}" presName="points" presStyleCnt="0"/>
      <dgm:spPr/>
    </dgm:pt>
    <dgm:pt modelId="{E9F3344D-7126-437B-8520-4F81D893E4AA}" type="pres">
      <dgm:prSet presAssocID="{5F1A2A0C-0A62-406A-B0EA-C9DEE8E37AD9}" presName="compositeA" presStyleCnt="0"/>
      <dgm:spPr/>
    </dgm:pt>
    <dgm:pt modelId="{98B7018E-293E-4BC2-9C8B-E85CD6D63231}" type="pres">
      <dgm:prSet presAssocID="{5F1A2A0C-0A62-406A-B0EA-C9DEE8E37AD9}" presName="textA" presStyleLbl="revTx" presStyleIdx="0" presStyleCnt="1">
        <dgm:presLayoutVars>
          <dgm:bulletEnabled val="1"/>
        </dgm:presLayoutVars>
      </dgm:prSet>
      <dgm:spPr/>
      <dgm:t>
        <a:bodyPr/>
        <a:lstStyle/>
        <a:p>
          <a:endParaRPr lang="pt-BR"/>
        </a:p>
      </dgm:t>
    </dgm:pt>
    <dgm:pt modelId="{42E6C466-5E4C-45D0-909C-445855102329}" type="pres">
      <dgm:prSet presAssocID="{5F1A2A0C-0A62-406A-B0EA-C9DEE8E37AD9}" presName="circleA" presStyleLbl="node1" presStyleIdx="0" presStyleCnt="1"/>
      <dgm:spPr/>
    </dgm:pt>
    <dgm:pt modelId="{F072D8F3-0C6A-49FF-8B28-73EE4DFD5878}" type="pres">
      <dgm:prSet presAssocID="{5F1A2A0C-0A62-406A-B0EA-C9DEE8E37AD9}" presName="spaceA" presStyleCnt="0"/>
      <dgm:spPr/>
    </dgm:pt>
  </dgm:ptLst>
  <dgm:cxnLst>
    <dgm:cxn modelId="{ACB287E6-E5F0-43C2-9D35-BE630A804DD3}" type="presOf" srcId="{5F1A2A0C-0A62-406A-B0EA-C9DEE8E37AD9}" destId="{98B7018E-293E-4BC2-9C8B-E85CD6D63231}" srcOrd="0" destOrd="0" presId="urn:microsoft.com/office/officeart/2005/8/layout/hProcess11"/>
    <dgm:cxn modelId="{456C01F1-3F18-458D-BD37-B48FD38DA03A}" srcId="{AB203A72-3CEF-435B-B0B1-34BF4C948158}" destId="{5F1A2A0C-0A62-406A-B0EA-C9DEE8E37AD9}" srcOrd="0" destOrd="0" parTransId="{55E3EC90-7B66-48CB-9239-A9D05CBFB834}" sibTransId="{760EBA10-AFE6-4FAB-AF70-D3FB04A57701}"/>
    <dgm:cxn modelId="{4DD58F39-EEDF-490D-938E-EA5DC7F9D8DC}" type="presOf" srcId="{AB203A72-3CEF-435B-B0B1-34BF4C948158}" destId="{C9DB932F-D0ED-4B3F-914E-FF7E4F0FA779}" srcOrd="0" destOrd="0" presId="urn:microsoft.com/office/officeart/2005/8/layout/hProcess11"/>
    <dgm:cxn modelId="{B7CF00C7-503A-4A07-891C-19F5FD341DB3}" type="presParOf" srcId="{C9DB932F-D0ED-4B3F-914E-FF7E4F0FA779}" destId="{E5A75912-75A7-40E9-9E19-332528173832}" srcOrd="0" destOrd="0" presId="urn:microsoft.com/office/officeart/2005/8/layout/hProcess11"/>
    <dgm:cxn modelId="{B1FBED97-C6FF-41BD-B67E-4896CB11D567}" type="presParOf" srcId="{C9DB932F-D0ED-4B3F-914E-FF7E4F0FA779}" destId="{F22C968D-2EBC-4DB1-A196-5E6BF111B993}" srcOrd="1" destOrd="0" presId="urn:microsoft.com/office/officeart/2005/8/layout/hProcess11"/>
    <dgm:cxn modelId="{85763BE4-4BD9-465F-ACF2-61B9597B91E1}" type="presParOf" srcId="{F22C968D-2EBC-4DB1-A196-5E6BF111B993}" destId="{E9F3344D-7126-437B-8520-4F81D893E4AA}" srcOrd="0" destOrd="0" presId="urn:microsoft.com/office/officeart/2005/8/layout/hProcess11"/>
    <dgm:cxn modelId="{075850C7-7D87-4BE0-A733-391B147E6E3B}" type="presParOf" srcId="{E9F3344D-7126-437B-8520-4F81D893E4AA}" destId="{98B7018E-293E-4BC2-9C8B-E85CD6D63231}" srcOrd="0" destOrd="0" presId="urn:microsoft.com/office/officeart/2005/8/layout/hProcess11"/>
    <dgm:cxn modelId="{91694FF8-C2F6-43D0-9A22-15CE0C94482A}" type="presParOf" srcId="{E9F3344D-7126-437B-8520-4F81D893E4AA}" destId="{42E6C466-5E4C-45D0-909C-445855102329}" srcOrd="1" destOrd="0" presId="urn:microsoft.com/office/officeart/2005/8/layout/hProcess11"/>
    <dgm:cxn modelId="{F058D160-3EFB-4F9C-ABB6-DB114DA2688F}" type="presParOf" srcId="{E9F3344D-7126-437B-8520-4F81D893E4AA}" destId="{F072D8F3-0C6A-49FF-8B28-73EE4DFD587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7C235-7A1A-4993-8FC0-663CB8F98D0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pt-BR"/>
        </a:p>
      </dgm:t>
    </dgm:pt>
    <dgm:pt modelId="{CA2332EB-5F6A-4A05-BC5C-436A1CBC12E3}">
      <dgm:prSet custT="1"/>
      <dgm:spPr>
        <a:solidFill>
          <a:srgbClr val="00B050"/>
        </a:solidFill>
      </dgm:spPr>
      <dgm:t>
        <a:bodyPr/>
        <a:lstStyle/>
        <a:p>
          <a:pPr algn="ctr" rtl="0"/>
          <a:r>
            <a:rPr lang="pt-BR" sz="2800" dirty="0" smtClean="0"/>
            <a:t>Instrutor: Thiago Ribeiro de Bona Sartor</a:t>
          </a:r>
          <a:endParaRPr lang="pt-BR" sz="2800" dirty="0"/>
        </a:p>
      </dgm:t>
    </dgm:pt>
    <dgm:pt modelId="{48462500-DC3B-4C4A-AC71-B9295BD24E07}" type="parTrans" cxnId="{B5161924-0B8C-4D1A-B05C-BB713C61DC41}">
      <dgm:prSet/>
      <dgm:spPr/>
      <dgm:t>
        <a:bodyPr/>
        <a:lstStyle/>
        <a:p>
          <a:endParaRPr lang="pt-BR"/>
        </a:p>
      </dgm:t>
    </dgm:pt>
    <dgm:pt modelId="{ADDD5ACF-7D9F-4AD8-AEB1-31FE95287D2B}" type="sibTrans" cxnId="{B5161924-0B8C-4D1A-B05C-BB713C61DC41}">
      <dgm:prSet/>
      <dgm:spPr/>
      <dgm:t>
        <a:bodyPr/>
        <a:lstStyle/>
        <a:p>
          <a:endParaRPr lang="pt-BR"/>
        </a:p>
      </dgm:t>
    </dgm:pt>
    <dgm:pt modelId="{00665FF3-BDD2-4C21-B066-1A0F87A85141}" type="pres">
      <dgm:prSet presAssocID="{1797C235-7A1A-4993-8FC0-663CB8F98D09}" presName="linear" presStyleCnt="0">
        <dgm:presLayoutVars>
          <dgm:animLvl val="lvl"/>
          <dgm:resizeHandles val="exact"/>
        </dgm:presLayoutVars>
      </dgm:prSet>
      <dgm:spPr/>
      <dgm:t>
        <a:bodyPr/>
        <a:lstStyle/>
        <a:p>
          <a:endParaRPr lang="pt-BR"/>
        </a:p>
      </dgm:t>
    </dgm:pt>
    <dgm:pt modelId="{21065454-A407-4A0C-AC06-1260CF1B0E35}" type="pres">
      <dgm:prSet presAssocID="{CA2332EB-5F6A-4A05-BC5C-436A1CBC12E3}" presName="parentText" presStyleLbl="node1" presStyleIdx="0" presStyleCnt="1" custLinFactNeighborX="26498" custLinFactNeighborY="305">
        <dgm:presLayoutVars>
          <dgm:chMax val="0"/>
          <dgm:bulletEnabled val="1"/>
        </dgm:presLayoutVars>
      </dgm:prSet>
      <dgm:spPr/>
      <dgm:t>
        <a:bodyPr/>
        <a:lstStyle/>
        <a:p>
          <a:endParaRPr lang="pt-BR"/>
        </a:p>
      </dgm:t>
    </dgm:pt>
  </dgm:ptLst>
  <dgm:cxnLst>
    <dgm:cxn modelId="{E8560677-33F6-4B5E-9469-51CA8BD4E4D2}" type="presOf" srcId="{1797C235-7A1A-4993-8FC0-663CB8F98D09}" destId="{00665FF3-BDD2-4C21-B066-1A0F87A85141}" srcOrd="0" destOrd="0" presId="urn:microsoft.com/office/officeart/2005/8/layout/vList2"/>
    <dgm:cxn modelId="{9341A349-BF55-42E1-A6C2-F42704A65104}" type="presOf" srcId="{CA2332EB-5F6A-4A05-BC5C-436A1CBC12E3}" destId="{21065454-A407-4A0C-AC06-1260CF1B0E35}" srcOrd="0" destOrd="0" presId="urn:microsoft.com/office/officeart/2005/8/layout/vList2"/>
    <dgm:cxn modelId="{B5161924-0B8C-4D1A-B05C-BB713C61DC41}" srcId="{1797C235-7A1A-4993-8FC0-663CB8F98D09}" destId="{CA2332EB-5F6A-4A05-BC5C-436A1CBC12E3}" srcOrd="0" destOrd="0" parTransId="{48462500-DC3B-4C4A-AC71-B9295BD24E07}" sibTransId="{ADDD5ACF-7D9F-4AD8-AEB1-31FE95287D2B}"/>
    <dgm:cxn modelId="{228D355A-C505-483A-A4C6-781555412F04}" type="presParOf" srcId="{00665FF3-BDD2-4C21-B066-1A0F87A85141}" destId="{21065454-A407-4A0C-AC06-1260CF1B0E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81C9215-E3FF-494A-8A8E-542B5B94AFF5}"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pt-BR"/>
        </a:p>
      </dgm:t>
    </dgm:pt>
    <dgm:pt modelId="{F2966E25-02E0-4AAA-9ED4-FE0425CDAD87}">
      <dgm:prSet/>
      <dgm:spPr/>
      <dgm:t>
        <a:bodyPr/>
        <a:lstStyle/>
        <a:p>
          <a:pPr rtl="0"/>
          <a:r>
            <a:rPr lang="pt-BR" b="1" smtClean="0"/>
            <a:t>Array de arrays</a:t>
          </a:r>
          <a:endParaRPr lang="pt-BR"/>
        </a:p>
      </dgm:t>
    </dgm:pt>
    <dgm:pt modelId="{97EB7FFA-0CD9-4455-BA43-F592035EFEC1}" type="parTrans" cxnId="{F1D5A0A9-C6A1-437D-9DB8-50D54478E4AA}">
      <dgm:prSet/>
      <dgm:spPr/>
      <dgm:t>
        <a:bodyPr/>
        <a:lstStyle/>
        <a:p>
          <a:endParaRPr lang="pt-BR"/>
        </a:p>
      </dgm:t>
    </dgm:pt>
    <dgm:pt modelId="{3F4CF9CA-7DBC-4B44-8D80-C09793ACC895}" type="sibTrans" cxnId="{F1D5A0A9-C6A1-437D-9DB8-50D54478E4AA}">
      <dgm:prSet/>
      <dgm:spPr/>
      <dgm:t>
        <a:bodyPr/>
        <a:lstStyle/>
        <a:p>
          <a:endParaRPr lang="pt-BR"/>
        </a:p>
      </dgm:t>
    </dgm:pt>
    <dgm:pt modelId="{8F59C6F7-AF96-403C-AA80-E8C94A24DFD2}">
      <dgm:prSet/>
      <dgm:spPr/>
      <dgm:t>
        <a:bodyPr/>
        <a:lstStyle/>
        <a:p>
          <a:pPr rtl="0"/>
          <a:r>
            <a:rPr lang="pt-BR" smtClean="0"/>
            <a:t>Até agora trabalhamos com arrays de uma dimensão. Porém, tanto em C#, podemos criar arrays com mais de uma dimensão (arrays multidimensionais). Isso nos permite trabalhar com arrays para representar tabelas, matrizes ou até um tabuleiro de batalha naval. Voltando à analogia que fizemos com um armário cheio de gavetas, seria como se pudéssemos guardar dentro da gaveta de um armário um outro armário com gavetas. Veja a figura abaixo:</a:t>
          </a:r>
          <a:endParaRPr lang="pt-BR"/>
        </a:p>
      </dgm:t>
    </dgm:pt>
    <dgm:pt modelId="{642934F0-F786-46E3-9491-0375623D2BB1}" type="parTrans" cxnId="{FB0E0AB3-5792-4A95-9821-59EB305FF594}">
      <dgm:prSet/>
      <dgm:spPr/>
      <dgm:t>
        <a:bodyPr/>
        <a:lstStyle/>
        <a:p>
          <a:endParaRPr lang="pt-BR"/>
        </a:p>
      </dgm:t>
    </dgm:pt>
    <dgm:pt modelId="{506A345B-E105-46AE-843D-E68208224087}" type="sibTrans" cxnId="{FB0E0AB3-5792-4A95-9821-59EB305FF594}">
      <dgm:prSet/>
      <dgm:spPr/>
      <dgm:t>
        <a:bodyPr/>
        <a:lstStyle/>
        <a:p>
          <a:endParaRPr lang="pt-BR"/>
        </a:p>
      </dgm:t>
    </dgm:pt>
    <dgm:pt modelId="{2BB5A831-5D80-4B8B-B994-F621EBF65A67}" type="pres">
      <dgm:prSet presAssocID="{581C9215-E3FF-494A-8A8E-542B5B94AFF5}" presName="linear" presStyleCnt="0">
        <dgm:presLayoutVars>
          <dgm:dir/>
          <dgm:animLvl val="lvl"/>
          <dgm:resizeHandles val="exact"/>
        </dgm:presLayoutVars>
      </dgm:prSet>
      <dgm:spPr/>
      <dgm:t>
        <a:bodyPr/>
        <a:lstStyle/>
        <a:p>
          <a:endParaRPr lang="pt-BR"/>
        </a:p>
      </dgm:t>
    </dgm:pt>
    <dgm:pt modelId="{DB8C014E-0F45-4B45-9B34-6E3286B765A5}" type="pres">
      <dgm:prSet presAssocID="{F2966E25-02E0-4AAA-9ED4-FE0425CDAD87}" presName="parentLin" presStyleCnt="0"/>
      <dgm:spPr/>
    </dgm:pt>
    <dgm:pt modelId="{67577927-1889-41E5-9C0D-941F186D390F}" type="pres">
      <dgm:prSet presAssocID="{F2966E25-02E0-4AAA-9ED4-FE0425CDAD87}" presName="parentLeftMargin" presStyleLbl="node1" presStyleIdx="0" presStyleCnt="1"/>
      <dgm:spPr/>
      <dgm:t>
        <a:bodyPr/>
        <a:lstStyle/>
        <a:p>
          <a:endParaRPr lang="pt-BR"/>
        </a:p>
      </dgm:t>
    </dgm:pt>
    <dgm:pt modelId="{90835629-E9A5-4494-8117-F0B8E2CF2C93}" type="pres">
      <dgm:prSet presAssocID="{F2966E25-02E0-4AAA-9ED4-FE0425CDAD87}" presName="parentText" presStyleLbl="node1" presStyleIdx="0" presStyleCnt="1">
        <dgm:presLayoutVars>
          <dgm:chMax val="0"/>
          <dgm:bulletEnabled val="1"/>
        </dgm:presLayoutVars>
      </dgm:prSet>
      <dgm:spPr/>
      <dgm:t>
        <a:bodyPr/>
        <a:lstStyle/>
        <a:p>
          <a:endParaRPr lang="pt-BR"/>
        </a:p>
      </dgm:t>
    </dgm:pt>
    <dgm:pt modelId="{6F7B259D-2822-406A-ADB8-B4EB11FF54A5}" type="pres">
      <dgm:prSet presAssocID="{F2966E25-02E0-4AAA-9ED4-FE0425CDAD87}" presName="negativeSpace" presStyleCnt="0"/>
      <dgm:spPr/>
    </dgm:pt>
    <dgm:pt modelId="{A7017B6E-FCF4-4BC7-95FE-60C47DF959C4}" type="pres">
      <dgm:prSet presAssocID="{F2966E25-02E0-4AAA-9ED4-FE0425CDAD87}" presName="childText" presStyleLbl="conFgAcc1" presStyleIdx="0" presStyleCnt="1">
        <dgm:presLayoutVars>
          <dgm:bulletEnabled val="1"/>
        </dgm:presLayoutVars>
      </dgm:prSet>
      <dgm:spPr/>
      <dgm:t>
        <a:bodyPr/>
        <a:lstStyle/>
        <a:p>
          <a:endParaRPr lang="pt-BR"/>
        </a:p>
      </dgm:t>
    </dgm:pt>
  </dgm:ptLst>
  <dgm:cxnLst>
    <dgm:cxn modelId="{B6BC2849-48E3-41CD-8A1C-871140D9BD54}" type="presOf" srcId="{F2966E25-02E0-4AAA-9ED4-FE0425CDAD87}" destId="{90835629-E9A5-4494-8117-F0B8E2CF2C93}" srcOrd="1" destOrd="0" presId="urn:microsoft.com/office/officeart/2005/8/layout/list1"/>
    <dgm:cxn modelId="{FB0E0AB3-5792-4A95-9821-59EB305FF594}" srcId="{F2966E25-02E0-4AAA-9ED4-FE0425CDAD87}" destId="{8F59C6F7-AF96-403C-AA80-E8C94A24DFD2}" srcOrd="0" destOrd="0" parTransId="{642934F0-F786-46E3-9491-0375623D2BB1}" sibTransId="{506A345B-E105-46AE-843D-E68208224087}"/>
    <dgm:cxn modelId="{AE936E7C-C56C-4B58-BFCA-45F1A433C7A6}" type="presOf" srcId="{581C9215-E3FF-494A-8A8E-542B5B94AFF5}" destId="{2BB5A831-5D80-4B8B-B994-F621EBF65A67}" srcOrd="0" destOrd="0" presId="urn:microsoft.com/office/officeart/2005/8/layout/list1"/>
    <dgm:cxn modelId="{F1D5A0A9-C6A1-437D-9DB8-50D54478E4AA}" srcId="{581C9215-E3FF-494A-8A8E-542B5B94AFF5}" destId="{F2966E25-02E0-4AAA-9ED4-FE0425CDAD87}" srcOrd="0" destOrd="0" parTransId="{97EB7FFA-0CD9-4455-BA43-F592035EFEC1}" sibTransId="{3F4CF9CA-7DBC-4B44-8D80-C09793ACC895}"/>
    <dgm:cxn modelId="{97BE5B4D-FEA2-4287-B377-87285BD26847}" type="presOf" srcId="{F2966E25-02E0-4AAA-9ED4-FE0425CDAD87}" destId="{67577927-1889-41E5-9C0D-941F186D390F}" srcOrd="0" destOrd="0" presId="urn:microsoft.com/office/officeart/2005/8/layout/list1"/>
    <dgm:cxn modelId="{2B3A475F-1BA3-4FE8-AF5B-A4F01671407A}" type="presOf" srcId="{8F59C6F7-AF96-403C-AA80-E8C94A24DFD2}" destId="{A7017B6E-FCF4-4BC7-95FE-60C47DF959C4}" srcOrd="0" destOrd="0" presId="urn:microsoft.com/office/officeart/2005/8/layout/list1"/>
    <dgm:cxn modelId="{FB5DEA46-5C31-4E9D-90E9-B00083135BD0}" type="presParOf" srcId="{2BB5A831-5D80-4B8B-B994-F621EBF65A67}" destId="{DB8C014E-0F45-4B45-9B34-6E3286B765A5}" srcOrd="0" destOrd="0" presId="urn:microsoft.com/office/officeart/2005/8/layout/list1"/>
    <dgm:cxn modelId="{A5CB68FB-586E-4EAE-94C3-AA4DCA3D9400}" type="presParOf" srcId="{DB8C014E-0F45-4B45-9B34-6E3286B765A5}" destId="{67577927-1889-41E5-9C0D-941F186D390F}" srcOrd="0" destOrd="0" presId="urn:microsoft.com/office/officeart/2005/8/layout/list1"/>
    <dgm:cxn modelId="{59128CBB-105D-415C-98C3-C6B956FF6968}" type="presParOf" srcId="{DB8C014E-0F45-4B45-9B34-6E3286B765A5}" destId="{90835629-E9A5-4494-8117-F0B8E2CF2C93}" srcOrd="1" destOrd="0" presId="urn:microsoft.com/office/officeart/2005/8/layout/list1"/>
    <dgm:cxn modelId="{4C05AE8C-CBFC-476C-9E20-F74B91C88AE0}" type="presParOf" srcId="{2BB5A831-5D80-4B8B-B994-F621EBF65A67}" destId="{6F7B259D-2822-406A-ADB8-B4EB11FF54A5}" srcOrd="1" destOrd="0" presId="urn:microsoft.com/office/officeart/2005/8/layout/list1"/>
    <dgm:cxn modelId="{C32A4FFC-3DD7-41B6-A623-BB6B91783FCC}" type="presParOf" srcId="{2BB5A831-5D80-4B8B-B994-F621EBF65A67}" destId="{A7017B6E-FCF4-4BC7-95FE-60C47DF959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59D50CC-AF0E-490C-9620-CFD91F75461D}" type="doc">
      <dgm:prSet loTypeId="urn:microsoft.com/office/officeart/2005/8/layout/process1" loCatId="process" qsTypeId="urn:microsoft.com/office/officeart/2005/8/quickstyle/simple1" qsCatId="simple" csTypeId="urn:microsoft.com/office/officeart/2005/8/colors/accent4_1" csCatId="accent4"/>
      <dgm:spPr/>
      <dgm:t>
        <a:bodyPr/>
        <a:lstStyle/>
        <a:p>
          <a:endParaRPr lang="pt-BR"/>
        </a:p>
      </dgm:t>
    </dgm:pt>
    <dgm:pt modelId="{848289BB-6F51-4AA5-A41E-070948DEAEAE}">
      <dgm:prSet/>
      <dgm:spPr/>
      <dgm:t>
        <a:bodyPr/>
        <a:lstStyle/>
        <a:p>
          <a:pPr rtl="0"/>
          <a:r>
            <a:rPr lang="pt-BR" b="1" dirty="0" err="1" smtClean="0"/>
            <a:t>Array</a:t>
          </a:r>
          <a:r>
            <a:rPr lang="pt-BR" b="1" dirty="0" smtClean="0"/>
            <a:t> de </a:t>
          </a:r>
          <a:r>
            <a:rPr lang="pt-BR" b="1" dirty="0" err="1" smtClean="0"/>
            <a:t>arrays</a:t>
          </a:r>
          <a:endParaRPr lang="pt-BR" dirty="0"/>
        </a:p>
      </dgm:t>
    </dgm:pt>
    <dgm:pt modelId="{0822B8A5-B6AE-4722-93C9-1695A3248499}" type="parTrans" cxnId="{819EA042-4398-4FCD-9815-737F784F09DC}">
      <dgm:prSet/>
      <dgm:spPr/>
      <dgm:t>
        <a:bodyPr/>
        <a:lstStyle/>
        <a:p>
          <a:endParaRPr lang="pt-BR"/>
        </a:p>
      </dgm:t>
    </dgm:pt>
    <dgm:pt modelId="{52940E42-3A5D-4515-AC23-0AB7E208B055}" type="sibTrans" cxnId="{819EA042-4398-4FCD-9815-737F784F09DC}">
      <dgm:prSet/>
      <dgm:spPr/>
      <dgm:t>
        <a:bodyPr/>
        <a:lstStyle/>
        <a:p>
          <a:endParaRPr lang="pt-BR"/>
        </a:p>
      </dgm:t>
    </dgm:pt>
    <dgm:pt modelId="{BB3AFED1-1A9A-43C7-B440-C1B0A3811161}">
      <dgm:prSet/>
      <dgm:spPr/>
      <dgm:t>
        <a:bodyPr/>
        <a:lstStyle/>
        <a:p>
          <a:pPr rtl="0"/>
          <a:r>
            <a:rPr lang="pt-BR" smtClean="0"/>
            <a:t>A declaração de um array de arrays é muito semelhante à declaração e inicialização de um array simples.</a:t>
          </a:r>
          <a:endParaRPr lang="pt-BR"/>
        </a:p>
      </dgm:t>
    </dgm:pt>
    <dgm:pt modelId="{2173BD5D-BA5E-41DA-B5A8-A3EB5D936F0D}" type="parTrans" cxnId="{7037A587-6231-4808-ADE6-A228DE5033AE}">
      <dgm:prSet/>
      <dgm:spPr/>
      <dgm:t>
        <a:bodyPr/>
        <a:lstStyle/>
        <a:p>
          <a:endParaRPr lang="pt-BR"/>
        </a:p>
      </dgm:t>
    </dgm:pt>
    <dgm:pt modelId="{75A7F6DE-8CBF-4BDF-A095-F6262BE45512}" type="sibTrans" cxnId="{7037A587-6231-4808-ADE6-A228DE5033AE}">
      <dgm:prSet/>
      <dgm:spPr/>
      <dgm:t>
        <a:bodyPr/>
        <a:lstStyle/>
        <a:p>
          <a:endParaRPr lang="pt-BR"/>
        </a:p>
      </dgm:t>
    </dgm:pt>
    <dgm:pt modelId="{CCB46C10-D7D2-404D-8BF6-2B9C7B9A7D93}" type="pres">
      <dgm:prSet presAssocID="{C59D50CC-AF0E-490C-9620-CFD91F75461D}" presName="Name0" presStyleCnt="0">
        <dgm:presLayoutVars>
          <dgm:dir/>
          <dgm:resizeHandles val="exact"/>
        </dgm:presLayoutVars>
      </dgm:prSet>
      <dgm:spPr/>
      <dgm:t>
        <a:bodyPr/>
        <a:lstStyle/>
        <a:p>
          <a:endParaRPr lang="pt-BR"/>
        </a:p>
      </dgm:t>
    </dgm:pt>
    <dgm:pt modelId="{4965CCF7-588A-45C5-BD37-3B0525F62EDD}" type="pres">
      <dgm:prSet presAssocID="{848289BB-6F51-4AA5-A41E-070948DEAEAE}" presName="node" presStyleLbl="node1" presStyleIdx="0" presStyleCnt="1">
        <dgm:presLayoutVars>
          <dgm:bulletEnabled val="1"/>
        </dgm:presLayoutVars>
      </dgm:prSet>
      <dgm:spPr/>
      <dgm:t>
        <a:bodyPr/>
        <a:lstStyle/>
        <a:p>
          <a:endParaRPr lang="pt-BR"/>
        </a:p>
      </dgm:t>
    </dgm:pt>
  </dgm:ptLst>
  <dgm:cxnLst>
    <dgm:cxn modelId="{321C3424-D005-45C3-9FC3-F6138D598381}" type="presOf" srcId="{C59D50CC-AF0E-490C-9620-CFD91F75461D}" destId="{CCB46C10-D7D2-404D-8BF6-2B9C7B9A7D93}" srcOrd="0" destOrd="0" presId="urn:microsoft.com/office/officeart/2005/8/layout/process1"/>
    <dgm:cxn modelId="{7037A587-6231-4808-ADE6-A228DE5033AE}" srcId="{848289BB-6F51-4AA5-A41E-070948DEAEAE}" destId="{BB3AFED1-1A9A-43C7-B440-C1B0A3811161}" srcOrd="0" destOrd="0" parTransId="{2173BD5D-BA5E-41DA-B5A8-A3EB5D936F0D}" sibTransId="{75A7F6DE-8CBF-4BDF-A095-F6262BE45512}"/>
    <dgm:cxn modelId="{819EA042-4398-4FCD-9815-737F784F09DC}" srcId="{C59D50CC-AF0E-490C-9620-CFD91F75461D}" destId="{848289BB-6F51-4AA5-A41E-070948DEAEAE}" srcOrd="0" destOrd="0" parTransId="{0822B8A5-B6AE-4722-93C9-1695A3248499}" sibTransId="{52940E42-3A5D-4515-AC23-0AB7E208B055}"/>
    <dgm:cxn modelId="{D8E33384-135F-4D37-829F-DF72F540D122}" type="presOf" srcId="{848289BB-6F51-4AA5-A41E-070948DEAEAE}" destId="{4965CCF7-588A-45C5-BD37-3B0525F62EDD}" srcOrd="0" destOrd="0" presId="urn:microsoft.com/office/officeart/2005/8/layout/process1"/>
    <dgm:cxn modelId="{856A832E-4661-4C4E-B0DE-ECC8749BABCE}" type="presOf" srcId="{BB3AFED1-1A9A-43C7-B440-C1B0A3811161}" destId="{4965CCF7-588A-45C5-BD37-3B0525F62EDD}" srcOrd="0" destOrd="1" presId="urn:microsoft.com/office/officeart/2005/8/layout/process1"/>
    <dgm:cxn modelId="{A91F8182-3E35-4343-A237-2C5D1092EA8A}" type="presParOf" srcId="{CCB46C10-D7D2-404D-8BF6-2B9C7B9A7D93}" destId="{4965CCF7-588A-45C5-BD37-3B0525F62EDD}"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6195AE-69B7-43D4-827E-4D4072AC9E1A}"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pt-BR"/>
        </a:p>
      </dgm:t>
    </dgm:pt>
    <dgm:pt modelId="{BFD8A32D-EED3-419F-94E5-0B7E0B01CB84}">
      <dgm:prSet/>
      <dgm:spPr/>
      <dgm:t>
        <a:bodyPr/>
        <a:lstStyle/>
        <a:p>
          <a:pPr rtl="0"/>
          <a:r>
            <a:rPr lang="pt-BR" b="1" smtClean="0"/>
            <a:t>Array de arrays</a:t>
          </a:r>
          <a:endParaRPr lang="pt-BR"/>
        </a:p>
      </dgm:t>
    </dgm:pt>
    <dgm:pt modelId="{16377499-6257-44DA-9892-C94F85E694C4}" type="parTrans" cxnId="{E9CFD277-8D6F-433A-A6E9-EA040A51746D}">
      <dgm:prSet/>
      <dgm:spPr/>
      <dgm:t>
        <a:bodyPr/>
        <a:lstStyle/>
        <a:p>
          <a:endParaRPr lang="pt-BR"/>
        </a:p>
      </dgm:t>
    </dgm:pt>
    <dgm:pt modelId="{73FA3EC5-340E-41B2-ABC9-50D7A7BB76FA}" type="sibTrans" cxnId="{E9CFD277-8D6F-433A-A6E9-EA040A51746D}">
      <dgm:prSet/>
      <dgm:spPr/>
      <dgm:t>
        <a:bodyPr/>
        <a:lstStyle/>
        <a:p>
          <a:endParaRPr lang="pt-BR"/>
        </a:p>
      </dgm:t>
    </dgm:pt>
    <dgm:pt modelId="{E58F1073-972F-4D1A-B0A5-F92940B01325}">
      <dgm:prSet/>
      <dgm:spPr/>
      <dgm:t>
        <a:bodyPr/>
        <a:lstStyle/>
        <a:p>
          <a:pPr rtl="0"/>
          <a:r>
            <a:rPr lang="pt-BR" dirty="0" smtClean="0"/>
            <a:t>Em cada posição do nosso </a:t>
          </a:r>
          <a:r>
            <a:rPr lang="pt-BR" dirty="0" err="1" smtClean="0"/>
            <a:t>array</a:t>
          </a:r>
          <a:r>
            <a:rPr lang="pt-BR" dirty="0" smtClean="0"/>
            <a:t> de </a:t>
          </a:r>
          <a:r>
            <a:rPr lang="pt-BR" dirty="0" err="1" smtClean="0"/>
            <a:t>arrays</a:t>
          </a:r>
          <a:r>
            <a:rPr lang="pt-BR" dirty="0" smtClean="0"/>
            <a:t>, devemos criar um novo </a:t>
          </a:r>
          <a:r>
            <a:rPr lang="pt-BR" dirty="0" err="1" smtClean="0"/>
            <a:t>array</a:t>
          </a:r>
          <a:r>
            <a:rPr lang="pt-BR" dirty="0" smtClean="0"/>
            <a:t>. Por esse motivo, ele recebe o nome </a:t>
          </a:r>
          <a:r>
            <a:rPr lang="pt-BR" dirty="0" err="1" smtClean="0"/>
            <a:t>array</a:t>
          </a:r>
          <a:r>
            <a:rPr lang="pt-BR" dirty="0" smtClean="0"/>
            <a:t> de </a:t>
          </a:r>
          <a:r>
            <a:rPr lang="pt-BR" dirty="0" err="1" smtClean="0"/>
            <a:t>arrays</a:t>
          </a:r>
          <a:r>
            <a:rPr lang="pt-BR" dirty="0" smtClean="0"/>
            <a:t>. Além disso, repare que podemos criar </a:t>
          </a:r>
          <a:r>
            <a:rPr lang="pt-BR" dirty="0" err="1" smtClean="0"/>
            <a:t>arrays</a:t>
          </a:r>
          <a:r>
            <a:rPr lang="pt-BR" dirty="0" smtClean="0"/>
            <a:t> de diferentes tamanhos em cada posição.</a:t>
          </a:r>
          <a:endParaRPr lang="pt-BR" dirty="0"/>
        </a:p>
      </dgm:t>
    </dgm:pt>
    <dgm:pt modelId="{7C0A3885-B9CB-4B74-B857-9E269298793F}" type="parTrans" cxnId="{DA7C355F-39BC-468D-8C1B-6FFA06BFADB9}">
      <dgm:prSet/>
      <dgm:spPr/>
      <dgm:t>
        <a:bodyPr/>
        <a:lstStyle/>
        <a:p>
          <a:endParaRPr lang="pt-BR"/>
        </a:p>
      </dgm:t>
    </dgm:pt>
    <dgm:pt modelId="{0B843413-C335-46D9-A336-A408F78CE3D7}" type="sibTrans" cxnId="{DA7C355F-39BC-468D-8C1B-6FFA06BFADB9}">
      <dgm:prSet/>
      <dgm:spPr/>
      <dgm:t>
        <a:bodyPr/>
        <a:lstStyle/>
        <a:p>
          <a:endParaRPr lang="pt-BR"/>
        </a:p>
      </dgm:t>
    </dgm:pt>
    <dgm:pt modelId="{FCF7C487-AAA5-4243-A313-843819D8F265}" type="pres">
      <dgm:prSet presAssocID="{7C6195AE-69B7-43D4-827E-4D4072AC9E1A}" presName="Name0" presStyleCnt="0">
        <dgm:presLayoutVars>
          <dgm:dir/>
          <dgm:animLvl val="lvl"/>
          <dgm:resizeHandles val="exact"/>
        </dgm:presLayoutVars>
      </dgm:prSet>
      <dgm:spPr/>
      <dgm:t>
        <a:bodyPr/>
        <a:lstStyle/>
        <a:p>
          <a:endParaRPr lang="pt-BR"/>
        </a:p>
      </dgm:t>
    </dgm:pt>
    <dgm:pt modelId="{B505D4B1-1697-4710-9273-24619FB3D918}" type="pres">
      <dgm:prSet presAssocID="{BFD8A32D-EED3-419F-94E5-0B7E0B01CB84}" presName="linNode" presStyleCnt="0"/>
      <dgm:spPr/>
    </dgm:pt>
    <dgm:pt modelId="{80FC387A-5917-44E5-90C1-4719930EA35F}" type="pres">
      <dgm:prSet presAssocID="{BFD8A32D-EED3-419F-94E5-0B7E0B01CB84}" presName="parentText" presStyleLbl="node1" presStyleIdx="0" presStyleCnt="1">
        <dgm:presLayoutVars>
          <dgm:chMax val="1"/>
          <dgm:bulletEnabled val="1"/>
        </dgm:presLayoutVars>
      </dgm:prSet>
      <dgm:spPr/>
      <dgm:t>
        <a:bodyPr/>
        <a:lstStyle/>
        <a:p>
          <a:endParaRPr lang="pt-BR"/>
        </a:p>
      </dgm:t>
    </dgm:pt>
    <dgm:pt modelId="{DC6B9C36-106E-4FBC-BDC6-2E255D92E3AD}" type="pres">
      <dgm:prSet presAssocID="{BFD8A32D-EED3-419F-94E5-0B7E0B01CB84}" presName="descendantText" presStyleLbl="alignAccFollowNode1" presStyleIdx="0" presStyleCnt="1">
        <dgm:presLayoutVars>
          <dgm:bulletEnabled val="1"/>
        </dgm:presLayoutVars>
      </dgm:prSet>
      <dgm:spPr/>
      <dgm:t>
        <a:bodyPr/>
        <a:lstStyle/>
        <a:p>
          <a:endParaRPr lang="pt-BR"/>
        </a:p>
      </dgm:t>
    </dgm:pt>
  </dgm:ptLst>
  <dgm:cxnLst>
    <dgm:cxn modelId="{9CE1725E-58BC-48CD-8FB7-DDC0CEB343C1}" type="presOf" srcId="{E58F1073-972F-4D1A-B0A5-F92940B01325}" destId="{DC6B9C36-106E-4FBC-BDC6-2E255D92E3AD}" srcOrd="0" destOrd="0" presId="urn:microsoft.com/office/officeart/2005/8/layout/vList5"/>
    <dgm:cxn modelId="{E9CFD277-8D6F-433A-A6E9-EA040A51746D}" srcId="{7C6195AE-69B7-43D4-827E-4D4072AC9E1A}" destId="{BFD8A32D-EED3-419F-94E5-0B7E0B01CB84}" srcOrd="0" destOrd="0" parTransId="{16377499-6257-44DA-9892-C94F85E694C4}" sibTransId="{73FA3EC5-340E-41B2-ABC9-50D7A7BB76FA}"/>
    <dgm:cxn modelId="{DA7C355F-39BC-468D-8C1B-6FFA06BFADB9}" srcId="{BFD8A32D-EED3-419F-94E5-0B7E0B01CB84}" destId="{E58F1073-972F-4D1A-B0A5-F92940B01325}" srcOrd="0" destOrd="0" parTransId="{7C0A3885-B9CB-4B74-B857-9E269298793F}" sibTransId="{0B843413-C335-46D9-A336-A408F78CE3D7}"/>
    <dgm:cxn modelId="{E5341D8E-DB3F-4CD0-97DD-FF15BA7B7C87}" type="presOf" srcId="{7C6195AE-69B7-43D4-827E-4D4072AC9E1A}" destId="{FCF7C487-AAA5-4243-A313-843819D8F265}" srcOrd="0" destOrd="0" presId="urn:microsoft.com/office/officeart/2005/8/layout/vList5"/>
    <dgm:cxn modelId="{A82C71C8-A28E-43A0-836A-83E5DD50ACA6}" type="presOf" srcId="{BFD8A32D-EED3-419F-94E5-0B7E0B01CB84}" destId="{80FC387A-5917-44E5-90C1-4719930EA35F}" srcOrd="0" destOrd="0" presId="urn:microsoft.com/office/officeart/2005/8/layout/vList5"/>
    <dgm:cxn modelId="{D353FDFF-A13D-4418-88C5-89AC081F5E74}" type="presParOf" srcId="{FCF7C487-AAA5-4243-A313-843819D8F265}" destId="{B505D4B1-1697-4710-9273-24619FB3D918}" srcOrd="0" destOrd="0" presId="urn:microsoft.com/office/officeart/2005/8/layout/vList5"/>
    <dgm:cxn modelId="{3C34D2C8-BC42-49CE-B0A5-5569D5E4DD54}" type="presParOf" srcId="{B505D4B1-1697-4710-9273-24619FB3D918}" destId="{80FC387A-5917-44E5-90C1-4719930EA35F}" srcOrd="0" destOrd="0" presId="urn:microsoft.com/office/officeart/2005/8/layout/vList5"/>
    <dgm:cxn modelId="{5DC1B52E-DC25-4E85-88A4-426ADE828E1D}" type="presParOf" srcId="{B505D4B1-1697-4710-9273-24619FB3D918}" destId="{DC6B9C36-106E-4FBC-BDC6-2E255D92E3A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D43417F-BD04-4490-BC21-C21C5DB831B2}"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pt-BR"/>
        </a:p>
      </dgm:t>
    </dgm:pt>
    <dgm:pt modelId="{540C27A8-D940-4751-8B7F-1472E9A90F5B}">
      <dgm:prSet/>
      <dgm:spPr>
        <a:solidFill>
          <a:srgbClr val="00B0F0"/>
        </a:solidFill>
        <a:ln>
          <a:solidFill>
            <a:srgbClr val="00B0F0"/>
          </a:solidFill>
        </a:ln>
      </dgm:spPr>
      <dgm:t>
        <a:bodyPr/>
        <a:lstStyle/>
        <a:p>
          <a:pPr rtl="0"/>
          <a:r>
            <a:rPr lang="pt-BR" b="1" smtClean="0"/>
            <a:t>Array de arrays</a:t>
          </a:r>
          <a:endParaRPr lang="pt-BR"/>
        </a:p>
      </dgm:t>
    </dgm:pt>
    <dgm:pt modelId="{E240EBC1-4D07-4EB7-87E5-7BA2AFE2CAEF}" type="parTrans" cxnId="{48D5B4C7-4E41-4347-B45F-FF5029D619F3}">
      <dgm:prSet/>
      <dgm:spPr/>
      <dgm:t>
        <a:bodyPr/>
        <a:lstStyle/>
        <a:p>
          <a:endParaRPr lang="pt-BR"/>
        </a:p>
      </dgm:t>
    </dgm:pt>
    <dgm:pt modelId="{5EDA8758-B6C1-4AAC-9A33-AB7DFBE4CBC8}" type="sibTrans" cxnId="{48D5B4C7-4E41-4347-B45F-FF5029D619F3}">
      <dgm:prSet/>
      <dgm:spPr/>
      <dgm:t>
        <a:bodyPr/>
        <a:lstStyle/>
        <a:p>
          <a:endParaRPr lang="pt-BR"/>
        </a:p>
      </dgm:t>
    </dgm:pt>
    <dgm:pt modelId="{2D1997A7-86FD-4316-A241-F89A32035590}">
      <dgm:prSet/>
      <dgm:spPr/>
      <dgm:t>
        <a:bodyPr/>
        <a:lstStyle/>
        <a:p>
          <a:pPr rtl="0"/>
          <a:r>
            <a:rPr lang="pt-BR" dirty="0" smtClean="0"/>
            <a:t>Assim como nos </a:t>
          </a:r>
          <a:r>
            <a:rPr lang="pt-BR" dirty="0" err="1" smtClean="0"/>
            <a:t>arrays</a:t>
          </a:r>
          <a:r>
            <a:rPr lang="pt-BR" dirty="0" smtClean="0"/>
            <a:t> unidimensionais, para inserir ou acessar valores de um </a:t>
          </a:r>
          <a:r>
            <a:rPr lang="pt-BR" dirty="0" err="1" smtClean="0"/>
            <a:t>array</a:t>
          </a:r>
          <a:r>
            <a:rPr lang="pt-BR" dirty="0" smtClean="0"/>
            <a:t> de </a:t>
          </a:r>
          <a:r>
            <a:rPr lang="pt-BR" dirty="0" err="1" smtClean="0"/>
            <a:t>arrays</a:t>
          </a:r>
          <a:r>
            <a:rPr lang="pt-BR" dirty="0" smtClean="0"/>
            <a:t>, devemos utilizar os índices de cada posição. Podemos pensar nos índices como um esquema de coordenadas. Por exemplo, se quiséssemos representar um gráfico no sistema cartesiano de eixos x y através de um </a:t>
          </a:r>
          <a:r>
            <a:rPr lang="pt-BR" dirty="0" err="1" smtClean="0"/>
            <a:t>array</a:t>
          </a:r>
          <a:r>
            <a:rPr lang="pt-BR" dirty="0" smtClean="0"/>
            <a:t> de </a:t>
          </a:r>
          <a:r>
            <a:rPr lang="pt-BR" dirty="0" err="1" smtClean="0"/>
            <a:t>arrays</a:t>
          </a:r>
          <a:r>
            <a:rPr lang="pt-BR" dirty="0" smtClean="0"/>
            <a:t>, a coordenada de cada ponto do gráfico seria equivalente ao par de índices do nosso </a:t>
          </a:r>
          <a:r>
            <a:rPr lang="pt-BR" dirty="0" err="1" smtClean="0"/>
            <a:t>array</a:t>
          </a:r>
          <a:r>
            <a:rPr lang="pt-BR" dirty="0" smtClean="0"/>
            <a:t> de </a:t>
          </a:r>
          <a:r>
            <a:rPr lang="pt-BR" dirty="0" err="1" smtClean="0"/>
            <a:t>arrays</a:t>
          </a:r>
          <a:r>
            <a:rPr lang="pt-BR" dirty="0" smtClean="0"/>
            <a:t> (supondo que no gráfico seja permitido apenas coordenadas inteiras).</a:t>
          </a:r>
          <a:endParaRPr lang="pt-BR" dirty="0"/>
        </a:p>
      </dgm:t>
    </dgm:pt>
    <dgm:pt modelId="{0C15404C-3FAB-4D9D-8919-15CF2B670CD3}" type="parTrans" cxnId="{2F287F66-6CCC-4B3B-AD75-D00E9CA5D86E}">
      <dgm:prSet/>
      <dgm:spPr/>
      <dgm:t>
        <a:bodyPr/>
        <a:lstStyle/>
        <a:p>
          <a:endParaRPr lang="pt-BR"/>
        </a:p>
      </dgm:t>
    </dgm:pt>
    <dgm:pt modelId="{D965712E-243B-4ED9-BE6D-5082184C8474}" type="sibTrans" cxnId="{2F287F66-6CCC-4B3B-AD75-D00E9CA5D86E}">
      <dgm:prSet/>
      <dgm:spPr/>
      <dgm:t>
        <a:bodyPr/>
        <a:lstStyle/>
        <a:p>
          <a:endParaRPr lang="pt-BR"/>
        </a:p>
      </dgm:t>
    </dgm:pt>
    <dgm:pt modelId="{3FCD676D-DDAD-4747-B424-A2C9DE622E38}" type="pres">
      <dgm:prSet presAssocID="{3D43417F-BD04-4490-BC21-C21C5DB831B2}" presName="Name0" presStyleCnt="0">
        <dgm:presLayoutVars>
          <dgm:dir/>
          <dgm:animLvl val="lvl"/>
          <dgm:resizeHandles val="exact"/>
        </dgm:presLayoutVars>
      </dgm:prSet>
      <dgm:spPr/>
      <dgm:t>
        <a:bodyPr/>
        <a:lstStyle/>
        <a:p>
          <a:endParaRPr lang="pt-BR"/>
        </a:p>
      </dgm:t>
    </dgm:pt>
    <dgm:pt modelId="{322EBAAA-0F85-4CD3-B4CF-D03596131565}" type="pres">
      <dgm:prSet presAssocID="{540C27A8-D940-4751-8B7F-1472E9A90F5B}" presName="composite" presStyleCnt="0"/>
      <dgm:spPr/>
    </dgm:pt>
    <dgm:pt modelId="{8EE3248D-D2C7-43D5-BE13-1C72B76BCBBF}" type="pres">
      <dgm:prSet presAssocID="{540C27A8-D940-4751-8B7F-1472E9A90F5B}" presName="parTx" presStyleLbl="alignNode1" presStyleIdx="0" presStyleCnt="1">
        <dgm:presLayoutVars>
          <dgm:chMax val="0"/>
          <dgm:chPref val="0"/>
          <dgm:bulletEnabled val="1"/>
        </dgm:presLayoutVars>
      </dgm:prSet>
      <dgm:spPr/>
      <dgm:t>
        <a:bodyPr/>
        <a:lstStyle/>
        <a:p>
          <a:endParaRPr lang="pt-BR"/>
        </a:p>
      </dgm:t>
    </dgm:pt>
    <dgm:pt modelId="{E54B87DA-3FBF-4D52-B1C2-B1DC87519320}" type="pres">
      <dgm:prSet presAssocID="{540C27A8-D940-4751-8B7F-1472E9A90F5B}" presName="desTx" presStyleLbl="alignAccFollowNode1" presStyleIdx="0" presStyleCnt="1">
        <dgm:presLayoutVars>
          <dgm:bulletEnabled val="1"/>
        </dgm:presLayoutVars>
      </dgm:prSet>
      <dgm:spPr/>
      <dgm:t>
        <a:bodyPr/>
        <a:lstStyle/>
        <a:p>
          <a:endParaRPr lang="pt-BR"/>
        </a:p>
      </dgm:t>
    </dgm:pt>
  </dgm:ptLst>
  <dgm:cxnLst>
    <dgm:cxn modelId="{0655EE62-2CEA-451A-8446-2D80B1B1CD84}" type="presOf" srcId="{540C27A8-D940-4751-8B7F-1472E9A90F5B}" destId="{8EE3248D-D2C7-43D5-BE13-1C72B76BCBBF}" srcOrd="0" destOrd="0" presId="urn:microsoft.com/office/officeart/2005/8/layout/hList1"/>
    <dgm:cxn modelId="{2F287F66-6CCC-4B3B-AD75-D00E9CA5D86E}" srcId="{540C27A8-D940-4751-8B7F-1472E9A90F5B}" destId="{2D1997A7-86FD-4316-A241-F89A32035590}" srcOrd="0" destOrd="0" parTransId="{0C15404C-3FAB-4D9D-8919-15CF2B670CD3}" sibTransId="{D965712E-243B-4ED9-BE6D-5082184C8474}"/>
    <dgm:cxn modelId="{48D5B4C7-4E41-4347-B45F-FF5029D619F3}" srcId="{3D43417F-BD04-4490-BC21-C21C5DB831B2}" destId="{540C27A8-D940-4751-8B7F-1472E9A90F5B}" srcOrd="0" destOrd="0" parTransId="{E240EBC1-4D07-4EB7-87E5-7BA2AFE2CAEF}" sibTransId="{5EDA8758-B6C1-4AAC-9A33-AB7DFBE4CBC8}"/>
    <dgm:cxn modelId="{E8B25B9F-9543-44DA-86A9-1F0ADF3452B0}" type="presOf" srcId="{3D43417F-BD04-4490-BC21-C21C5DB831B2}" destId="{3FCD676D-DDAD-4747-B424-A2C9DE622E38}" srcOrd="0" destOrd="0" presId="urn:microsoft.com/office/officeart/2005/8/layout/hList1"/>
    <dgm:cxn modelId="{CE1AE5B7-1F7C-4B21-A89F-8E85AEF7AE75}" type="presOf" srcId="{2D1997A7-86FD-4316-A241-F89A32035590}" destId="{E54B87DA-3FBF-4D52-B1C2-B1DC87519320}" srcOrd="0" destOrd="0" presId="urn:microsoft.com/office/officeart/2005/8/layout/hList1"/>
    <dgm:cxn modelId="{6BEA726B-7F80-4D55-AAC7-212F640E197B}" type="presParOf" srcId="{3FCD676D-DDAD-4747-B424-A2C9DE622E38}" destId="{322EBAAA-0F85-4CD3-B4CF-D03596131565}" srcOrd="0" destOrd="0" presId="urn:microsoft.com/office/officeart/2005/8/layout/hList1"/>
    <dgm:cxn modelId="{EBE4479C-B4E2-4A61-81EC-D50F28DBC38D}" type="presParOf" srcId="{322EBAAA-0F85-4CD3-B4CF-D03596131565}" destId="{8EE3248D-D2C7-43D5-BE13-1C72B76BCBBF}" srcOrd="0" destOrd="0" presId="urn:microsoft.com/office/officeart/2005/8/layout/hList1"/>
    <dgm:cxn modelId="{69DA121D-3DA6-43F4-9156-EF5743D34236}" type="presParOf" srcId="{322EBAAA-0F85-4CD3-B4CF-D03596131565}" destId="{E54B87DA-3FBF-4D52-B1C2-B1DC8751932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A40C805-BF0F-4707-ABA2-50A4F81DE29D}" type="doc">
      <dgm:prSet loTypeId="urn:microsoft.com/office/officeart/2005/8/layout/list1" loCatId="list" qsTypeId="urn:microsoft.com/office/officeart/2005/8/quickstyle/simple1" qsCatId="simple" csTypeId="urn:microsoft.com/office/officeart/2005/8/colors/accent0_1" csCatId="mainScheme"/>
      <dgm:spPr/>
      <dgm:t>
        <a:bodyPr/>
        <a:lstStyle/>
        <a:p>
          <a:endParaRPr lang="pt-BR"/>
        </a:p>
      </dgm:t>
    </dgm:pt>
    <dgm:pt modelId="{7B32B769-5FD2-45AE-A659-833DE4B63718}">
      <dgm:prSet/>
      <dgm:spPr/>
      <dgm:t>
        <a:bodyPr/>
        <a:lstStyle/>
        <a:p>
          <a:pPr rtl="0"/>
          <a:r>
            <a:rPr lang="pt-BR" b="1" smtClean="0"/>
            <a:t>Percorrendo um array de arrays</a:t>
          </a:r>
          <a:endParaRPr lang="pt-BR"/>
        </a:p>
      </dgm:t>
    </dgm:pt>
    <dgm:pt modelId="{4E23FEC0-CD9C-4F81-99C7-DA270F9371E8}" type="parTrans" cxnId="{75FA309A-2647-4DAA-9FFC-27F68EF3FF4A}">
      <dgm:prSet/>
      <dgm:spPr/>
      <dgm:t>
        <a:bodyPr/>
        <a:lstStyle/>
        <a:p>
          <a:endParaRPr lang="pt-BR"/>
        </a:p>
      </dgm:t>
    </dgm:pt>
    <dgm:pt modelId="{9BB021A2-0707-486F-B5B8-13CE42C0DE56}" type="sibTrans" cxnId="{75FA309A-2647-4DAA-9FFC-27F68EF3FF4A}">
      <dgm:prSet/>
      <dgm:spPr/>
      <dgm:t>
        <a:bodyPr/>
        <a:lstStyle/>
        <a:p>
          <a:endParaRPr lang="pt-BR"/>
        </a:p>
      </dgm:t>
    </dgm:pt>
    <dgm:pt modelId="{A2E64ADD-3C64-4E75-8735-4498D367A0B0}">
      <dgm:prSet/>
      <dgm:spPr/>
      <dgm:t>
        <a:bodyPr/>
        <a:lstStyle/>
        <a:p>
          <a:pPr rtl="0"/>
          <a:r>
            <a:rPr lang="pt-BR" smtClean="0"/>
            <a:t>Para percorrer umarray de arrays, utilizaremos novamente as instruções de repetição while e for. Porém, como estamos trabalhando com arrays com mais de uma dimensão, teremos uma ou mais laços encadeados.</a:t>
          </a:r>
          <a:endParaRPr lang="pt-BR"/>
        </a:p>
      </dgm:t>
    </dgm:pt>
    <dgm:pt modelId="{3E492E4F-4967-4B2B-9EEA-958C62672E54}" type="parTrans" cxnId="{82B35038-D008-4420-83A6-423F6E4BB8EE}">
      <dgm:prSet/>
      <dgm:spPr/>
      <dgm:t>
        <a:bodyPr/>
        <a:lstStyle/>
        <a:p>
          <a:endParaRPr lang="pt-BR"/>
        </a:p>
      </dgm:t>
    </dgm:pt>
    <dgm:pt modelId="{09359E66-1EE1-492C-A598-C079BEC0E713}" type="sibTrans" cxnId="{82B35038-D008-4420-83A6-423F6E4BB8EE}">
      <dgm:prSet/>
      <dgm:spPr/>
      <dgm:t>
        <a:bodyPr/>
        <a:lstStyle/>
        <a:p>
          <a:endParaRPr lang="pt-BR"/>
        </a:p>
      </dgm:t>
    </dgm:pt>
    <dgm:pt modelId="{84E66418-7FD5-41E8-8ACD-07B3F6F87803}" type="pres">
      <dgm:prSet presAssocID="{1A40C805-BF0F-4707-ABA2-50A4F81DE29D}" presName="linear" presStyleCnt="0">
        <dgm:presLayoutVars>
          <dgm:dir/>
          <dgm:animLvl val="lvl"/>
          <dgm:resizeHandles val="exact"/>
        </dgm:presLayoutVars>
      </dgm:prSet>
      <dgm:spPr/>
      <dgm:t>
        <a:bodyPr/>
        <a:lstStyle/>
        <a:p>
          <a:endParaRPr lang="pt-BR"/>
        </a:p>
      </dgm:t>
    </dgm:pt>
    <dgm:pt modelId="{C88CC3C5-7DF3-46DC-A3B4-BD56C3B71277}" type="pres">
      <dgm:prSet presAssocID="{7B32B769-5FD2-45AE-A659-833DE4B63718}" presName="parentLin" presStyleCnt="0"/>
      <dgm:spPr/>
    </dgm:pt>
    <dgm:pt modelId="{18A164E7-5217-462D-9FAC-32575EF6C62D}" type="pres">
      <dgm:prSet presAssocID="{7B32B769-5FD2-45AE-A659-833DE4B63718}" presName="parentLeftMargin" presStyleLbl="node1" presStyleIdx="0" presStyleCnt="1"/>
      <dgm:spPr/>
      <dgm:t>
        <a:bodyPr/>
        <a:lstStyle/>
        <a:p>
          <a:endParaRPr lang="pt-BR"/>
        </a:p>
      </dgm:t>
    </dgm:pt>
    <dgm:pt modelId="{5FEE80C7-B1C3-4C6B-BC48-C7891F1CF9EF}" type="pres">
      <dgm:prSet presAssocID="{7B32B769-5FD2-45AE-A659-833DE4B63718}" presName="parentText" presStyleLbl="node1" presStyleIdx="0" presStyleCnt="1">
        <dgm:presLayoutVars>
          <dgm:chMax val="0"/>
          <dgm:bulletEnabled val="1"/>
        </dgm:presLayoutVars>
      </dgm:prSet>
      <dgm:spPr/>
      <dgm:t>
        <a:bodyPr/>
        <a:lstStyle/>
        <a:p>
          <a:endParaRPr lang="pt-BR"/>
        </a:p>
      </dgm:t>
    </dgm:pt>
    <dgm:pt modelId="{943BC67B-7425-49A5-A0A1-5257EC71892B}" type="pres">
      <dgm:prSet presAssocID="{7B32B769-5FD2-45AE-A659-833DE4B63718}" presName="negativeSpace" presStyleCnt="0"/>
      <dgm:spPr/>
    </dgm:pt>
    <dgm:pt modelId="{D4B9D5FE-9F06-458D-8C43-D42751CCD2EE}" type="pres">
      <dgm:prSet presAssocID="{7B32B769-5FD2-45AE-A659-833DE4B63718}" presName="childText" presStyleLbl="conFgAcc1" presStyleIdx="0" presStyleCnt="1">
        <dgm:presLayoutVars>
          <dgm:bulletEnabled val="1"/>
        </dgm:presLayoutVars>
      </dgm:prSet>
      <dgm:spPr/>
      <dgm:t>
        <a:bodyPr/>
        <a:lstStyle/>
        <a:p>
          <a:endParaRPr lang="pt-BR"/>
        </a:p>
      </dgm:t>
    </dgm:pt>
  </dgm:ptLst>
  <dgm:cxnLst>
    <dgm:cxn modelId="{82B35038-D008-4420-83A6-423F6E4BB8EE}" srcId="{7B32B769-5FD2-45AE-A659-833DE4B63718}" destId="{A2E64ADD-3C64-4E75-8735-4498D367A0B0}" srcOrd="0" destOrd="0" parTransId="{3E492E4F-4967-4B2B-9EEA-958C62672E54}" sibTransId="{09359E66-1EE1-492C-A598-C079BEC0E713}"/>
    <dgm:cxn modelId="{75FA309A-2647-4DAA-9FFC-27F68EF3FF4A}" srcId="{1A40C805-BF0F-4707-ABA2-50A4F81DE29D}" destId="{7B32B769-5FD2-45AE-A659-833DE4B63718}" srcOrd="0" destOrd="0" parTransId="{4E23FEC0-CD9C-4F81-99C7-DA270F9371E8}" sibTransId="{9BB021A2-0707-486F-B5B8-13CE42C0DE56}"/>
    <dgm:cxn modelId="{88F7EAAE-08F7-4A32-9B2C-038E480C26E0}" type="presOf" srcId="{A2E64ADD-3C64-4E75-8735-4498D367A0B0}" destId="{D4B9D5FE-9F06-458D-8C43-D42751CCD2EE}" srcOrd="0" destOrd="0" presId="urn:microsoft.com/office/officeart/2005/8/layout/list1"/>
    <dgm:cxn modelId="{70F5F233-D6B1-4AE0-ACA2-C233B223FF6F}" type="presOf" srcId="{1A40C805-BF0F-4707-ABA2-50A4F81DE29D}" destId="{84E66418-7FD5-41E8-8ACD-07B3F6F87803}" srcOrd="0" destOrd="0" presId="urn:microsoft.com/office/officeart/2005/8/layout/list1"/>
    <dgm:cxn modelId="{B64101CE-F237-43F6-A321-95A198B6B191}" type="presOf" srcId="{7B32B769-5FD2-45AE-A659-833DE4B63718}" destId="{18A164E7-5217-462D-9FAC-32575EF6C62D}" srcOrd="0" destOrd="0" presId="urn:microsoft.com/office/officeart/2005/8/layout/list1"/>
    <dgm:cxn modelId="{30A213F1-2D17-4406-A2EC-B5E885FC6345}" type="presOf" srcId="{7B32B769-5FD2-45AE-A659-833DE4B63718}" destId="{5FEE80C7-B1C3-4C6B-BC48-C7891F1CF9EF}" srcOrd="1" destOrd="0" presId="urn:microsoft.com/office/officeart/2005/8/layout/list1"/>
    <dgm:cxn modelId="{FD811C0E-6995-40A4-B021-E72589F2852E}" type="presParOf" srcId="{84E66418-7FD5-41E8-8ACD-07B3F6F87803}" destId="{C88CC3C5-7DF3-46DC-A3B4-BD56C3B71277}" srcOrd="0" destOrd="0" presId="urn:microsoft.com/office/officeart/2005/8/layout/list1"/>
    <dgm:cxn modelId="{4E844714-3C0D-4016-B356-22FEC2572BAB}" type="presParOf" srcId="{C88CC3C5-7DF3-46DC-A3B4-BD56C3B71277}" destId="{18A164E7-5217-462D-9FAC-32575EF6C62D}" srcOrd="0" destOrd="0" presId="urn:microsoft.com/office/officeart/2005/8/layout/list1"/>
    <dgm:cxn modelId="{CE8FCAB5-3357-4983-BA5A-7D6FD618504A}" type="presParOf" srcId="{C88CC3C5-7DF3-46DC-A3B4-BD56C3B71277}" destId="{5FEE80C7-B1C3-4C6B-BC48-C7891F1CF9EF}" srcOrd="1" destOrd="0" presId="urn:microsoft.com/office/officeart/2005/8/layout/list1"/>
    <dgm:cxn modelId="{CE4DF96D-1F88-4EED-8737-4DB205EB02B8}" type="presParOf" srcId="{84E66418-7FD5-41E8-8ACD-07B3F6F87803}" destId="{943BC67B-7425-49A5-A0A1-5257EC71892B}" srcOrd="1" destOrd="0" presId="urn:microsoft.com/office/officeart/2005/8/layout/list1"/>
    <dgm:cxn modelId="{5FDAC81B-2641-4F2D-9DC1-D244164B7FF4}" type="presParOf" srcId="{84E66418-7FD5-41E8-8ACD-07B3F6F87803}" destId="{D4B9D5FE-9F06-458D-8C43-D42751CCD2E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1106AA7-0D75-4C6F-B665-052CBEB5E3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9746B525-4BB2-4C6D-93C0-CB959F63EB4B}">
      <dgm:prSet/>
      <dgm:spPr>
        <a:solidFill>
          <a:srgbClr val="00B050"/>
        </a:solidFill>
        <a:ln>
          <a:solidFill>
            <a:srgbClr val="00B050"/>
          </a:solidFill>
        </a:ln>
      </dgm:spPr>
      <dgm:t>
        <a:bodyPr/>
        <a:lstStyle/>
        <a:p>
          <a:pPr rtl="0"/>
          <a:r>
            <a:rPr lang="pt-BR" b="1" smtClean="0"/>
            <a:t>Erro: Acessar uma posição inexistente</a:t>
          </a:r>
          <a:endParaRPr lang="pt-BR"/>
        </a:p>
      </dgm:t>
    </dgm:pt>
    <dgm:pt modelId="{C6F12ECA-E5EC-447F-BCBC-D4446D82189F}" type="parTrans" cxnId="{D6C80502-898E-4C09-88C1-51E89E1C6150}">
      <dgm:prSet/>
      <dgm:spPr/>
      <dgm:t>
        <a:bodyPr/>
        <a:lstStyle/>
        <a:p>
          <a:endParaRPr lang="pt-BR"/>
        </a:p>
      </dgm:t>
    </dgm:pt>
    <dgm:pt modelId="{FFECB0FF-95B3-4C03-84C4-6620A45D2794}" type="sibTrans" cxnId="{D6C80502-898E-4C09-88C1-51E89E1C6150}">
      <dgm:prSet/>
      <dgm:spPr/>
      <dgm:t>
        <a:bodyPr/>
        <a:lstStyle/>
        <a:p>
          <a:endParaRPr lang="pt-BR"/>
        </a:p>
      </dgm:t>
    </dgm:pt>
    <dgm:pt modelId="{393955AC-39BA-4ABD-9E74-AFB0E4F7EA8C}">
      <dgm:prSet/>
      <dgm:spPr/>
      <dgm:t>
        <a:bodyPr/>
        <a:lstStyle/>
        <a:p>
          <a:pPr rtl="0"/>
          <a:r>
            <a:rPr lang="pt-BR" smtClean="0"/>
            <a:t>Um erro de execução comum em C# ocorre quando tentamos acessar uma posição que não existe em array.</a:t>
          </a:r>
          <a:endParaRPr lang="pt-BR"/>
        </a:p>
      </dgm:t>
    </dgm:pt>
    <dgm:pt modelId="{F05BD351-0065-4AA6-90D2-8A0D230BDD3B}" type="parTrans" cxnId="{4965A38F-D77D-4010-B3C5-F58EB5250540}">
      <dgm:prSet/>
      <dgm:spPr/>
      <dgm:t>
        <a:bodyPr/>
        <a:lstStyle/>
        <a:p>
          <a:endParaRPr lang="pt-BR"/>
        </a:p>
      </dgm:t>
    </dgm:pt>
    <dgm:pt modelId="{32D088C7-EBE8-4B2E-B3CB-285D70C47433}" type="sibTrans" cxnId="{4965A38F-D77D-4010-B3C5-F58EB5250540}">
      <dgm:prSet/>
      <dgm:spPr/>
      <dgm:t>
        <a:bodyPr/>
        <a:lstStyle/>
        <a:p>
          <a:endParaRPr lang="pt-BR"/>
        </a:p>
      </dgm:t>
    </dgm:pt>
    <dgm:pt modelId="{CC41011D-DBB9-4F25-9C16-2283B3A438E1}" type="pres">
      <dgm:prSet presAssocID="{C1106AA7-0D75-4C6F-B665-052CBEB5E3FC}" presName="linear" presStyleCnt="0">
        <dgm:presLayoutVars>
          <dgm:animLvl val="lvl"/>
          <dgm:resizeHandles val="exact"/>
        </dgm:presLayoutVars>
      </dgm:prSet>
      <dgm:spPr/>
      <dgm:t>
        <a:bodyPr/>
        <a:lstStyle/>
        <a:p>
          <a:endParaRPr lang="pt-BR"/>
        </a:p>
      </dgm:t>
    </dgm:pt>
    <dgm:pt modelId="{E3827BFB-A57E-4A75-BB75-37EDB1422335}" type="pres">
      <dgm:prSet presAssocID="{9746B525-4BB2-4C6D-93C0-CB959F63EB4B}" presName="parentText" presStyleLbl="node1" presStyleIdx="0" presStyleCnt="1">
        <dgm:presLayoutVars>
          <dgm:chMax val="0"/>
          <dgm:bulletEnabled val="1"/>
        </dgm:presLayoutVars>
      </dgm:prSet>
      <dgm:spPr/>
      <dgm:t>
        <a:bodyPr/>
        <a:lstStyle/>
        <a:p>
          <a:endParaRPr lang="pt-BR"/>
        </a:p>
      </dgm:t>
    </dgm:pt>
    <dgm:pt modelId="{5DF9B7B0-4A60-4A6C-A2E2-0FB23256065E}" type="pres">
      <dgm:prSet presAssocID="{9746B525-4BB2-4C6D-93C0-CB959F63EB4B}" presName="childText" presStyleLbl="revTx" presStyleIdx="0" presStyleCnt="1">
        <dgm:presLayoutVars>
          <dgm:bulletEnabled val="1"/>
        </dgm:presLayoutVars>
      </dgm:prSet>
      <dgm:spPr/>
      <dgm:t>
        <a:bodyPr/>
        <a:lstStyle/>
        <a:p>
          <a:endParaRPr lang="pt-BR"/>
        </a:p>
      </dgm:t>
    </dgm:pt>
  </dgm:ptLst>
  <dgm:cxnLst>
    <dgm:cxn modelId="{38E11935-D7FE-4090-92C8-34951042DF9A}" type="presOf" srcId="{393955AC-39BA-4ABD-9E74-AFB0E4F7EA8C}" destId="{5DF9B7B0-4A60-4A6C-A2E2-0FB23256065E}" srcOrd="0" destOrd="0" presId="urn:microsoft.com/office/officeart/2005/8/layout/vList2"/>
    <dgm:cxn modelId="{B60F7DE4-62B2-441A-B568-6BDF8C53DE29}" type="presOf" srcId="{9746B525-4BB2-4C6D-93C0-CB959F63EB4B}" destId="{E3827BFB-A57E-4A75-BB75-37EDB1422335}" srcOrd="0" destOrd="0" presId="urn:microsoft.com/office/officeart/2005/8/layout/vList2"/>
    <dgm:cxn modelId="{FDBA7A75-9338-4B71-BA90-A9941213B29D}" type="presOf" srcId="{C1106AA7-0D75-4C6F-B665-052CBEB5E3FC}" destId="{CC41011D-DBB9-4F25-9C16-2283B3A438E1}" srcOrd="0" destOrd="0" presId="urn:microsoft.com/office/officeart/2005/8/layout/vList2"/>
    <dgm:cxn modelId="{D6C80502-898E-4C09-88C1-51E89E1C6150}" srcId="{C1106AA7-0D75-4C6F-B665-052CBEB5E3FC}" destId="{9746B525-4BB2-4C6D-93C0-CB959F63EB4B}" srcOrd="0" destOrd="0" parTransId="{C6F12ECA-E5EC-447F-BCBC-D4446D82189F}" sibTransId="{FFECB0FF-95B3-4C03-84C4-6620A45D2794}"/>
    <dgm:cxn modelId="{4965A38F-D77D-4010-B3C5-F58EB5250540}" srcId="{9746B525-4BB2-4C6D-93C0-CB959F63EB4B}" destId="{393955AC-39BA-4ABD-9E74-AFB0E4F7EA8C}" srcOrd="0" destOrd="0" parTransId="{F05BD351-0065-4AA6-90D2-8A0D230BDD3B}" sibTransId="{32D088C7-EBE8-4B2E-B3CB-285D70C47433}"/>
    <dgm:cxn modelId="{488003EF-3C5D-40C3-9CD7-51CF6345EAE1}" type="presParOf" srcId="{CC41011D-DBB9-4F25-9C16-2283B3A438E1}" destId="{E3827BFB-A57E-4A75-BB75-37EDB1422335}" srcOrd="0" destOrd="0" presId="urn:microsoft.com/office/officeart/2005/8/layout/vList2"/>
    <dgm:cxn modelId="{35C553CC-4911-41E1-9995-69EE53F0B1E6}" type="presParOf" srcId="{CC41011D-DBB9-4F25-9C16-2283B3A438E1}" destId="{5DF9B7B0-4A60-4A6C-A2E2-0FB23256065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F4016A4-4A21-4FB0-95AF-D574CB293E5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F0C20D73-708F-4E8E-B33B-B5A72CD8ED39}">
      <dgm:prSet/>
      <dgm:spPr>
        <a:solidFill>
          <a:schemeClr val="bg2">
            <a:lumMod val="50000"/>
          </a:schemeClr>
        </a:solidFill>
        <a:ln>
          <a:solidFill>
            <a:schemeClr val="bg2">
              <a:lumMod val="50000"/>
            </a:schemeClr>
          </a:solidFill>
        </a:ln>
      </dgm:spPr>
      <dgm:t>
        <a:bodyPr/>
        <a:lstStyle/>
        <a:p>
          <a:pPr rtl="0"/>
          <a:r>
            <a:rPr lang="pt-BR" b="1" dirty="0" smtClean="0"/>
            <a:t>Erro: Acessar uma posição inexistente</a:t>
          </a:r>
          <a:endParaRPr lang="pt-BR" dirty="0"/>
        </a:p>
      </dgm:t>
    </dgm:pt>
    <dgm:pt modelId="{A51F134C-C11B-4100-969F-1A9EBA932AF0}" type="parTrans" cxnId="{7F6F1A61-913F-4008-A91F-D82EEC254F6D}">
      <dgm:prSet/>
      <dgm:spPr/>
      <dgm:t>
        <a:bodyPr/>
        <a:lstStyle/>
        <a:p>
          <a:endParaRPr lang="pt-BR"/>
        </a:p>
      </dgm:t>
    </dgm:pt>
    <dgm:pt modelId="{81859FA6-3168-410D-9846-CC5A8CDCC21B}" type="sibTrans" cxnId="{7F6F1A61-913F-4008-A91F-D82EEC254F6D}">
      <dgm:prSet/>
      <dgm:spPr/>
      <dgm:t>
        <a:bodyPr/>
        <a:lstStyle/>
        <a:p>
          <a:endParaRPr lang="pt-BR"/>
        </a:p>
      </dgm:t>
    </dgm:pt>
    <dgm:pt modelId="{F27A12A2-6F9D-44DD-8674-6E2F00C95E11}">
      <dgm:prSet/>
      <dgm:spPr>
        <a:solidFill>
          <a:schemeClr val="bg2">
            <a:lumMod val="90000"/>
            <a:alpha val="90000"/>
          </a:schemeClr>
        </a:solidFill>
      </dgm:spPr>
      <dgm:t>
        <a:bodyPr/>
        <a:lstStyle/>
        <a:p>
          <a:pPr rtl="0"/>
          <a:r>
            <a:rPr lang="pt-BR" dirty="0" smtClean="0"/>
            <a:t>A mensagem de erro de execução seria semelhante a apresenta abaixo. “O índice estava fora dos limites da matriz.”</a:t>
          </a:r>
          <a:endParaRPr lang="pt-BR" dirty="0"/>
        </a:p>
      </dgm:t>
    </dgm:pt>
    <dgm:pt modelId="{5B5CCC77-7B86-4819-98B4-6A3570B341C8}" type="parTrans" cxnId="{C67C0C64-824B-440A-8D4D-B20F382F2639}">
      <dgm:prSet/>
      <dgm:spPr/>
      <dgm:t>
        <a:bodyPr/>
        <a:lstStyle/>
        <a:p>
          <a:endParaRPr lang="pt-BR"/>
        </a:p>
      </dgm:t>
    </dgm:pt>
    <dgm:pt modelId="{4DE86065-95A0-4095-985C-89A744336A83}" type="sibTrans" cxnId="{C67C0C64-824B-440A-8D4D-B20F382F2639}">
      <dgm:prSet/>
      <dgm:spPr/>
      <dgm:t>
        <a:bodyPr/>
        <a:lstStyle/>
        <a:p>
          <a:endParaRPr lang="pt-BR"/>
        </a:p>
      </dgm:t>
    </dgm:pt>
    <dgm:pt modelId="{101D320D-E516-4282-A5A9-B1E2F0DAF52D}" type="pres">
      <dgm:prSet presAssocID="{9F4016A4-4A21-4FB0-95AF-D574CB293E53}" presName="Name0" presStyleCnt="0">
        <dgm:presLayoutVars>
          <dgm:dir/>
          <dgm:animLvl val="lvl"/>
          <dgm:resizeHandles val="exact"/>
        </dgm:presLayoutVars>
      </dgm:prSet>
      <dgm:spPr/>
      <dgm:t>
        <a:bodyPr/>
        <a:lstStyle/>
        <a:p>
          <a:endParaRPr lang="pt-BR"/>
        </a:p>
      </dgm:t>
    </dgm:pt>
    <dgm:pt modelId="{D6CCDF99-5876-4599-A423-46814731CB61}" type="pres">
      <dgm:prSet presAssocID="{F0C20D73-708F-4E8E-B33B-B5A72CD8ED39}" presName="composite" presStyleCnt="0"/>
      <dgm:spPr/>
    </dgm:pt>
    <dgm:pt modelId="{8DBD6CBD-5563-474F-A096-88E63709F913}" type="pres">
      <dgm:prSet presAssocID="{F0C20D73-708F-4E8E-B33B-B5A72CD8ED39}" presName="parTx" presStyleLbl="alignNode1" presStyleIdx="0" presStyleCnt="1">
        <dgm:presLayoutVars>
          <dgm:chMax val="0"/>
          <dgm:chPref val="0"/>
          <dgm:bulletEnabled val="1"/>
        </dgm:presLayoutVars>
      </dgm:prSet>
      <dgm:spPr/>
      <dgm:t>
        <a:bodyPr/>
        <a:lstStyle/>
        <a:p>
          <a:endParaRPr lang="pt-BR"/>
        </a:p>
      </dgm:t>
    </dgm:pt>
    <dgm:pt modelId="{CE74F19B-1CEF-43AF-8800-1EFFDD944953}" type="pres">
      <dgm:prSet presAssocID="{F0C20D73-708F-4E8E-B33B-B5A72CD8ED39}" presName="desTx" presStyleLbl="alignAccFollowNode1" presStyleIdx="0" presStyleCnt="1">
        <dgm:presLayoutVars>
          <dgm:bulletEnabled val="1"/>
        </dgm:presLayoutVars>
      </dgm:prSet>
      <dgm:spPr/>
      <dgm:t>
        <a:bodyPr/>
        <a:lstStyle/>
        <a:p>
          <a:endParaRPr lang="pt-BR"/>
        </a:p>
      </dgm:t>
    </dgm:pt>
  </dgm:ptLst>
  <dgm:cxnLst>
    <dgm:cxn modelId="{D79BB0A5-5A84-4344-BC6F-61446060D0E4}" type="presOf" srcId="{F27A12A2-6F9D-44DD-8674-6E2F00C95E11}" destId="{CE74F19B-1CEF-43AF-8800-1EFFDD944953}" srcOrd="0" destOrd="0" presId="urn:microsoft.com/office/officeart/2005/8/layout/hList1"/>
    <dgm:cxn modelId="{E0C8A25E-5128-456B-90DA-0E6E534A99FC}" type="presOf" srcId="{F0C20D73-708F-4E8E-B33B-B5A72CD8ED39}" destId="{8DBD6CBD-5563-474F-A096-88E63709F913}" srcOrd="0" destOrd="0" presId="urn:microsoft.com/office/officeart/2005/8/layout/hList1"/>
    <dgm:cxn modelId="{57D321B5-9EDF-4888-9621-875E4DC25985}" type="presOf" srcId="{9F4016A4-4A21-4FB0-95AF-D574CB293E53}" destId="{101D320D-E516-4282-A5A9-B1E2F0DAF52D}" srcOrd="0" destOrd="0" presId="urn:microsoft.com/office/officeart/2005/8/layout/hList1"/>
    <dgm:cxn modelId="{7F6F1A61-913F-4008-A91F-D82EEC254F6D}" srcId="{9F4016A4-4A21-4FB0-95AF-D574CB293E53}" destId="{F0C20D73-708F-4E8E-B33B-B5A72CD8ED39}" srcOrd="0" destOrd="0" parTransId="{A51F134C-C11B-4100-969F-1A9EBA932AF0}" sibTransId="{81859FA6-3168-410D-9846-CC5A8CDCC21B}"/>
    <dgm:cxn modelId="{C67C0C64-824B-440A-8D4D-B20F382F2639}" srcId="{F0C20D73-708F-4E8E-B33B-B5A72CD8ED39}" destId="{F27A12A2-6F9D-44DD-8674-6E2F00C95E11}" srcOrd="0" destOrd="0" parTransId="{5B5CCC77-7B86-4819-98B4-6A3570B341C8}" sibTransId="{4DE86065-95A0-4095-985C-89A744336A83}"/>
    <dgm:cxn modelId="{58A97350-ABFC-4910-85A3-82B1C128AE41}" type="presParOf" srcId="{101D320D-E516-4282-A5A9-B1E2F0DAF52D}" destId="{D6CCDF99-5876-4599-A423-46814731CB61}" srcOrd="0" destOrd="0" presId="urn:microsoft.com/office/officeart/2005/8/layout/hList1"/>
    <dgm:cxn modelId="{79792594-3F28-4070-88E6-970EB20E576A}" type="presParOf" srcId="{D6CCDF99-5876-4599-A423-46814731CB61}" destId="{8DBD6CBD-5563-474F-A096-88E63709F913}" srcOrd="0" destOrd="0" presId="urn:microsoft.com/office/officeart/2005/8/layout/hList1"/>
    <dgm:cxn modelId="{6B4D12B2-F3BF-41CC-B0B1-ABA6A62C5AF2}" type="presParOf" srcId="{D6CCDF99-5876-4599-A423-46814731CB61}" destId="{CE74F19B-1CEF-43AF-8800-1EFFDD94495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79BD0B-92F5-4DCD-8142-867BAC7DD8A7}"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pt-BR"/>
        </a:p>
      </dgm:t>
    </dgm:pt>
    <dgm:pt modelId="{7F76405E-50CD-44A3-844F-5927315075A6}">
      <dgm:prSet/>
      <dgm:spPr/>
      <dgm:t>
        <a:bodyPr/>
        <a:lstStyle/>
        <a:p>
          <a:pPr rtl="0"/>
          <a:r>
            <a:rPr lang="pt-BR" dirty="0" smtClean="0"/>
            <a:t>Unidade 9 – Linguagem de programação C#	</a:t>
          </a:r>
          <a:endParaRPr lang="pt-BR" dirty="0"/>
        </a:p>
      </dgm:t>
    </dgm:pt>
    <dgm:pt modelId="{063389C3-111A-4CB5-A047-A22C576A2864}" type="parTrans" cxnId="{8A56C202-F1D0-4D02-A20A-0042B2320E3E}">
      <dgm:prSet/>
      <dgm:spPr/>
      <dgm:t>
        <a:bodyPr/>
        <a:lstStyle/>
        <a:p>
          <a:endParaRPr lang="pt-BR"/>
        </a:p>
      </dgm:t>
    </dgm:pt>
    <dgm:pt modelId="{FA51D74D-96B0-43B0-88AA-E6A78B215F20}" type="sibTrans" cxnId="{8A56C202-F1D0-4D02-A20A-0042B2320E3E}">
      <dgm:prSet/>
      <dgm:spPr/>
      <dgm:t>
        <a:bodyPr/>
        <a:lstStyle/>
        <a:p>
          <a:endParaRPr lang="pt-BR"/>
        </a:p>
      </dgm:t>
    </dgm:pt>
    <dgm:pt modelId="{E1E580A3-5B52-4F6C-AF8A-45EE8B38C95B}">
      <dgm:prSet/>
      <dgm:spPr/>
      <dgm:t>
        <a:bodyPr/>
        <a:lstStyle/>
        <a:p>
          <a:pPr algn="just" rtl="0"/>
          <a:r>
            <a:rPr lang="pt-BR" dirty="0" smtClean="0"/>
            <a:t>Nessa unidade daremos continuidade a linguagem de programação C#, veremos </a:t>
          </a:r>
          <a:r>
            <a:rPr lang="pt-BR" dirty="0" err="1" smtClean="0"/>
            <a:t>array</a:t>
          </a:r>
          <a:r>
            <a:rPr lang="pt-BR" dirty="0" smtClean="0"/>
            <a:t> e </a:t>
          </a:r>
          <a:r>
            <a:rPr lang="pt-BR" dirty="0" err="1" smtClean="0"/>
            <a:t>arrays</a:t>
          </a:r>
          <a:r>
            <a:rPr lang="pt-BR" dirty="0" smtClean="0"/>
            <a:t> de </a:t>
          </a:r>
          <a:r>
            <a:rPr lang="pt-BR" dirty="0" err="1" smtClean="0"/>
            <a:t>arrays</a:t>
          </a:r>
          <a:r>
            <a:rPr lang="pt-BR" dirty="0" smtClean="0"/>
            <a:t>, suas funções, vantagens, manipulação e entre outros.</a:t>
          </a:r>
          <a:endParaRPr lang="pt-BR" dirty="0"/>
        </a:p>
      </dgm:t>
    </dgm:pt>
    <dgm:pt modelId="{1C35FD96-E3E6-4ECF-A486-AE16D62675C2}" type="parTrans" cxnId="{3336C363-7295-4D1E-A1F3-18BF69526D45}">
      <dgm:prSet/>
      <dgm:spPr/>
      <dgm:t>
        <a:bodyPr/>
        <a:lstStyle/>
        <a:p>
          <a:endParaRPr lang="pt-BR"/>
        </a:p>
      </dgm:t>
    </dgm:pt>
    <dgm:pt modelId="{AC99CBC7-60CA-44D3-AB13-0A7DA2C01EDA}" type="sibTrans" cxnId="{3336C363-7295-4D1E-A1F3-18BF69526D45}">
      <dgm:prSet/>
      <dgm:spPr/>
      <dgm:t>
        <a:bodyPr/>
        <a:lstStyle/>
        <a:p>
          <a:endParaRPr lang="pt-BR"/>
        </a:p>
      </dgm:t>
    </dgm:pt>
    <dgm:pt modelId="{78E396B0-DFDF-4152-BA72-FDB927E4FD99}" type="pres">
      <dgm:prSet presAssocID="{4279BD0B-92F5-4DCD-8142-867BAC7DD8A7}" presName="linear" presStyleCnt="0">
        <dgm:presLayoutVars>
          <dgm:dir/>
          <dgm:animLvl val="lvl"/>
          <dgm:resizeHandles val="exact"/>
        </dgm:presLayoutVars>
      </dgm:prSet>
      <dgm:spPr/>
      <dgm:t>
        <a:bodyPr/>
        <a:lstStyle/>
        <a:p>
          <a:endParaRPr lang="pt-BR"/>
        </a:p>
      </dgm:t>
    </dgm:pt>
    <dgm:pt modelId="{ACB3CB5F-F21C-4DE9-8961-AB21B538E5A3}" type="pres">
      <dgm:prSet presAssocID="{7F76405E-50CD-44A3-844F-5927315075A6}" presName="parentLin" presStyleCnt="0"/>
      <dgm:spPr/>
    </dgm:pt>
    <dgm:pt modelId="{1A7A59AD-2F14-4D0E-A536-0B01B8D1410D}" type="pres">
      <dgm:prSet presAssocID="{7F76405E-50CD-44A3-844F-5927315075A6}" presName="parentLeftMargin" presStyleLbl="node1" presStyleIdx="0" presStyleCnt="1"/>
      <dgm:spPr/>
      <dgm:t>
        <a:bodyPr/>
        <a:lstStyle/>
        <a:p>
          <a:endParaRPr lang="pt-BR"/>
        </a:p>
      </dgm:t>
    </dgm:pt>
    <dgm:pt modelId="{F4332DEC-168A-419B-A32D-A51C6ECDF297}" type="pres">
      <dgm:prSet presAssocID="{7F76405E-50CD-44A3-844F-5927315075A6}" presName="parentText" presStyleLbl="node1" presStyleIdx="0" presStyleCnt="1">
        <dgm:presLayoutVars>
          <dgm:chMax val="0"/>
          <dgm:bulletEnabled val="1"/>
        </dgm:presLayoutVars>
      </dgm:prSet>
      <dgm:spPr/>
      <dgm:t>
        <a:bodyPr/>
        <a:lstStyle/>
        <a:p>
          <a:endParaRPr lang="pt-BR"/>
        </a:p>
      </dgm:t>
    </dgm:pt>
    <dgm:pt modelId="{570EEA29-4A20-4724-98A0-1265DFB8B805}" type="pres">
      <dgm:prSet presAssocID="{7F76405E-50CD-44A3-844F-5927315075A6}" presName="negativeSpace" presStyleCnt="0"/>
      <dgm:spPr/>
    </dgm:pt>
    <dgm:pt modelId="{7F185C72-F0F9-4833-9E29-7C00A9F17742}" type="pres">
      <dgm:prSet presAssocID="{7F76405E-50CD-44A3-844F-5927315075A6}" presName="childText" presStyleLbl="conFgAcc1" presStyleIdx="0" presStyleCnt="1" custLinFactNeighborX="-4997">
        <dgm:presLayoutVars>
          <dgm:bulletEnabled val="1"/>
        </dgm:presLayoutVars>
      </dgm:prSet>
      <dgm:spPr/>
      <dgm:t>
        <a:bodyPr/>
        <a:lstStyle/>
        <a:p>
          <a:endParaRPr lang="pt-BR"/>
        </a:p>
      </dgm:t>
    </dgm:pt>
  </dgm:ptLst>
  <dgm:cxnLst>
    <dgm:cxn modelId="{078267CC-7BD3-498D-828A-A88F5E8FE956}" type="presOf" srcId="{7F76405E-50CD-44A3-844F-5927315075A6}" destId="{F4332DEC-168A-419B-A32D-A51C6ECDF297}" srcOrd="1" destOrd="0" presId="urn:microsoft.com/office/officeart/2005/8/layout/list1"/>
    <dgm:cxn modelId="{3DDD9F9D-4A5E-490C-ACEE-BF532BD3135F}" type="presOf" srcId="{4279BD0B-92F5-4DCD-8142-867BAC7DD8A7}" destId="{78E396B0-DFDF-4152-BA72-FDB927E4FD99}" srcOrd="0" destOrd="0" presId="urn:microsoft.com/office/officeart/2005/8/layout/list1"/>
    <dgm:cxn modelId="{3336C363-7295-4D1E-A1F3-18BF69526D45}" srcId="{7F76405E-50CD-44A3-844F-5927315075A6}" destId="{E1E580A3-5B52-4F6C-AF8A-45EE8B38C95B}" srcOrd="0" destOrd="0" parTransId="{1C35FD96-E3E6-4ECF-A486-AE16D62675C2}" sibTransId="{AC99CBC7-60CA-44D3-AB13-0A7DA2C01EDA}"/>
    <dgm:cxn modelId="{8A56C202-F1D0-4D02-A20A-0042B2320E3E}" srcId="{4279BD0B-92F5-4DCD-8142-867BAC7DD8A7}" destId="{7F76405E-50CD-44A3-844F-5927315075A6}" srcOrd="0" destOrd="0" parTransId="{063389C3-111A-4CB5-A047-A22C576A2864}" sibTransId="{FA51D74D-96B0-43B0-88AA-E6A78B215F20}"/>
    <dgm:cxn modelId="{41FF9EBD-378D-4FA9-8B11-A0519FB4D10F}" type="presOf" srcId="{E1E580A3-5B52-4F6C-AF8A-45EE8B38C95B}" destId="{7F185C72-F0F9-4833-9E29-7C00A9F17742}" srcOrd="0" destOrd="0" presId="urn:microsoft.com/office/officeart/2005/8/layout/list1"/>
    <dgm:cxn modelId="{E81016FE-64E1-49A6-9BBE-07D48CA5E753}" type="presOf" srcId="{7F76405E-50CD-44A3-844F-5927315075A6}" destId="{1A7A59AD-2F14-4D0E-A536-0B01B8D1410D}" srcOrd="0" destOrd="0" presId="urn:microsoft.com/office/officeart/2005/8/layout/list1"/>
    <dgm:cxn modelId="{B2256546-FBEE-43E7-B179-B634F9473229}" type="presParOf" srcId="{78E396B0-DFDF-4152-BA72-FDB927E4FD99}" destId="{ACB3CB5F-F21C-4DE9-8961-AB21B538E5A3}" srcOrd="0" destOrd="0" presId="urn:microsoft.com/office/officeart/2005/8/layout/list1"/>
    <dgm:cxn modelId="{4BB762EF-8DF4-4B39-AB52-788743743339}" type="presParOf" srcId="{ACB3CB5F-F21C-4DE9-8961-AB21B538E5A3}" destId="{1A7A59AD-2F14-4D0E-A536-0B01B8D1410D}" srcOrd="0" destOrd="0" presId="urn:microsoft.com/office/officeart/2005/8/layout/list1"/>
    <dgm:cxn modelId="{D86BD513-D2FD-4FD5-BE76-D8CBFFD1C022}" type="presParOf" srcId="{ACB3CB5F-F21C-4DE9-8961-AB21B538E5A3}" destId="{F4332DEC-168A-419B-A32D-A51C6ECDF297}" srcOrd="1" destOrd="0" presId="urn:microsoft.com/office/officeart/2005/8/layout/list1"/>
    <dgm:cxn modelId="{69482CFC-4074-43AE-9749-381781BC8DFA}" type="presParOf" srcId="{78E396B0-DFDF-4152-BA72-FDB927E4FD99}" destId="{570EEA29-4A20-4724-98A0-1265DFB8B805}" srcOrd="1" destOrd="0" presId="urn:microsoft.com/office/officeart/2005/8/layout/list1"/>
    <dgm:cxn modelId="{7AC119A4-29A2-4D00-8854-52DF24645138}" type="presParOf" srcId="{78E396B0-DFDF-4152-BA72-FDB927E4FD99}" destId="{7F185C72-F0F9-4833-9E29-7C00A9F1774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08CA1-3D1D-4E27-9F6F-B55005212A10}" type="doc">
      <dgm:prSet loTypeId="urn:microsoft.com/office/officeart/2005/8/layout/hChevron3" loCatId="process" qsTypeId="urn:microsoft.com/office/officeart/2005/8/quickstyle/simple1" qsCatId="simple" csTypeId="urn:microsoft.com/office/officeart/2005/8/colors/colorful3" csCatId="colorful"/>
      <dgm:spPr/>
      <dgm:t>
        <a:bodyPr/>
        <a:lstStyle/>
        <a:p>
          <a:endParaRPr lang="pt-BR"/>
        </a:p>
      </dgm:t>
    </dgm:pt>
    <dgm:pt modelId="{926BF6AD-B692-493D-A288-EAD9DDAF9FCD}">
      <dgm:prSet/>
      <dgm:spPr/>
      <dgm:t>
        <a:bodyPr/>
        <a:lstStyle/>
        <a:p>
          <a:pPr algn="l" rtl="0"/>
          <a:r>
            <a:rPr lang="pt-BR" b="1" dirty="0" err="1" smtClean="0"/>
            <a:t>Array</a:t>
          </a:r>
          <a:endParaRPr lang="pt-BR" dirty="0"/>
        </a:p>
      </dgm:t>
    </dgm:pt>
    <dgm:pt modelId="{6D6165C5-6D7B-4041-B8B5-72DDB29C7E19}" type="parTrans" cxnId="{E92C3EAD-1DE9-47D9-80C3-46F682BB72D3}">
      <dgm:prSet/>
      <dgm:spPr/>
      <dgm:t>
        <a:bodyPr/>
        <a:lstStyle/>
        <a:p>
          <a:endParaRPr lang="pt-BR"/>
        </a:p>
      </dgm:t>
    </dgm:pt>
    <dgm:pt modelId="{ADCCF409-2024-4920-85BC-CA04120A90BF}" type="sibTrans" cxnId="{E92C3EAD-1DE9-47D9-80C3-46F682BB72D3}">
      <dgm:prSet/>
      <dgm:spPr/>
      <dgm:t>
        <a:bodyPr/>
        <a:lstStyle/>
        <a:p>
          <a:endParaRPr lang="pt-BR"/>
        </a:p>
      </dgm:t>
    </dgm:pt>
    <dgm:pt modelId="{4746BAC9-F152-4252-B81B-8440F12761D4}">
      <dgm:prSet/>
      <dgm:spPr/>
      <dgm:t>
        <a:bodyPr/>
        <a:lstStyle/>
        <a:p>
          <a:pPr algn="l" rtl="0"/>
          <a:r>
            <a:rPr lang="pt-BR" dirty="0" smtClean="0"/>
            <a:t>Considere um programa de computador que realizará cálculos matemáticos com os preços dos produtos de um supermercado. Por exemplo, esse programa deverá calcular a média dos preços ou encontrar o produto mais barato.</a:t>
          </a:r>
          <a:endParaRPr lang="pt-BR" dirty="0"/>
        </a:p>
      </dgm:t>
    </dgm:pt>
    <dgm:pt modelId="{C99BF81F-C48E-4539-BAD2-BC853C555EF2}" type="parTrans" cxnId="{9A955860-39D3-4031-BB07-CF0345283DEA}">
      <dgm:prSet/>
      <dgm:spPr/>
      <dgm:t>
        <a:bodyPr/>
        <a:lstStyle/>
        <a:p>
          <a:endParaRPr lang="pt-BR"/>
        </a:p>
      </dgm:t>
    </dgm:pt>
    <dgm:pt modelId="{7A3BA89D-5DAF-4887-A655-B7C3AE3BDB1B}" type="sibTrans" cxnId="{9A955860-39D3-4031-BB07-CF0345283DEA}">
      <dgm:prSet/>
      <dgm:spPr/>
      <dgm:t>
        <a:bodyPr/>
        <a:lstStyle/>
        <a:p>
          <a:endParaRPr lang="pt-BR"/>
        </a:p>
      </dgm:t>
    </dgm:pt>
    <dgm:pt modelId="{79CE31C5-D139-41DD-B5D8-E3A4E09C4AE2}" type="pres">
      <dgm:prSet presAssocID="{A1108CA1-3D1D-4E27-9F6F-B55005212A10}" presName="Name0" presStyleCnt="0">
        <dgm:presLayoutVars>
          <dgm:dir/>
          <dgm:resizeHandles val="exact"/>
        </dgm:presLayoutVars>
      </dgm:prSet>
      <dgm:spPr/>
      <dgm:t>
        <a:bodyPr/>
        <a:lstStyle/>
        <a:p>
          <a:endParaRPr lang="pt-BR"/>
        </a:p>
      </dgm:t>
    </dgm:pt>
    <dgm:pt modelId="{E7D40DBC-21A5-46DE-9C96-FDEAEB8C8F4F}" type="pres">
      <dgm:prSet presAssocID="{926BF6AD-B692-493D-A288-EAD9DDAF9FCD}" presName="parAndChTx" presStyleLbl="node1" presStyleIdx="0" presStyleCnt="1">
        <dgm:presLayoutVars>
          <dgm:bulletEnabled val="1"/>
        </dgm:presLayoutVars>
      </dgm:prSet>
      <dgm:spPr/>
      <dgm:t>
        <a:bodyPr/>
        <a:lstStyle/>
        <a:p>
          <a:endParaRPr lang="pt-BR"/>
        </a:p>
      </dgm:t>
    </dgm:pt>
  </dgm:ptLst>
  <dgm:cxnLst>
    <dgm:cxn modelId="{E92C3EAD-1DE9-47D9-80C3-46F682BB72D3}" srcId="{A1108CA1-3D1D-4E27-9F6F-B55005212A10}" destId="{926BF6AD-B692-493D-A288-EAD9DDAF9FCD}" srcOrd="0" destOrd="0" parTransId="{6D6165C5-6D7B-4041-B8B5-72DDB29C7E19}" sibTransId="{ADCCF409-2024-4920-85BC-CA04120A90BF}"/>
    <dgm:cxn modelId="{35904B9E-F15F-4BCD-B013-FD3B48D6CD03}" type="presOf" srcId="{A1108CA1-3D1D-4E27-9F6F-B55005212A10}" destId="{79CE31C5-D139-41DD-B5D8-E3A4E09C4AE2}" srcOrd="0" destOrd="0" presId="urn:microsoft.com/office/officeart/2005/8/layout/hChevron3"/>
    <dgm:cxn modelId="{E4B48C8D-8D3B-4EF7-A950-33EA155B96F3}" type="presOf" srcId="{926BF6AD-B692-493D-A288-EAD9DDAF9FCD}" destId="{E7D40DBC-21A5-46DE-9C96-FDEAEB8C8F4F}" srcOrd="0" destOrd="0" presId="urn:microsoft.com/office/officeart/2005/8/layout/hChevron3"/>
    <dgm:cxn modelId="{9A955860-39D3-4031-BB07-CF0345283DEA}" srcId="{926BF6AD-B692-493D-A288-EAD9DDAF9FCD}" destId="{4746BAC9-F152-4252-B81B-8440F12761D4}" srcOrd="0" destOrd="0" parTransId="{C99BF81F-C48E-4539-BAD2-BC853C555EF2}" sibTransId="{7A3BA89D-5DAF-4887-A655-B7C3AE3BDB1B}"/>
    <dgm:cxn modelId="{557D9393-1E5C-45FD-ABCE-69EB0E68A32D}" type="presOf" srcId="{4746BAC9-F152-4252-B81B-8440F12761D4}" destId="{E7D40DBC-21A5-46DE-9C96-FDEAEB8C8F4F}" srcOrd="0" destOrd="1" presId="urn:microsoft.com/office/officeart/2005/8/layout/hChevron3"/>
    <dgm:cxn modelId="{64D963B1-B233-4326-9EAE-15D16D4F8703}" type="presParOf" srcId="{79CE31C5-D139-41DD-B5D8-E3A4E09C4AE2}" destId="{E7D40DBC-21A5-46DE-9C96-FDEAEB8C8F4F}"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00E84E-74AA-40D2-BF4E-CB17B39A5BB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pt-BR"/>
        </a:p>
      </dgm:t>
    </dgm:pt>
    <dgm:pt modelId="{BC294061-A385-4860-B7CF-663EA775CCB2}">
      <dgm:prSet/>
      <dgm:spPr/>
      <dgm:t>
        <a:bodyPr/>
        <a:lstStyle/>
        <a:p>
          <a:pPr rtl="0"/>
          <a:r>
            <a:rPr lang="pt-BR" b="1" smtClean="0"/>
            <a:t>Array</a:t>
          </a:r>
          <a:endParaRPr lang="pt-BR"/>
        </a:p>
      </dgm:t>
    </dgm:pt>
    <dgm:pt modelId="{DE9B5116-5B22-4EFD-86DF-71FB93255B0B}" type="parTrans" cxnId="{F1703551-2172-4E1E-B742-19ABB515641D}">
      <dgm:prSet/>
      <dgm:spPr/>
      <dgm:t>
        <a:bodyPr/>
        <a:lstStyle/>
        <a:p>
          <a:endParaRPr lang="pt-BR"/>
        </a:p>
      </dgm:t>
    </dgm:pt>
    <dgm:pt modelId="{FE61895E-81ED-4872-97CA-F9CD9538AECA}" type="sibTrans" cxnId="{F1703551-2172-4E1E-B742-19ABB515641D}">
      <dgm:prSet/>
      <dgm:spPr/>
      <dgm:t>
        <a:bodyPr/>
        <a:lstStyle/>
        <a:p>
          <a:endParaRPr lang="pt-BR"/>
        </a:p>
      </dgm:t>
    </dgm:pt>
    <dgm:pt modelId="{B2DAA1FB-AA5E-4D0D-AA4B-0D1F55DF48A2}">
      <dgm:prSet/>
      <dgm:spPr/>
      <dgm:t>
        <a:bodyPr/>
        <a:lstStyle/>
        <a:p>
          <a:pPr rtl="0"/>
          <a:r>
            <a:rPr lang="pt-BR" smtClean="0"/>
            <a:t>Para manipular os preços dos produtos, dentro de um programa, esses valores devem ser armazenados em variáveis.</a:t>
          </a:r>
          <a:endParaRPr lang="pt-BR"/>
        </a:p>
      </dgm:t>
    </dgm:pt>
    <dgm:pt modelId="{8B44AB59-C818-4F41-A4C0-D52D10C29D4B}" type="parTrans" cxnId="{F50E991D-2075-49F0-81B3-15022CA4A8A2}">
      <dgm:prSet/>
      <dgm:spPr/>
      <dgm:t>
        <a:bodyPr/>
        <a:lstStyle/>
        <a:p>
          <a:endParaRPr lang="pt-BR"/>
        </a:p>
      </dgm:t>
    </dgm:pt>
    <dgm:pt modelId="{7DD241CD-5AB8-4529-846F-3EDE2FB8B901}" type="sibTrans" cxnId="{F50E991D-2075-49F0-81B3-15022CA4A8A2}">
      <dgm:prSet/>
      <dgm:spPr/>
      <dgm:t>
        <a:bodyPr/>
        <a:lstStyle/>
        <a:p>
          <a:endParaRPr lang="pt-BR"/>
        </a:p>
      </dgm:t>
    </dgm:pt>
    <dgm:pt modelId="{63210E49-CA66-439B-A99F-69AE6DEB517A}" type="pres">
      <dgm:prSet presAssocID="{F600E84E-74AA-40D2-BF4E-CB17B39A5BB2}" presName="linear" presStyleCnt="0">
        <dgm:presLayoutVars>
          <dgm:animLvl val="lvl"/>
          <dgm:resizeHandles val="exact"/>
        </dgm:presLayoutVars>
      </dgm:prSet>
      <dgm:spPr/>
      <dgm:t>
        <a:bodyPr/>
        <a:lstStyle/>
        <a:p>
          <a:endParaRPr lang="pt-BR"/>
        </a:p>
      </dgm:t>
    </dgm:pt>
    <dgm:pt modelId="{C957EC56-8BFD-431E-A758-E7CD9848F419}" type="pres">
      <dgm:prSet presAssocID="{BC294061-A385-4860-B7CF-663EA775CCB2}" presName="parentText" presStyleLbl="node1" presStyleIdx="0" presStyleCnt="1">
        <dgm:presLayoutVars>
          <dgm:chMax val="0"/>
          <dgm:bulletEnabled val="1"/>
        </dgm:presLayoutVars>
      </dgm:prSet>
      <dgm:spPr/>
      <dgm:t>
        <a:bodyPr/>
        <a:lstStyle/>
        <a:p>
          <a:endParaRPr lang="pt-BR"/>
        </a:p>
      </dgm:t>
    </dgm:pt>
    <dgm:pt modelId="{09824D7F-6F79-4AEE-8C50-A34FB61CE254}" type="pres">
      <dgm:prSet presAssocID="{BC294061-A385-4860-B7CF-663EA775CCB2}" presName="childText" presStyleLbl="revTx" presStyleIdx="0" presStyleCnt="1">
        <dgm:presLayoutVars>
          <dgm:bulletEnabled val="1"/>
        </dgm:presLayoutVars>
      </dgm:prSet>
      <dgm:spPr/>
      <dgm:t>
        <a:bodyPr/>
        <a:lstStyle/>
        <a:p>
          <a:endParaRPr lang="pt-BR"/>
        </a:p>
      </dgm:t>
    </dgm:pt>
  </dgm:ptLst>
  <dgm:cxnLst>
    <dgm:cxn modelId="{F1703551-2172-4E1E-B742-19ABB515641D}" srcId="{F600E84E-74AA-40D2-BF4E-CB17B39A5BB2}" destId="{BC294061-A385-4860-B7CF-663EA775CCB2}" srcOrd="0" destOrd="0" parTransId="{DE9B5116-5B22-4EFD-86DF-71FB93255B0B}" sibTransId="{FE61895E-81ED-4872-97CA-F9CD9538AECA}"/>
    <dgm:cxn modelId="{41E32AF7-6140-48DD-8DA5-7422BF38E2C9}" type="presOf" srcId="{B2DAA1FB-AA5E-4D0D-AA4B-0D1F55DF48A2}" destId="{09824D7F-6F79-4AEE-8C50-A34FB61CE254}" srcOrd="0" destOrd="0" presId="urn:microsoft.com/office/officeart/2005/8/layout/vList2"/>
    <dgm:cxn modelId="{F50E991D-2075-49F0-81B3-15022CA4A8A2}" srcId="{BC294061-A385-4860-B7CF-663EA775CCB2}" destId="{B2DAA1FB-AA5E-4D0D-AA4B-0D1F55DF48A2}" srcOrd="0" destOrd="0" parTransId="{8B44AB59-C818-4F41-A4C0-D52D10C29D4B}" sibTransId="{7DD241CD-5AB8-4529-846F-3EDE2FB8B901}"/>
    <dgm:cxn modelId="{ACAF30DE-EA80-4BBC-A33C-E00D90CD155F}" type="presOf" srcId="{BC294061-A385-4860-B7CF-663EA775CCB2}" destId="{C957EC56-8BFD-431E-A758-E7CD9848F419}" srcOrd="0" destOrd="0" presId="urn:microsoft.com/office/officeart/2005/8/layout/vList2"/>
    <dgm:cxn modelId="{9FE91CD5-D3E1-44CF-ADE5-5EB612E2712E}" type="presOf" srcId="{F600E84E-74AA-40D2-BF4E-CB17B39A5BB2}" destId="{63210E49-CA66-439B-A99F-69AE6DEB517A}" srcOrd="0" destOrd="0" presId="urn:microsoft.com/office/officeart/2005/8/layout/vList2"/>
    <dgm:cxn modelId="{5B955D02-2C90-442F-9E48-AF5914FBCF3B}" type="presParOf" srcId="{63210E49-CA66-439B-A99F-69AE6DEB517A}" destId="{C957EC56-8BFD-431E-A758-E7CD9848F419}" srcOrd="0" destOrd="0" presId="urn:microsoft.com/office/officeart/2005/8/layout/vList2"/>
    <dgm:cxn modelId="{40C76F10-0690-46CD-8D76-5644799345CE}" type="presParOf" srcId="{63210E49-CA66-439B-A99F-69AE6DEB517A}" destId="{09824D7F-6F79-4AEE-8C50-A34FB61CE25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EFB378-DD8E-453A-A9C1-8B3346BDAB1C}"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pt-BR"/>
        </a:p>
      </dgm:t>
    </dgm:pt>
    <dgm:pt modelId="{D2FEA9FD-D657-4CA4-809F-FC5F5F0EA559}">
      <dgm:prSet/>
      <dgm:spPr/>
      <dgm:t>
        <a:bodyPr/>
        <a:lstStyle/>
        <a:p>
          <a:pPr rtl="0"/>
          <a:r>
            <a:rPr lang="pt-BR" b="1" smtClean="0"/>
            <a:t>Array</a:t>
          </a:r>
          <a:endParaRPr lang="pt-BR"/>
        </a:p>
      </dgm:t>
    </dgm:pt>
    <dgm:pt modelId="{63B6CB90-346E-4268-95F9-1B9151AEA4EE}" type="parTrans" cxnId="{670D47D8-B425-401E-A5AE-4813827502F8}">
      <dgm:prSet/>
      <dgm:spPr/>
      <dgm:t>
        <a:bodyPr/>
        <a:lstStyle/>
        <a:p>
          <a:endParaRPr lang="pt-BR"/>
        </a:p>
      </dgm:t>
    </dgm:pt>
    <dgm:pt modelId="{78B34D94-5F0D-47F6-A17A-753A982CBE5C}" type="sibTrans" cxnId="{670D47D8-B425-401E-A5AE-4813827502F8}">
      <dgm:prSet/>
      <dgm:spPr/>
      <dgm:t>
        <a:bodyPr/>
        <a:lstStyle/>
        <a:p>
          <a:endParaRPr lang="pt-BR"/>
        </a:p>
      </dgm:t>
    </dgm:pt>
    <dgm:pt modelId="{98380B73-9ABC-4E40-9F05-FE80D29ABA76}">
      <dgm:prSet/>
      <dgm:spPr/>
      <dgm:t>
        <a:bodyPr/>
        <a:lstStyle/>
        <a:p>
          <a:pPr rtl="0"/>
          <a:r>
            <a:rPr lang="pt-BR" smtClean="0"/>
            <a:t>Como uma variável do tipo </a:t>
          </a:r>
          <a:r>
            <a:rPr lang="pt-BR" b="1" smtClean="0"/>
            <a:t>double</a:t>
          </a:r>
          <a:r>
            <a:rPr lang="pt-BR" smtClean="0"/>
            <a:t> armazena somente um valor de cada vez, seria necessário uma variável para cada produto. Considerando a existência de uma grande quantidade de produtos, essa abordagem será pouco prática. Nesses casos, podemos utilizar os chamados arrays ou vetores.</a:t>
          </a:r>
          <a:endParaRPr lang="pt-BR"/>
        </a:p>
      </dgm:t>
    </dgm:pt>
    <dgm:pt modelId="{574FC372-228F-4EBD-BFDF-1DB36D2375D9}" type="parTrans" cxnId="{FEE18AB4-D34E-4882-ACC8-80CFB09E9329}">
      <dgm:prSet/>
      <dgm:spPr/>
      <dgm:t>
        <a:bodyPr/>
        <a:lstStyle/>
        <a:p>
          <a:endParaRPr lang="pt-BR"/>
        </a:p>
      </dgm:t>
    </dgm:pt>
    <dgm:pt modelId="{51164D35-1E3B-4D98-A438-FA3317532E0C}" type="sibTrans" cxnId="{FEE18AB4-D34E-4882-ACC8-80CFB09E9329}">
      <dgm:prSet/>
      <dgm:spPr/>
      <dgm:t>
        <a:bodyPr/>
        <a:lstStyle/>
        <a:p>
          <a:endParaRPr lang="pt-BR"/>
        </a:p>
      </dgm:t>
    </dgm:pt>
    <dgm:pt modelId="{1123CBC6-9591-4168-9942-6286796403D0}" type="pres">
      <dgm:prSet presAssocID="{A8EFB378-DD8E-453A-A9C1-8B3346BDAB1C}" presName="Name0" presStyleCnt="0">
        <dgm:presLayoutVars>
          <dgm:dir/>
          <dgm:resizeHandles val="exact"/>
        </dgm:presLayoutVars>
      </dgm:prSet>
      <dgm:spPr/>
      <dgm:t>
        <a:bodyPr/>
        <a:lstStyle/>
        <a:p>
          <a:endParaRPr lang="pt-BR"/>
        </a:p>
      </dgm:t>
    </dgm:pt>
    <dgm:pt modelId="{54846EC0-5762-4877-BD79-CCC3ED3D2FEF}" type="pres">
      <dgm:prSet presAssocID="{D2FEA9FD-D657-4CA4-809F-FC5F5F0EA559}" presName="node" presStyleLbl="node1" presStyleIdx="0" presStyleCnt="1">
        <dgm:presLayoutVars>
          <dgm:bulletEnabled val="1"/>
        </dgm:presLayoutVars>
      </dgm:prSet>
      <dgm:spPr/>
      <dgm:t>
        <a:bodyPr/>
        <a:lstStyle/>
        <a:p>
          <a:endParaRPr lang="pt-BR"/>
        </a:p>
      </dgm:t>
    </dgm:pt>
  </dgm:ptLst>
  <dgm:cxnLst>
    <dgm:cxn modelId="{1784DF4A-3655-4BB3-BE4D-5741BDDB060D}" type="presOf" srcId="{D2FEA9FD-D657-4CA4-809F-FC5F5F0EA559}" destId="{54846EC0-5762-4877-BD79-CCC3ED3D2FEF}" srcOrd="0" destOrd="0" presId="urn:microsoft.com/office/officeart/2005/8/layout/process1"/>
    <dgm:cxn modelId="{BE1D304E-B200-4C9D-9A5B-00D85E0DAA61}" type="presOf" srcId="{98380B73-9ABC-4E40-9F05-FE80D29ABA76}" destId="{54846EC0-5762-4877-BD79-CCC3ED3D2FEF}" srcOrd="0" destOrd="1" presId="urn:microsoft.com/office/officeart/2005/8/layout/process1"/>
    <dgm:cxn modelId="{FEE18AB4-D34E-4882-ACC8-80CFB09E9329}" srcId="{D2FEA9FD-D657-4CA4-809F-FC5F5F0EA559}" destId="{98380B73-9ABC-4E40-9F05-FE80D29ABA76}" srcOrd="0" destOrd="0" parTransId="{574FC372-228F-4EBD-BFDF-1DB36D2375D9}" sibTransId="{51164D35-1E3B-4D98-A438-FA3317532E0C}"/>
    <dgm:cxn modelId="{6F39026B-49A7-4220-96A9-14F37D2E4810}" type="presOf" srcId="{A8EFB378-DD8E-453A-A9C1-8B3346BDAB1C}" destId="{1123CBC6-9591-4168-9942-6286796403D0}" srcOrd="0" destOrd="0" presId="urn:microsoft.com/office/officeart/2005/8/layout/process1"/>
    <dgm:cxn modelId="{670D47D8-B425-401E-A5AE-4813827502F8}" srcId="{A8EFB378-DD8E-453A-A9C1-8B3346BDAB1C}" destId="{D2FEA9FD-D657-4CA4-809F-FC5F5F0EA559}" srcOrd="0" destOrd="0" parTransId="{63B6CB90-346E-4268-95F9-1B9151AEA4EE}" sibTransId="{78B34D94-5F0D-47F6-A17A-753A982CBE5C}"/>
    <dgm:cxn modelId="{A6987FF2-1BCE-43E5-9C34-989B576D2A13}" type="presParOf" srcId="{1123CBC6-9591-4168-9942-6286796403D0}" destId="{54846EC0-5762-4877-BD79-CCC3ED3D2FEF}"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15BAB2-FA8B-46BB-A994-1A364D42709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pt-BR"/>
        </a:p>
      </dgm:t>
    </dgm:pt>
    <dgm:pt modelId="{AC225659-6274-49FC-860A-2F5C48EABF47}">
      <dgm:prSet/>
      <dgm:spPr/>
      <dgm:t>
        <a:bodyPr/>
        <a:lstStyle/>
        <a:p>
          <a:pPr rtl="0"/>
          <a:r>
            <a:rPr lang="pt-BR" b="1" smtClean="0"/>
            <a:t>Como declarar e inicializar um array?</a:t>
          </a:r>
          <a:endParaRPr lang="pt-BR"/>
        </a:p>
      </dgm:t>
    </dgm:pt>
    <dgm:pt modelId="{A368403C-1851-4E88-B9BD-4DD61F06B1C0}" type="parTrans" cxnId="{7352BC22-CA31-4010-B268-D3BF5045FDA8}">
      <dgm:prSet/>
      <dgm:spPr/>
      <dgm:t>
        <a:bodyPr/>
        <a:lstStyle/>
        <a:p>
          <a:endParaRPr lang="pt-BR"/>
        </a:p>
      </dgm:t>
    </dgm:pt>
    <dgm:pt modelId="{C8BB9C38-CD5D-45A2-8EEC-453705593813}" type="sibTrans" cxnId="{7352BC22-CA31-4010-B268-D3BF5045FDA8}">
      <dgm:prSet/>
      <dgm:spPr/>
      <dgm:t>
        <a:bodyPr/>
        <a:lstStyle/>
        <a:p>
          <a:endParaRPr lang="pt-BR"/>
        </a:p>
      </dgm:t>
    </dgm:pt>
    <dgm:pt modelId="{9A791F7E-8523-4A95-BDF4-4966B4B6FB03}">
      <dgm:prSet/>
      <dgm:spPr/>
      <dgm:t>
        <a:bodyPr/>
        <a:lstStyle/>
        <a:p>
          <a:pPr rtl="0"/>
          <a:r>
            <a:rPr lang="pt-BR" smtClean="0"/>
            <a:t>Um array ou vetor é uma estrutura de dados utilizada para armazenar uma coleção de itens. Cada item é identificado através de um índice. Podemos imaginar um array como sendo um armário com um determinado número de gavetas e cada gaveta possui um rótulo com um número de identificação.</a:t>
          </a:r>
          <a:endParaRPr lang="pt-BR"/>
        </a:p>
      </dgm:t>
    </dgm:pt>
    <dgm:pt modelId="{A0FA9CBA-C6FF-4426-ACED-85EE5277E588}" type="parTrans" cxnId="{2146A8E2-F5EA-46B2-8663-2CEA7D907221}">
      <dgm:prSet/>
      <dgm:spPr/>
      <dgm:t>
        <a:bodyPr/>
        <a:lstStyle/>
        <a:p>
          <a:endParaRPr lang="pt-BR"/>
        </a:p>
      </dgm:t>
    </dgm:pt>
    <dgm:pt modelId="{21438DC6-7C1B-4B08-811D-5DDADF92836B}" type="sibTrans" cxnId="{2146A8E2-F5EA-46B2-8663-2CEA7D907221}">
      <dgm:prSet/>
      <dgm:spPr/>
      <dgm:t>
        <a:bodyPr/>
        <a:lstStyle/>
        <a:p>
          <a:endParaRPr lang="pt-BR"/>
        </a:p>
      </dgm:t>
    </dgm:pt>
    <dgm:pt modelId="{F1E85617-D011-4030-9BAC-4376B6717FEB}" type="pres">
      <dgm:prSet presAssocID="{FE15BAB2-FA8B-46BB-A994-1A364D427091}" presName="Name0" presStyleCnt="0">
        <dgm:presLayoutVars>
          <dgm:dir/>
          <dgm:animLvl val="lvl"/>
          <dgm:resizeHandles val="exact"/>
        </dgm:presLayoutVars>
      </dgm:prSet>
      <dgm:spPr/>
      <dgm:t>
        <a:bodyPr/>
        <a:lstStyle/>
        <a:p>
          <a:endParaRPr lang="pt-BR"/>
        </a:p>
      </dgm:t>
    </dgm:pt>
    <dgm:pt modelId="{443EAE80-4D0A-482C-9A0A-A54A9BB70B8A}" type="pres">
      <dgm:prSet presAssocID="{AC225659-6274-49FC-860A-2F5C48EABF47}" presName="composite" presStyleCnt="0"/>
      <dgm:spPr/>
    </dgm:pt>
    <dgm:pt modelId="{48DEA926-1755-4575-9B08-DAC08D85357A}" type="pres">
      <dgm:prSet presAssocID="{AC225659-6274-49FC-860A-2F5C48EABF47}" presName="parTx" presStyleLbl="alignNode1" presStyleIdx="0" presStyleCnt="1">
        <dgm:presLayoutVars>
          <dgm:chMax val="0"/>
          <dgm:chPref val="0"/>
          <dgm:bulletEnabled val="1"/>
        </dgm:presLayoutVars>
      </dgm:prSet>
      <dgm:spPr/>
      <dgm:t>
        <a:bodyPr/>
        <a:lstStyle/>
        <a:p>
          <a:endParaRPr lang="pt-BR"/>
        </a:p>
      </dgm:t>
    </dgm:pt>
    <dgm:pt modelId="{B444FA1F-CAC1-4DBE-AA23-E69BE6C7D086}" type="pres">
      <dgm:prSet presAssocID="{AC225659-6274-49FC-860A-2F5C48EABF47}" presName="desTx" presStyleLbl="alignAccFollowNode1" presStyleIdx="0" presStyleCnt="1">
        <dgm:presLayoutVars>
          <dgm:bulletEnabled val="1"/>
        </dgm:presLayoutVars>
      </dgm:prSet>
      <dgm:spPr/>
      <dgm:t>
        <a:bodyPr/>
        <a:lstStyle/>
        <a:p>
          <a:endParaRPr lang="pt-BR"/>
        </a:p>
      </dgm:t>
    </dgm:pt>
  </dgm:ptLst>
  <dgm:cxnLst>
    <dgm:cxn modelId="{2146A8E2-F5EA-46B2-8663-2CEA7D907221}" srcId="{AC225659-6274-49FC-860A-2F5C48EABF47}" destId="{9A791F7E-8523-4A95-BDF4-4966B4B6FB03}" srcOrd="0" destOrd="0" parTransId="{A0FA9CBA-C6FF-4426-ACED-85EE5277E588}" sibTransId="{21438DC6-7C1B-4B08-811D-5DDADF92836B}"/>
    <dgm:cxn modelId="{A57D193B-8EC2-4163-859B-39471439F3B5}" type="presOf" srcId="{FE15BAB2-FA8B-46BB-A994-1A364D427091}" destId="{F1E85617-D011-4030-9BAC-4376B6717FEB}" srcOrd="0" destOrd="0" presId="urn:microsoft.com/office/officeart/2005/8/layout/hList1"/>
    <dgm:cxn modelId="{B6D5B45D-891B-4229-9F2F-9AA198263623}" type="presOf" srcId="{9A791F7E-8523-4A95-BDF4-4966B4B6FB03}" destId="{B444FA1F-CAC1-4DBE-AA23-E69BE6C7D086}" srcOrd="0" destOrd="0" presId="urn:microsoft.com/office/officeart/2005/8/layout/hList1"/>
    <dgm:cxn modelId="{7352BC22-CA31-4010-B268-D3BF5045FDA8}" srcId="{FE15BAB2-FA8B-46BB-A994-1A364D427091}" destId="{AC225659-6274-49FC-860A-2F5C48EABF47}" srcOrd="0" destOrd="0" parTransId="{A368403C-1851-4E88-B9BD-4DD61F06B1C0}" sibTransId="{C8BB9C38-CD5D-45A2-8EEC-453705593813}"/>
    <dgm:cxn modelId="{D281FD7F-1576-4D12-AF73-52E1947C5530}" type="presOf" srcId="{AC225659-6274-49FC-860A-2F5C48EABF47}" destId="{48DEA926-1755-4575-9B08-DAC08D85357A}" srcOrd="0" destOrd="0" presId="urn:microsoft.com/office/officeart/2005/8/layout/hList1"/>
    <dgm:cxn modelId="{A77B8B41-DE89-452B-93C6-115EEC5B2B74}" type="presParOf" srcId="{F1E85617-D011-4030-9BAC-4376B6717FEB}" destId="{443EAE80-4D0A-482C-9A0A-A54A9BB70B8A}" srcOrd="0" destOrd="0" presId="urn:microsoft.com/office/officeart/2005/8/layout/hList1"/>
    <dgm:cxn modelId="{4B345DA2-54C3-489D-BDC5-A1DE8E264077}" type="presParOf" srcId="{443EAE80-4D0A-482C-9A0A-A54A9BB70B8A}" destId="{48DEA926-1755-4575-9B08-DAC08D85357A}" srcOrd="0" destOrd="0" presId="urn:microsoft.com/office/officeart/2005/8/layout/hList1"/>
    <dgm:cxn modelId="{C42A0699-D246-464D-928B-91002F0EF2C0}" type="presParOf" srcId="{443EAE80-4D0A-482C-9A0A-A54A9BB70B8A}" destId="{B444FA1F-CAC1-4DBE-AA23-E69BE6C7D08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E1A5C7-EA82-40AC-B400-92C9563E9BD4}" type="doc">
      <dgm:prSet loTypeId="urn:microsoft.com/office/officeart/2005/8/layout/vList2" loCatId="list" qsTypeId="urn:microsoft.com/office/officeart/2005/8/quickstyle/simple1" qsCatId="simple" csTypeId="urn:microsoft.com/office/officeart/2005/8/colors/accent6_5" csCatId="accent6"/>
      <dgm:spPr/>
      <dgm:t>
        <a:bodyPr/>
        <a:lstStyle/>
        <a:p>
          <a:endParaRPr lang="pt-BR"/>
        </a:p>
      </dgm:t>
    </dgm:pt>
    <dgm:pt modelId="{BA9353E9-5251-4AB4-A344-CF1C0E0BF17B}">
      <dgm:prSet/>
      <dgm:spPr/>
      <dgm:t>
        <a:bodyPr/>
        <a:lstStyle/>
        <a:p>
          <a:pPr rtl="0"/>
          <a:r>
            <a:rPr lang="pt-BR" b="1" smtClean="0"/>
            <a:t>O que é um Array?</a:t>
          </a:r>
          <a:endParaRPr lang="pt-BR"/>
        </a:p>
      </dgm:t>
    </dgm:pt>
    <dgm:pt modelId="{8F0CE31C-D736-4C03-B726-685D3169C62B}" type="parTrans" cxnId="{23FD398B-6D33-4B90-A6F3-CF65B717A49A}">
      <dgm:prSet/>
      <dgm:spPr/>
      <dgm:t>
        <a:bodyPr/>
        <a:lstStyle/>
        <a:p>
          <a:endParaRPr lang="pt-BR"/>
        </a:p>
      </dgm:t>
    </dgm:pt>
    <dgm:pt modelId="{2526AE76-54D3-4F34-B2A9-F62F8D288D3F}" type="sibTrans" cxnId="{23FD398B-6D33-4B90-A6F3-CF65B717A49A}">
      <dgm:prSet/>
      <dgm:spPr/>
      <dgm:t>
        <a:bodyPr/>
        <a:lstStyle/>
        <a:p>
          <a:endParaRPr lang="pt-BR"/>
        </a:p>
      </dgm:t>
    </dgm:pt>
    <dgm:pt modelId="{5BC0B909-883E-400B-BDA3-780E57DB47E7}">
      <dgm:prSet/>
      <dgm:spPr/>
      <dgm:t>
        <a:bodyPr/>
        <a:lstStyle/>
        <a:p>
          <a:pPr rtl="0"/>
          <a:r>
            <a:rPr lang="pt-BR" smtClean="0"/>
            <a:t>Quando criamos um array, devemos informar qual o tipo de dado pretendemos armazenar em cada posição. Na analogia com armário, seria como se tivéssemos que definir o que o é permitido guardar em cada gaveta. Por exemplo, se definirmos que um armário deve guardar livros, então somente livros podem ser armazenados nas gavetas desse armário. Não poderemos guardar revistas ou jornais.</a:t>
          </a:r>
          <a:endParaRPr lang="pt-BR"/>
        </a:p>
      </dgm:t>
    </dgm:pt>
    <dgm:pt modelId="{2B47BF64-AE20-4B38-965F-F27271267D4A}" type="parTrans" cxnId="{D945E02E-07B5-4041-9C3C-9CE6351D4A44}">
      <dgm:prSet/>
      <dgm:spPr/>
      <dgm:t>
        <a:bodyPr/>
        <a:lstStyle/>
        <a:p>
          <a:endParaRPr lang="pt-BR"/>
        </a:p>
      </dgm:t>
    </dgm:pt>
    <dgm:pt modelId="{8280EBC5-1A3D-481A-A174-A004FB40D5F1}" type="sibTrans" cxnId="{D945E02E-07B5-4041-9C3C-9CE6351D4A44}">
      <dgm:prSet/>
      <dgm:spPr/>
      <dgm:t>
        <a:bodyPr/>
        <a:lstStyle/>
        <a:p>
          <a:endParaRPr lang="pt-BR"/>
        </a:p>
      </dgm:t>
    </dgm:pt>
    <dgm:pt modelId="{BCF75FD5-E667-4448-9A89-7525B1237C0A}" type="pres">
      <dgm:prSet presAssocID="{85E1A5C7-EA82-40AC-B400-92C9563E9BD4}" presName="linear" presStyleCnt="0">
        <dgm:presLayoutVars>
          <dgm:animLvl val="lvl"/>
          <dgm:resizeHandles val="exact"/>
        </dgm:presLayoutVars>
      </dgm:prSet>
      <dgm:spPr/>
      <dgm:t>
        <a:bodyPr/>
        <a:lstStyle/>
        <a:p>
          <a:endParaRPr lang="pt-BR"/>
        </a:p>
      </dgm:t>
    </dgm:pt>
    <dgm:pt modelId="{45824DAE-0396-4912-B565-C6D6172FD665}" type="pres">
      <dgm:prSet presAssocID="{BA9353E9-5251-4AB4-A344-CF1C0E0BF17B}" presName="parentText" presStyleLbl="node1" presStyleIdx="0" presStyleCnt="1">
        <dgm:presLayoutVars>
          <dgm:chMax val="0"/>
          <dgm:bulletEnabled val="1"/>
        </dgm:presLayoutVars>
      </dgm:prSet>
      <dgm:spPr/>
      <dgm:t>
        <a:bodyPr/>
        <a:lstStyle/>
        <a:p>
          <a:endParaRPr lang="pt-BR"/>
        </a:p>
      </dgm:t>
    </dgm:pt>
    <dgm:pt modelId="{E6B01003-3409-44A6-AAAE-999A240EA8A8}" type="pres">
      <dgm:prSet presAssocID="{BA9353E9-5251-4AB4-A344-CF1C0E0BF17B}" presName="childText" presStyleLbl="revTx" presStyleIdx="0" presStyleCnt="1">
        <dgm:presLayoutVars>
          <dgm:bulletEnabled val="1"/>
        </dgm:presLayoutVars>
      </dgm:prSet>
      <dgm:spPr/>
      <dgm:t>
        <a:bodyPr/>
        <a:lstStyle/>
        <a:p>
          <a:endParaRPr lang="pt-BR"/>
        </a:p>
      </dgm:t>
    </dgm:pt>
  </dgm:ptLst>
  <dgm:cxnLst>
    <dgm:cxn modelId="{D945E02E-07B5-4041-9C3C-9CE6351D4A44}" srcId="{BA9353E9-5251-4AB4-A344-CF1C0E0BF17B}" destId="{5BC0B909-883E-400B-BDA3-780E57DB47E7}" srcOrd="0" destOrd="0" parTransId="{2B47BF64-AE20-4B38-965F-F27271267D4A}" sibTransId="{8280EBC5-1A3D-481A-A174-A004FB40D5F1}"/>
    <dgm:cxn modelId="{6015DD49-96C4-4448-A94E-2B6E8E38C21C}" type="presOf" srcId="{85E1A5C7-EA82-40AC-B400-92C9563E9BD4}" destId="{BCF75FD5-E667-4448-9A89-7525B1237C0A}" srcOrd="0" destOrd="0" presId="urn:microsoft.com/office/officeart/2005/8/layout/vList2"/>
    <dgm:cxn modelId="{575AC31C-12AE-47B4-AA73-D7C2D7EC6CC4}" type="presOf" srcId="{5BC0B909-883E-400B-BDA3-780E57DB47E7}" destId="{E6B01003-3409-44A6-AAAE-999A240EA8A8}" srcOrd="0" destOrd="0" presId="urn:microsoft.com/office/officeart/2005/8/layout/vList2"/>
    <dgm:cxn modelId="{23FD398B-6D33-4B90-A6F3-CF65B717A49A}" srcId="{85E1A5C7-EA82-40AC-B400-92C9563E9BD4}" destId="{BA9353E9-5251-4AB4-A344-CF1C0E0BF17B}" srcOrd="0" destOrd="0" parTransId="{8F0CE31C-D736-4C03-B726-685D3169C62B}" sibTransId="{2526AE76-54D3-4F34-B2A9-F62F8D288D3F}"/>
    <dgm:cxn modelId="{861E25CB-66C1-4742-BD72-49996F386BED}" type="presOf" srcId="{BA9353E9-5251-4AB4-A344-CF1C0E0BF17B}" destId="{45824DAE-0396-4912-B565-C6D6172FD665}" srcOrd="0" destOrd="0" presId="urn:microsoft.com/office/officeart/2005/8/layout/vList2"/>
    <dgm:cxn modelId="{5F265F00-3C17-4CE8-BC0C-50276F3AA051}" type="presParOf" srcId="{BCF75FD5-E667-4448-9A89-7525B1237C0A}" destId="{45824DAE-0396-4912-B565-C6D6172FD665}" srcOrd="0" destOrd="0" presId="urn:microsoft.com/office/officeart/2005/8/layout/vList2"/>
    <dgm:cxn modelId="{DC073CF2-314A-43BC-8092-AD868EA4E3E2}" type="presParOf" srcId="{BCF75FD5-E667-4448-9A89-7525B1237C0A}" destId="{E6B01003-3409-44A6-AAAE-999A240EA8A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ED80C5-2316-4A6A-8823-CE4BE707620F}" type="doc">
      <dgm:prSet loTypeId="urn:microsoft.com/office/officeart/2005/8/layout/vList5" loCatId="list" qsTypeId="urn:microsoft.com/office/officeart/2005/8/quickstyle/simple1" qsCatId="simple" csTypeId="urn:microsoft.com/office/officeart/2005/8/colors/accent6_4" csCatId="accent6" phldr="1"/>
      <dgm:spPr/>
      <dgm:t>
        <a:bodyPr/>
        <a:lstStyle/>
        <a:p>
          <a:endParaRPr lang="pt-BR"/>
        </a:p>
      </dgm:t>
    </dgm:pt>
    <dgm:pt modelId="{22DC3A41-1C99-4EC5-9244-962FB57B2FC4}">
      <dgm:prSet/>
      <dgm:spPr>
        <a:solidFill>
          <a:srgbClr val="0070C0"/>
        </a:solidFill>
      </dgm:spPr>
      <dgm:t>
        <a:bodyPr/>
        <a:lstStyle/>
        <a:p>
          <a:pPr rtl="0"/>
          <a:r>
            <a:rPr lang="pt-BR" b="1" dirty="0" smtClean="0"/>
            <a:t>Como declarar e inicializar um </a:t>
          </a:r>
          <a:r>
            <a:rPr lang="pt-BR" b="1" dirty="0" err="1" smtClean="0"/>
            <a:t>array</a:t>
          </a:r>
          <a:r>
            <a:rPr lang="pt-BR" b="1" dirty="0" smtClean="0"/>
            <a:t>?</a:t>
          </a:r>
          <a:endParaRPr lang="pt-BR" dirty="0"/>
        </a:p>
      </dgm:t>
    </dgm:pt>
    <dgm:pt modelId="{F9E761B0-F30B-47AA-B96D-09DD6866B574}" type="parTrans" cxnId="{910256B0-D713-426D-836C-CDB51514136B}">
      <dgm:prSet/>
      <dgm:spPr/>
      <dgm:t>
        <a:bodyPr/>
        <a:lstStyle/>
        <a:p>
          <a:endParaRPr lang="pt-BR"/>
        </a:p>
      </dgm:t>
    </dgm:pt>
    <dgm:pt modelId="{B8E3CB62-2A4E-4499-8ED8-16A337EC28ED}" type="sibTrans" cxnId="{910256B0-D713-426D-836C-CDB51514136B}">
      <dgm:prSet/>
      <dgm:spPr/>
      <dgm:t>
        <a:bodyPr/>
        <a:lstStyle/>
        <a:p>
          <a:endParaRPr lang="pt-BR"/>
        </a:p>
      </dgm:t>
    </dgm:pt>
    <dgm:pt modelId="{9E1D6ABD-D9F2-40BC-8BD1-8D9915B4CED8}">
      <dgm:prSet/>
      <dgm:spPr>
        <a:solidFill>
          <a:schemeClr val="bg2">
            <a:alpha val="90000"/>
          </a:schemeClr>
        </a:solidFill>
      </dgm:spPr>
      <dgm:t>
        <a:bodyPr/>
        <a:lstStyle/>
        <a:p>
          <a:pPr rtl="0"/>
          <a:r>
            <a:rPr lang="pt-BR" smtClean="0"/>
            <a:t>Para utilizarmos um array, devemos criar uma variável para guardar a referência desse array. A declaração dessa variável é semelhante à declaração das variáveis que vimos até agora.</a:t>
          </a:r>
          <a:endParaRPr lang="pt-BR"/>
        </a:p>
      </dgm:t>
    </dgm:pt>
    <dgm:pt modelId="{001ADD4C-65A4-4D78-95CF-148EAC165679}" type="parTrans" cxnId="{775A62CD-DB9F-41C5-90F6-A97BF7AF44B8}">
      <dgm:prSet/>
      <dgm:spPr/>
      <dgm:t>
        <a:bodyPr/>
        <a:lstStyle/>
        <a:p>
          <a:endParaRPr lang="pt-BR"/>
        </a:p>
      </dgm:t>
    </dgm:pt>
    <dgm:pt modelId="{B9D1C3AC-CCEA-4515-ABB6-29C0171AB85A}" type="sibTrans" cxnId="{775A62CD-DB9F-41C5-90F6-A97BF7AF44B8}">
      <dgm:prSet/>
      <dgm:spPr/>
      <dgm:t>
        <a:bodyPr/>
        <a:lstStyle/>
        <a:p>
          <a:endParaRPr lang="pt-BR"/>
        </a:p>
      </dgm:t>
    </dgm:pt>
    <dgm:pt modelId="{43BBF901-FAAC-4700-B85E-AC63D3F91FA8}" type="pres">
      <dgm:prSet presAssocID="{4EED80C5-2316-4A6A-8823-CE4BE707620F}" presName="Name0" presStyleCnt="0">
        <dgm:presLayoutVars>
          <dgm:dir/>
          <dgm:animLvl val="lvl"/>
          <dgm:resizeHandles val="exact"/>
        </dgm:presLayoutVars>
      </dgm:prSet>
      <dgm:spPr/>
      <dgm:t>
        <a:bodyPr/>
        <a:lstStyle/>
        <a:p>
          <a:endParaRPr lang="pt-BR"/>
        </a:p>
      </dgm:t>
    </dgm:pt>
    <dgm:pt modelId="{12552192-1CB5-4AA1-AC55-72EFC2E6FD0F}" type="pres">
      <dgm:prSet presAssocID="{22DC3A41-1C99-4EC5-9244-962FB57B2FC4}" presName="linNode" presStyleCnt="0"/>
      <dgm:spPr/>
    </dgm:pt>
    <dgm:pt modelId="{B54E8AE8-0B14-4D98-8744-8837298E7F21}" type="pres">
      <dgm:prSet presAssocID="{22DC3A41-1C99-4EC5-9244-962FB57B2FC4}" presName="parentText" presStyleLbl="node1" presStyleIdx="0" presStyleCnt="1">
        <dgm:presLayoutVars>
          <dgm:chMax val="1"/>
          <dgm:bulletEnabled val="1"/>
        </dgm:presLayoutVars>
      </dgm:prSet>
      <dgm:spPr/>
      <dgm:t>
        <a:bodyPr/>
        <a:lstStyle/>
        <a:p>
          <a:endParaRPr lang="pt-BR"/>
        </a:p>
      </dgm:t>
    </dgm:pt>
    <dgm:pt modelId="{90D5E8BC-2CCD-4001-A2B5-9800A152CD3F}" type="pres">
      <dgm:prSet presAssocID="{22DC3A41-1C99-4EC5-9244-962FB57B2FC4}" presName="descendantText" presStyleLbl="alignAccFollowNode1" presStyleIdx="0" presStyleCnt="1">
        <dgm:presLayoutVars>
          <dgm:bulletEnabled val="1"/>
        </dgm:presLayoutVars>
      </dgm:prSet>
      <dgm:spPr/>
      <dgm:t>
        <a:bodyPr/>
        <a:lstStyle/>
        <a:p>
          <a:endParaRPr lang="pt-BR"/>
        </a:p>
      </dgm:t>
    </dgm:pt>
  </dgm:ptLst>
  <dgm:cxnLst>
    <dgm:cxn modelId="{775A62CD-DB9F-41C5-90F6-A97BF7AF44B8}" srcId="{22DC3A41-1C99-4EC5-9244-962FB57B2FC4}" destId="{9E1D6ABD-D9F2-40BC-8BD1-8D9915B4CED8}" srcOrd="0" destOrd="0" parTransId="{001ADD4C-65A4-4D78-95CF-148EAC165679}" sibTransId="{B9D1C3AC-CCEA-4515-ABB6-29C0171AB85A}"/>
    <dgm:cxn modelId="{06247458-E6D4-45DD-8653-537249E49ABF}" type="presOf" srcId="{4EED80C5-2316-4A6A-8823-CE4BE707620F}" destId="{43BBF901-FAAC-4700-B85E-AC63D3F91FA8}" srcOrd="0" destOrd="0" presId="urn:microsoft.com/office/officeart/2005/8/layout/vList5"/>
    <dgm:cxn modelId="{910256B0-D713-426D-836C-CDB51514136B}" srcId="{4EED80C5-2316-4A6A-8823-CE4BE707620F}" destId="{22DC3A41-1C99-4EC5-9244-962FB57B2FC4}" srcOrd="0" destOrd="0" parTransId="{F9E761B0-F30B-47AA-B96D-09DD6866B574}" sibTransId="{B8E3CB62-2A4E-4499-8ED8-16A337EC28ED}"/>
    <dgm:cxn modelId="{5AEFBB2E-515E-4ABF-8470-62FD71385797}" type="presOf" srcId="{9E1D6ABD-D9F2-40BC-8BD1-8D9915B4CED8}" destId="{90D5E8BC-2CCD-4001-A2B5-9800A152CD3F}" srcOrd="0" destOrd="0" presId="urn:microsoft.com/office/officeart/2005/8/layout/vList5"/>
    <dgm:cxn modelId="{142260BF-2698-4CC4-8E0D-1F39167D5DB1}" type="presOf" srcId="{22DC3A41-1C99-4EC5-9244-962FB57B2FC4}" destId="{B54E8AE8-0B14-4D98-8744-8837298E7F21}" srcOrd="0" destOrd="0" presId="urn:microsoft.com/office/officeart/2005/8/layout/vList5"/>
    <dgm:cxn modelId="{9F849256-3BAE-4F53-BDFA-87DC9F34B0BB}" type="presParOf" srcId="{43BBF901-FAAC-4700-B85E-AC63D3F91FA8}" destId="{12552192-1CB5-4AA1-AC55-72EFC2E6FD0F}" srcOrd="0" destOrd="0" presId="urn:microsoft.com/office/officeart/2005/8/layout/vList5"/>
    <dgm:cxn modelId="{13AB47E9-CA95-4EB7-850D-F45B9890BEED}" type="presParOf" srcId="{12552192-1CB5-4AA1-AC55-72EFC2E6FD0F}" destId="{B54E8AE8-0B14-4D98-8744-8837298E7F21}" srcOrd="0" destOrd="0" presId="urn:microsoft.com/office/officeart/2005/8/layout/vList5"/>
    <dgm:cxn modelId="{0948DD0E-0AC5-4E9A-B5E6-C172FB52F852}" type="presParOf" srcId="{12552192-1CB5-4AA1-AC55-72EFC2E6FD0F}" destId="{90D5E8BC-2CCD-4001-A2B5-9800A152CD3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F759-348E-4C95-B1EE-F4BB48832009}">
      <dsp:nvSpPr>
        <dsp:cNvPr id="0" name=""/>
        <dsp:cNvSpPr/>
      </dsp:nvSpPr>
      <dsp:spPr>
        <a:xfrm>
          <a:off x="0" y="192818"/>
          <a:ext cx="9185187" cy="242658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rtl="0">
            <a:lnSpc>
              <a:spcPct val="90000"/>
            </a:lnSpc>
            <a:spcBef>
              <a:spcPct val="0"/>
            </a:spcBef>
            <a:spcAft>
              <a:spcPct val="35000"/>
            </a:spcAft>
          </a:pPr>
          <a:r>
            <a:rPr lang="pt-BR" sz="6100" kern="1200" dirty="0" smtClean="0"/>
            <a:t>Curso preparatório Academia do programador</a:t>
          </a:r>
          <a:endParaRPr lang="pt-BR" sz="6100" kern="1200" dirty="0"/>
        </a:p>
      </dsp:txBody>
      <dsp:txXfrm>
        <a:off x="118456" y="311274"/>
        <a:ext cx="8948275" cy="2189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1134C-0378-4622-BF24-288571AB0EB4}">
      <dsp:nvSpPr>
        <dsp:cNvPr id="0" name=""/>
        <dsp:cNvSpPr/>
      </dsp:nvSpPr>
      <dsp:spPr>
        <a:xfrm>
          <a:off x="0" y="20788"/>
          <a:ext cx="9437117" cy="777600"/>
        </a:xfrm>
        <a:prstGeom prst="rect">
          <a:avLst/>
        </a:prstGeom>
        <a:solidFill>
          <a:srgbClr val="00B050"/>
        </a:solidFill>
        <a:ln w="1587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pt-BR" sz="2700" b="1" kern="1200" smtClean="0"/>
            <a:t>Como declarar e inicializar um array?</a:t>
          </a:r>
          <a:endParaRPr lang="pt-BR" sz="2700" kern="1200"/>
        </a:p>
      </dsp:txBody>
      <dsp:txXfrm>
        <a:off x="0" y="20788"/>
        <a:ext cx="9437117" cy="777600"/>
      </dsp:txXfrm>
    </dsp:sp>
    <dsp:sp modelId="{D25AA537-5E5E-42FD-A903-E8A290D97A1D}">
      <dsp:nvSpPr>
        <dsp:cNvPr id="0" name=""/>
        <dsp:cNvSpPr/>
      </dsp:nvSpPr>
      <dsp:spPr>
        <a:xfrm>
          <a:off x="0" y="798388"/>
          <a:ext cx="9437117" cy="1519357"/>
        </a:xfrm>
        <a:prstGeom prst="rect">
          <a:avLst/>
        </a:prstGeom>
        <a:solidFill>
          <a:schemeClr val="accent6">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pt-BR" sz="2700" kern="1200" dirty="0" smtClean="0"/>
            <a:t>Lembre-se que sempre devemos inicializar as variáveis para não ocorrer um erro de compilação. Portanto, vamos inicializar o nosso </a:t>
          </a:r>
          <a:r>
            <a:rPr lang="pt-BR" sz="2700" kern="1200" dirty="0" err="1" smtClean="0"/>
            <a:t>array</a:t>
          </a:r>
          <a:r>
            <a:rPr lang="pt-BR" sz="2700" kern="1200" dirty="0" smtClean="0"/>
            <a:t>:</a:t>
          </a:r>
          <a:endParaRPr lang="pt-BR" sz="2700" kern="1200" dirty="0"/>
        </a:p>
      </dsp:txBody>
      <dsp:txXfrm>
        <a:off x="0" y="798388"/>
        <a:ext cx="9437117" cy="15193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DF71B-F37C-4233-8D9B-6B8B80A1101C}">
      <dsp:nvSpPr>
        <dsp:cNvPr id="0" name=""/>
        <dsp:cNvSpPr/>
      </dsp:nvSpPr>
      <dsp:spPr>
        <a:xfrm>
          <a:off x="4508" y="0"/>
          <a:ext cx="9224899" cy="1563834"/>
        </a:xfrm>
        <a:prstGeom prst="roundRect">
          <a:avLst>
            <a:gd name="adj" fmla="val 10000"/>
          </a:avLst>
        </a:prstGeom>
        <a:solidFill>
          <a:schemeClr val="accent4">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pt-BR" sz="2300" b="1" kern="1200" smtClean="0"/>
            <a:t>Como declarar e inicializar um array?</a:t>
          </a:r>
          <a:endParaRPr lang="pt-BR" sz="2300" kern="1200"/>
        </a:p>
        <a:p>
          <a:pPr marL="171450" lvl="1" indent="-171450" algn="l" defTabSz="800100" rtl="0">
            <a:lnSpc>
              <a:spcPct val="90000"/>
            </a:lnSpc>
            <a:spcBef>
              <a:spcPct val="0"/>
            </a:spcBef>
            <a:spcAft>
              <a:spcPct val="15000"/>
            </a:spcAft>
            <a:buChar char="••"/>
          </a:pPr>
          <a:r>
            <a:rPr lang="pt-BR" sz="1800" kern="1200" smtClean="0"/>
            <a:t>A inicialização de uma rray se dá através da instrução new. No exemplo acima, criamos um array de tamanho 10, ou seja, teremos 10 posições para armazenar valores do tipo int. A instrução new será mais abordada no Modulo II do curso na parte de Orientação Objetos.</a:t>
          </a:r>
          <a:endParaRPr lang="pt-BR" sz="1800" kern="1200"/>
        </a:p>
      </dsp:txBody>
      <dsp:txXfrm>
        <a:off x="50311" y="45803"/>
        <a:ext cx="9133293" cy="14722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62349-906C-438D-9480-C825D4FA7DED}">
      <dsp:nvSpPr>
        <dsp:cNvPr id="0" name=""/>
        <dsp:cNvSpPr/>
      </dsp:nvSpPr>
      <dsp:spPr>
        <a:xfrm>
          <a:off x="9017" y="0"/>
          <a:ext cx="9224899" cy="156383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pt-BR" sz="3000" b="1" kern="1200" smtClean="0"/>
            <a:t>Inserindo valores de um array</a:t>
          </a:r>
          <a:endParaRPr lang="pt-BR" sz="3000" kern="1200"/>
        </a:p>
        <a:p>
          <a:pPr marL="228600" lvl="1" indent="-228600" algn="l" defTabSz="1022350" rtl="0">
            <a:lnSpc>
              <a:spcPct val="90000"/>
            </a:lnSpc>
            <a:spcBef>
              <a:spcPct val="0"/>
            </a:spcBef>
            <a:spcAft>
              <a:spcPct val="15000"/>
            </a:spcAft>
            <a:buChar char="••"/>
          </a:pPr>
          <a:r>
            <a:rPr lang="pt-BR" sz="2300" kern="1200" smtClean="0"/>
            <a:t>Existem diversas formas de inserirmos valores em umarray. A forma mais comum é a seguinte:</a:t>
          </a:r>
          <a:endParaRPr lang="pt-BR" sz="2300" kern="1200"/>
        </a:p>
      </dsp:txBody>
      <dsp:txXfrm>
        <a:off x="54820" y="45803"/>
        <a:ext cx="9133293" cy="14722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4D063-4E5D-42AE-A524-60F7195C8881}">
      <dsp:nvSpPr>
        <dsp:cNvPr id="0" name=""/>
        <dsp:cNvSpPr/>
      </dsp:nvSpPr>
      <dsp:spPr>
        <a:xfrm>
          <a:off x="0" y="53276"/>
          <a:ext cx="9348217" cy="671580"/>
        </a:xfrm>
        <a:prstGeom prst="roundRect">
          <a:avLst/>
        </a:prstGeom>
        <a:solidFill>
          <a:srgbClr val="00B0F0"/>
        </a:solidFill>
        <a:ln w="1587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pt-BR" sz="2800" b="1" kern="1200" smtClean="0"/>
            <a:t>Inserindo valores de um array</a:t>
          </a:r>
          <a:endParaRPr lang="pt-BR" sz="2800" kern="1200"/>
        </a:p>
      </dsp:txBody>
      <dsp:txXfrm>
        <a:off x="32784" y="86060"/>
        <a:ext cx="9282649" cy="606012"/>
      </dsp:txXfrm>
    </dsp:sp>
    <dsp:sp modelId="{87C52087-E1CE-4DE4-8112-619ABE0703B7}">
      <dsp:nvSpPr>
        <dsp:cNvPr id="0" name=""/>
        <dsp:cNvSpPr/>
      </dsp:nvSpPr>
      <dsp:spPr>
        <a:xfrm>
          <a:off x="0" y="724857"/>
          <a:ext cx="9348217"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806"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pt-BR" sz="2200" kern="1200" dirty="0" smtClean="0"/>
            <a:t>As outras formas de se inserir valores em um </a:t>
          </a:r>
          <a:r>
            <a:rPr lang="pt-BR" sz="2200" kern="1200" dirty="0" err="1" smtClean="0"/>
            <a:t>array</a:t>
          </a:r>
          <a:r>
            <a:rPr lang="pt-BR" sz="2200" kern="1200" dirty="0" smtClean="0"/>
            <a:t> fazem muito mais do que simplesmente inserir tais valores. Na verdade essas formas declaram, inicializam e inserem os valores, tudo em apenas uma linha de código.</a:t>
          </a:r>
          <a:endParaRPr lang="pt-BR" sz="2200" kern="1200" dirty="0"/>
        </a:p>
      </dsp:txBody>
      <dsp:txXfrm>
        <a:off x="0" y="724857"/>
        <a:ext cx="9348217" cy="1014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AB0FF-6C5D-467A-A132-17CC852B1D9B}">
      <dsp:nvSpPr>
        <dsp:cNvPr id="0" name=""/>
        <dsp:cNvSpPr/>
      </dsp:nvSpPr>
      <dsp:spPr>
        <a:xfrm>
          <a:off x="0" y="18356"/>
          <a:ext cx="9233917"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pt-BR" sz="2100" b="1" kern="1200" smtClean="0"/>
            <a:t>Acessando os valores de um array</a:t>
          </a:r>
          <a:endParaRPr lang="pt-BR" sz="2100" kern="1200"/>
        </a:p>
      </dsp:txBody>
      <dsp:txXfrm>
        <a:off x="0" y="18356"/>
        <a:ext cx="9233917" cy="604800"/>
      </dsp:txXfrm>
    </dsp:sp>
    <dsp:sp modelId="{80D80108-A6FA-4773-B289-5E37001D89E3}">
      <dsp:nvSpPr>
        <dsp:cNvPr id="0" name=""/>
        <dsp:cNvSpPr/>
      </dsp:nvSpPr>
      <dsp:spPr>
        <a:xfrm>
          <a:off x="0" y="623157"/>
          <a:ext cx="9233917" cy="9223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pt-BR" sz="2100" kern="1200" smtClean="0"/>
            <a:t>Para acessarmos o valor armazenado em uma das posições de um array, basta conhecermos o índice de tal posição. Veja o exemplo abaixo:</a:t>
          </a:r>
          <a:endParaRPr lang="pt-BR" sz="2100" kern="1200"/>
        </a:p>
      </dsp:txBody>
      <dsp:txXfrm>
        <a:off x="0" y="623157"/>
        <a:ext cx="9233917" cy="9223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7E252-653F-4763-A003-9DA1CF4582AF}">
      <dsp:nvSpPr>
        <dsp:cNvPr id="0" name=""/>
        <dsp:cNvSpPr/>
      </dsp:nvSpPr>
      <dsp:spPr>
        <a:xfrm rot="5400000">
          <a:off x="5475729" y="-1816066"/>
          <a:ext cx="1952107" cy="6072266"/>
        </a:xfrm>
        <a:prstGeom prst="round2SameRect">
          <a:avLst/>
        </a:prstGeom>
        <a:solidFill>
          <a:schemeClr val="accent6">
            <a:lumMod val="20000"/>
            <a:lumOff val="80000"/>
            <a:alpha val="90000"/>
          </a:schemeClr>
        </a:solidFill>
        <a:ln w="15875" cap="flat" cmpd="sng" algn="ctr">
          <a:solidFill>
            <a:schemeClr val="accent6">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pt-BR" sz="2000" kern="1200" smtClean="0"/>
            <a:t>Quando trabalhamos com arrays, uma das tarefas mais comuns é acessarmos todas ou algumas de suas posições sistematicamente. Geralmente, fazemos isso para resgatar todos ou alguns dos valores armazenados e realizar algum processamento sobre tais valores.</a:t>
          </a:r>
          <a:endParaRPr lang="pt-BR" sz="2000" kern="1200"/>
        </a:p>
      </dsp:txBody>
      <dsp:txXfrm rot="-5400000">
        <a:off x="3415650" y="339307"/>
        <a:ext cx="5976972" cy="1761519"/>
      </dsp:txXfrm>
    </dsp:sp>
    <dsp:sp modelId="{DEFDD3B4-7827-4B07-B06D-7912C57F2B48}">
      <dsp:nvSpPr>
        <dsp:cNvPr id="0" name=""/>
        <dsp:cNvSpPr/>
      </dsp:nvSpPr>
      <dsp:spPr>
        <a:xfrm>
          <a:off x="0" y="0"/>
          <a:ext cx="3415650" cy="2440133"/>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rtl="0">
            <a:lnSpc>
              <a:spcPct val="90000"/>
            </a:lnSpc>
            <a:spcBef>
              <a:spcPct val="0"/>
            </a:spcBef>
            <a:spcAft>
              <a:spcPct val="35000"/>
            </a:spcAft>
          </a:pPr>
          <a:r>
            <a:rPr lang="pt-BR" sz="4300" b="1" kern="1200" smtClean="0"/>
            <a:t>Percorrendo um array</a:t>
          </a:r>
          <a:endParaRPr lang="pt-BR" sz="4300" kern="1200"/>
        </a:p>
      </dsp:txBody>
      <dsp:txXfrm>
        <a:off x="119117" y="119117"/>
        <a:ext cx="3177416" cy="22018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E4922-4F13-48BB-9044-D42116888209}">
      <dsp:nvSpPr>
        <dsp:cNvPr id="0" name=""/>
        <dsp:cNvSpPr/>
      </dsp:nvSpPr>
      <dsp:spPr>
        <a:xfrm>
          <a:off x="0" y="469150"/>
          <a:ext cx="9233917" cy="625533"/>
        </a:xfrm>
        <a:prstGeom prst="notched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2A851-EFDC-4A68-B0FF-C1D0BA9AA8E2}">
      <dsp:nvSpPr>
        <dsp:cNvPr id="0" name=""/>
        <dsp:cNvSpPr/>
      </dsp:nvSpPr>
      <dsp:spPr>
        <a:xfrm>
          <a:off x="0" y="0"/>
          <a:ext cx="8310525" cy="625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lvl="0" algn="ctr" defTabSz="977900" rtl="0">
            <a:lnSpc>
              <a:spcPct val="90000"/>
            </a:lnSpc>
            <a:spcBef>
              <a:spcPct val="0"/>
            </a:spcBef>
            <a:spcAft>
              <a:spcPct val="35000"/>
            </a:spcAft>
          </a:pPr>
          <a:r>
            <a:rPr lang="pt-BR" sz="2200" b="1" kern="1200" dirty="0" smtClean="0"/>
            <a:t>Percorrendo um </a:t>
          </a:r>
          <a:r>
            <a:rPr lang="pt-BR" sz="2200" b="1" kern="1200" dirty="0" err="1" smtClean="0"/>
            <a:t>array</a:t>
          </a:r>
          <a:endParaRPr lang="pt-BR" sz="2200" kern="1200" dirty="0"/>
        </a:p>
      </dsp:txBody>
      <dsp:txXfrm>
        <a:off x="0" y="0"/>
        <a:ext cx="8310525" cy="625533"/>
      </dsp:txXfrm>
    </dsp:sp>
    <dsp:sp modelId="{4A3CDB65-0CAD-419A-A207-5E8E930E67F7}">
      <dsp:nvSpPr>
        <dsp:cNvPr id="0" name=""/>
        <dsp:cNvSpPr/>
      </dsp:nvSpPr>
      <dsp:spPr>
        <a:xfrm>
          <a:off x="4077070" y="703725"/>
          <a:ext cx="156383" cy="156383"/>
        </a:xfrm>
        <a:prstGeom prst="ellipse">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5F1C2-1F91-4691-A581-771BA715B0F2}">
      <dsp:nvSpPr>
        <dsp:cNvPr id="0" name=""/>
        <dsp:cNvSpPr/>
      </dsp:nvSpPr>
      <dsp:spPr>
        <a:xfrm>
          <a:off x="0" y="347436"/>
          <a:ext cx="9805417" cy="239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1009" tIns="395732" rIns="761009" bIns="135128" numCol="1" spcCol="1270" anchor="t" anchorCtr="0">
          <a:noAutofit/>
        </a:bodyPr>
        <a:lstStyle/>
        <a:p>
          <a:pPr marL="171450" lvl="1" indent="-171450" algn="just" defTabSz="844550" rtl="0">
            <a:lnSpc>
              <a:spcPct val="90000"/>
            </a:lnSpc>
            <a:spcBef>
              <a:spcPct val="0"/>
            </a:spcBef>
            <a:spcAft>
              <a:spcPct val="15000"/>
            </a:spcAft>
            <a:buChar char="••"/>
          </a:pPr>
          <a:r>
            <a:rPr lang="pt-BR" sz="1900" kern="1200" dirty="0" smtClean="0"/>
            <a:t>Imagine que exista uma grande quantidade de linhas de código entre as linhas destacadas no exemplo acima, ou seja, entre a inicialização do </a:t>
          </a:r>
          <a:r>
            <a:rPr lang="pt-BR" sz="1900" kern="1200" dirty="0" err="1" smtClean="0"/>
            <a:t>array</a:t>
          </a:r>
          <a:r>
            <a:rPr lang="pt-BR" sz="1900" kern="1200" dirty="0" smtClean="0"/>
            <a:t> números e o for que o percorre. Além disso, imagine também que o código tenha que ser modificado, mais  especificamente, a quantidade de posições deve ser alterada de 100 para 1000. Seria muito fácil esquecermos de atualizar os argumentos da instrução for para que o laço considere o intervalo de 0 a 1000 e não o intervalo de 0 a 100.</a:t>
          </a:r>
          <a:endParaRPr lang="pt-BR" sz="1900" kern="1200" dirty="0"/>
        </a:p>
      </dsp:txBody>
      <dsp:txXfrm>
        <a:off x="0" y="347436"/>
        <a:ext cx="9805417" cy="2394000"/>
      </dsp:txXfrm>
    </dsp:sp>
    <dsp:sp modelId="{836730A9-156D-4023-AD48-C3EE565D5442}">
      <dsp:nvSpPr>
        <dsp:cNvPr id="0" name=""/>
        <dsp:cNvSpPr/>
      </dsp:nvSpPr>
      <dsp:spPr>
        <a:xfrm>
          <a:off x="490270" y="66996"/>
          <a:ext cx="6863791"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435" tIns="0" rIns="259435" bIns="0" numCol="1" spcCol="1270" anchor="ctr" anchorCtr="0">
          <a:noAutofit/>
        </a:bodyPr>
        <a:lstStyle/>
        <a:p>
          <a:pPr lvl="0" algn="l" defTabSz="844550" rtl="0">
            <a:lnSpc>
              <a:spcPct val="90000"/>
            </a:lnSpc>
            <a:spcBef>
              <a:spcPct val="0"/>
            </a:spcBef>
            <a:spcAft>
              <a:spcPct val="35000"/>
            </a:spcAft>
          </a:pPr>
          <a:r>
            <a:rPr lang="pt-BR" sz="1900" b="1" kern="1200" smtClean="0"/>
            <a:t>Percorrendo um array</a:t>
          </a:r>
          <a:endParaRPr lang="pt-BR" sz="1900" kern="1200"/>
        </a:p>
      </dsp:txBody>
      <dsp:txXfrm>
        <a:off x="517650" y="94376"/>
        <a:ext cx="6809031" cy="5061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123BC-C37B-4987-BA47-FCB7C6BE9706}">
      <dsp:nvSpPr>
        <dsp:cNvPr id="0" name=""/>
        <dsp:cNvSpPr/>
      </dsp:nvSpPr>
      <dsp:spPr>
        <a:xfrm rot="5400000">
          <a:off x="5583425" y="-1910300"/>
          <a:ext cx="1840347" cy="6121034"/>
        </a:xfrm>
        <a:prstGeom prst="round2SameRect">
          <a:avLst/>
        </a:prstGeom>
        <a:solidFill>
          <a:schemeClr val="lt1">
            <a:alpha val="90000"/>
            <a:tint val="40000"/>
            <a:hueOff val="0"/>
            <a:satOff val="0"/>
            <a:lumOff val="0"/>
            <a:alphaOff val="0"/>
          </a:schemeClr>
        </a:solidFill>
        <a:ln w="15875"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pt-BR" sz="2200" kern="1200" smtClean="0"/>
            <a:t>Para evitar esse tipo de problema, uma boa prática é utilizar o atributo Length dos arrays da linguagem C# para descobrir qual a sua dimensão(tamanho) do array. Veja como ficaria o exemplo com essas modificações.</a:t>
          </a:r>
          <a:endParaRPr lang="pt-BR" sz="2200" kern="1200"/>
        </a:p>
      </dsp:txBody>
      <dsp:txXfrm rot="-5400000">
        <a:off x="3443082" y="319881"/>
        <a:ext cx="6031196" cy="1660671"/>
      </dsp:txXfrm>
    </dsp:sp>
    <dsp:sp modelId="{729847E7-3859-42C5-A091-7C3968A5BFFF}">
      <dsp:nvSpPr>
        <dsp:cNvPr id="0" name=""/>
        <dsp:cNvSpPr/>
      </dsp:nvSpPr>
      <dsp:spPr>
        <a:xfrm>
          <a:off x="0" y="0"/>
          <a:ext cx="3443082" cy="2300434"/>
        </a:xfrm>
        <a:prstGeom prst="roundRect">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pt-BR" sz="4400" b="1" kern="1200" smtClean="0"/>
            <a:t>Percorrendo um array</a:t>
          </a:r>
          <a:endParaRPr lang="pt-BR" sz="4400" kern="1200"/>
        </a:p>
      </dsp:txBody>
      <dsp:txXfrm>
        <a:off x="112298" y="112298"/>
        <a:ext cx="3218486" cy="20758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75912-75A7-40E9-9E19-332528173832}">
      <dsp:nvSpPr>
        <dsp:cNvPr id="0" name=""/>
        <dsp:cNvSpPr/>
      </dsp:nvSpPr>
      <dsp:spPr>
        <a:xfrm>
          <a:off x="0" y="495820"/>
          <a:ext cx="9170417" cy="661093"/>
        </a:xfrm>
        <a:prstGeom prst="notched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7018E-293E-4BC2-9C8B-E85CD6D63231}">
      <dsp:nvSpPr>
        <dsp:cNvPr id="0" name=""/>
        <dsp:cNvSpPr/>
      </dsp:nvSpPr>
      <dsp:spPr>
        <a:xfrm>
          <a:off x="0" y="0"/>
          <a:ext cx="8253375" cy="6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rtl="0">
            <a:lnSpc>
              <a:spcPct val="90000"/>
            </a:lnSpc>
            <a:spcBef>
              <a:spcPct val="0"/>
            </a:spcBef>
            <a:spcAft>
              <a:spcPct val="35000"/>
            </a:spcAft>
          </a:pPr>
          <a:r>
            <a:rPr lang="pt-BR" sz="2300" b="1" kern="1200" smtClean="0"/>
            <a:t>Percorrendo um array</a:t>
          </a:r>
          <a:endParaRPr lang="pt-BR" sz="2300" kern="1200"/>
        </a:p>
      </dsp:txBody>
      <dsp:txXfrm>
        <a:off x="0" y="0"/>
        <a:ext cx="8253375" cy="661093"/>
      </dsp:txXfrm>
    </dsp:sp>
    <dsp:sp modelId="{42E6C466-5E4C-45D0-909C-445855102329}">
      <dsp:nvSpPr>
        <dsp:cNvPr id="0" name=""/>
        <dsp:cNvSpPr/>
      </dsp:nvSpPr>
      <dsp:spPr>
        <a:xfrm>
          <a:off x="4044050" y="743730"/>
          <a:ext cx="165273" cy="165273"/>
        </a:xfrm>
        <a:prstGeom prst="ellipse">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5454-A407-4A0C-AC06-1260CF1B0E35}">
      <dsp:nvSpPr>
        <dsp:cNvPr id="0" name=""/>
        <dsp:cNvSpPr/>
      </dsp:nvSpPr>
      <dsp:spPr>
        <a:xfrm>
          <a:off x="0" y="5595"/>
          <a:ext cx="6186616" cy="91728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pt-BR" sz="2800" kern="1200" dirty="0" smtClean="0"/>
            <a:t>Instrutor: Thiago Ribeiro de Bona Sartor</a:t>
          </a:r>
          <a:endParaRPr lang="pt-BR" sz="2800" kern="1200" dirty="0"/>
        </a:p>
      </dsp:txBody>
      <dsp:txXfrm>
        <a:off x="44778" y="50373"/>
        <a:ext cx="6097060" cy="82772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17B6E-FCF4-4BC7-95FE-60C47DF959C4}">
      <dsp:nvSpPr>
        <dsp:cNvPr id="0" name=""/>
        <dsp:cNvSpPr/>
      </dsp:nvSpPr>
      <dsp:spPr>
        <a:xfrm>
          <a:off x="0" y="311776"/>
          <a:ext cx="9564117" cy="19278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2282" tIns="354076" rIns="742282" bIns="120904" numCol="1" spcCol="1270" anchor="t" anchorCtr="0">
          <a:noAutofit/>
        </a:bodyPr>
        <a:lstStyle/>
        <a:p>
          <a:pPr marL="171450" lvl="1" indent="-171450" algn="l" defTabSz="755650" rtl="0">
            <a:lnSpc>
              <a:spcPct val="90000"/>
            </a:lnSpc>
            <a:spcBef>
              <a:spcPct val="0"/>
            </a:spcBef>
            <a:spcAft>
              <a:spcPct val="15000"/>
            </a:spcAft>
            <a:buChar char="••"/>
          </a:pPr>
          <a:r>
            <a:rPr lang="pt-BR" sz="1700" kern="1200" smtClean="0"/>
            <a:t>Até agora trabalhamos com arrays de uma dimensão. Porém, tanto em C#, podemos criar arrays com mais de uma dimensão (arrays multidimensionais). Isso nos permite trabalhar com arrays para representar tabelas, matrizes ou até um tabuleiro de batalha naval. Voltando à analogia que fizemos com um armário cheio de gavetas, seria como se pudéssemos guardar dentro da gaveta de um armário um outro armário com gavetas. Veja a figura abaixo:</a:t>
          </a:r>
          <a:endParaRPr lang="pt-BR" sz="1700" kern="1200"/>
        </a:p>
      </dsp:txBody>
      <dsp:txXfrm>
        <a:off x="0" y="311776"/>
        <a:ext cx="9564117" cy="1927800"/>
      </dsp:txXfrm>
    </dsp:sp>
    <dsp:sp modelId="{90835629-E9A5-4494-8117-F0B8E2CF2C93}">
      <dsp:nvSpPr>
        <dsp:cNvPr id="0" name=""/>
        <dsp:cNvSpPr/>
      </dsp:nvSpPr>
      <dsp:spPr>
        <a:xfrm>
          <a:off x="478205" y="60856"/>
          <a:ext cx="6694881"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051" tIns="0" rIns="253051" bIns="0" numCol="1" spcCol="1270" anchor="ctr" anchorCtr="0">
          <a:noAutofit/>
        </a:bodyPr>
        <a:lstStyle/>
        <a:p>
          <a:pPr lvl="0" algn="l" defTabSz="755650" rtl="0">
            <a:lnSpc>
              <a:spcPct val="90000"/>
            </a:lnSpc>
            <a:spcBef>
              <a:spcPct val="0"/>
            </a:spcBef>
            <a:spcAft>
              <a:spcPct val="35000"/>
            </a:spcAft>
          </a:pPr>
          <a:r>
            <a:rPr lang="pt-BR" sz="1700" b="1" kern="1200" smtClean="0"/>
            <a:t>Array de arrays</a:t>
          </a:r>
          <a:endParaRPr lang="pt-BR" sz="1700" kern="1200"/>
        </a:p>
      </dsp:txBody>
      <dsp:txXfrm>
        <a:off x="502703" y="85354"/>
        <a:ext cx="6645885" cy="45284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5CCF7-588A-45C5-BD37-3B0525F62EDD}">
      <dsp:nvSpPr>
        <dsp:cNvPr id="0" name=""/>
        <dsp:cNvSpPr/>
      </dsp:nvSpPr>
      <dsp:spPr>
        <a:xfrm>
          <a:off x="4651" y="0"/>
          <a:ext cx="9516714" cy="1944834"/>
        </a:xfrm>
        <a:prstGeom prst="roundRect">
          <a:avLst>
            <a:gd name="adj" fmla="val 10000"/>
          </a:avLst>
        </a:prstGeom>
        <a:solidFill>
          <a:schemeClr val="lt1">
            <a:hueOff val="0"/>
            <a:satOff val="0"/>
            <a:lumOff val="0"/>
            <a:alphaOff val="0"/>
          </a:schemeClr>
        </a:solid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t" anchorCtr="0">
          <a:noAutofit/>
        </a:bodyPr>
        <a:lstStyle/>
        <a:p>
          <a:pPr lvl="0" algn="l" defTabSz="1644650" rtl="0">
            <a:lnSpc>
              <a:spcPct val="90000"/>
            </a:lnSpc>
            <a:spcBef>
              <a:spcPct val="0"/>
            </a:spcBef>
            <a:spcAft>
              <a:spcPct val="35000"/>
            </a:spcAft>
          </a:pPr>
          <a:r>
            <a:rPr lang="pt-BR" sz="3700" b="1" kern="1200" dirty="0" err="1" smtClean="0"/>
            <a:t>Array</a:t>
          </a:r>
          <a:r>
            <a:rPr lang="pt-BR" sz="3700" b="1" kern="1200" dirty="0" smtClean="0"/>
            <a:t> de </a:t>
          </a:r>
          <a:r>
            <a:rPr lang="pt-BR" sz="3700" b="1" kern="1200" dirty="0" err="1" smtClean="0"/>
            <a:t>arrays</a:t>
          </a:r>
          <a:endParaRPr lang="pt-BR" sz="3700" kern="1200" dirty="0"/>
        </a:p>
        <a:p>
          <a:pPr marL="285750" lvl="1" indent="-285750" algn="l" defTabSz="1289050" rtl="0">
            <a:lnSpc>
              <a:spcPct val="90000"/>
            </a:lnSpc>
            <a:spcBef>
              <a:spcPct val="0"/>
            </a:spcBef>
            <a:spcAft>
              <a:spcPct val="15000"/>
            </a:spcAft>
            <a:buChar char="••"/>
          </a:pPr>
          <a:r>
            <a:rPr lang="pt-BR" sz="2900" kern="1200" smtClean="0"/>
            <a:t>A declaração de um array de arrays é muito semelhante à declaração e inicialização de um array simples.</a:t>
          </a:r>
          <a:endParaRPr lang="pt-BR" sz="2900" kern="1200"/>
        </a:p>
      </dsp:txBody>
      <dsp:txXfrm>
        <a:off x="61613" y="56962"/>
        <a:ext cx="9402790" cy="183091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B9C36-106E-4FBC-BDC6-2E255D92E3AD}">
      <dsp:nvSpPr>
        <dsp:cNvPr id="0" name=""/>
        <dsp:cNvSpPr/>
      </dsp:nvSpPr>
      <dsp:spPr>
        <a:xfrm rot="5400000">
          <a:off x="5583425" y="-1910300"/>
          <a:ext cx="1840347" cy="6121034"/>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pt-BR" sz="2200" kern="1200" dirty="0" smtClean="0"/>
            <a:t>Em cada posição do nosso </a:t>
          </a:r>
          <a:r>
            <a:rPr lang="pt-BR" sz="2200" kern="1200" dirty="0" err="1" smtClean="0"/>
            <a:t>array</a:t>
          </a:r>
          <a:r>
            <a:rPr lang="pt-BR" sz="2200" kern="1200" dirty="0" smtClean="0"/>
            <a:t> de </a:t>
          </a:r>
          <a:r>
            <a:rPr lang="pt-BR" sz="2200" kern="1200" dirty="0" err="1" smtClean="0"/>
            <a:t>arrays</a:t>
          </a:r>
          <a:r>
            <a:rPr lang="pt-BR" sz="2200" kern="1200" dirty="0" smtClean="0"/>
            <a:t>, devemos criar um novo </a:t>
          </a:r>
          <a:r>
            <a:rPr lang="pt-BR" sz="2200" kern="1200" dirty="0" err="1" smtClean="0"/>
            <a:t>array</a:t>
          </a:r>
          <a:r>
            <a:rPr lang="pt-BR" sz="2200" kern="1200" dirty="0" smtClean="0"/>
            <a:t>. Por esse motivo, ele recebe o nome </a:t>
          </a:r>
          <a:r>
            <a:rPr lang="pt-BR" sz="2200" kern="1200" dirty="0" err="1" smtClean="0"/>
            <a:t>array</a:t>
          </a:r>
          <a:r>
            <a:rPr lang="pt-BR" sz="2200" kern="1200" dirty="0" smtClean="0"/>
            <a:t> de </a:t>
          </a:r>
          <a:r>
            <a:rPr lang="pt-BR" sz="2200" kern="1200" dirty="0" err="1" smtClean="0"/>
            <a:t>arrays</a:t>
          </a:r>
          <a:r>
            <a:rPr lang="pt-BR" sz="2200" kern="1200" dirty="0" smtClean="0"/>
            <a:t>. Além disso, repare que podemos criar </a:t>
          </a:r>
          <a:r>
            <a:rPr lang="pt-BR" sz="2200" kern="1200" dirty="0" err="1" smtClean="0"/>
            <a:t>arrays</a:t>
          </a:r>
          <a:r>
            <a:rPr lang="pt-BR" sz="2200" kern="1200" dirty="0" smtClean="0"/>
            <a:t> de diferentes tamanhos em cada posição.</a:t>
          </a:r>
          <a:endParaRPr lang="pt-BR" sz="2200" kern="1200" dirty="0"/>
        </a:p>
      </dsp:txBody>
      <dsp:txXfrm rot="-5400000">
        <a:off x="3443082" y="319881"/>
        <a:ext cx="6031196" cy="1660671"/>
      </dsp:txXfrm>
    </dsp:sp>
    <dsp:sp modelId="{80FC387A-5917-44E5-90C1-4719930EA35F}">
      <dsp:nvSpPr>
        <dsp:cNvPr id="0" name=""/>
        <dsp:cNvSpPr/>
      </dsp:nvSpPr>
      <dsp:spPr>
        <a:xfrm>
          <a:off x="0" y="0"/>
          <a:ext cx="3443082" cy="230043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lvl="0" algn="ctr" defTabSz="2711450" rtl="0">
            <a:lnSpc>
              <a:spcPct val="90000"/>
            </a:lnSpc>
            <a:spcBef>
              <a:spcPct val="0"/>
            </a:spcBef>
            <a:spcAft>
              <a:spcPct val="35000"/>
            </a:spcAft>
          </a:pPr>
          <a:r>
            <a:rPr lang="pt-BR" sz="6100" b="1" kern="1200" smtClean="0"/>
            <a:t>Array de arrays</a:t>
          </a:r>
          <a:endParaRPr lang="pt-BR" sz="6100" kern="1200"/>
        </a:p>
      </dsp:txBody>
      <dsp:txXfrm>
        <a:off x="112298" y="112298"/>
        <a:ext cx="3218486" cy="207583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3248D-D2C7-43D5-BE13-1C72B76BCBBF}">
      <dsp:nvSpPr>
        <dsp:cNvPr id="0" name=""/>
        <dsp:cNvSpPr/>
      </dsp:nvSpPr>
      <dsp:spPr>
        <a:xfrm>
          <a:off x="0" y="102307"/>
          <a:ext cx="9805417" cy="604800"/>
        </a:xfrm>
        <a:prstGeom prst="rect">
          <a:avLst/>
        </a:prstGeom>
        <a:solidFill>
          <a:srgbClr val="00B0F0"/>
        </a:solidFill>
        <a:ln w="1587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pt-BR" sz="2100" b="1" kern="1200" smtClean="0"/>
            <a:t>Array de arrays</a:t>
          </a:r>
          <a:endParaRPr lang="pt-BR" sz="2100" kern="1200"/>
        </a:p>
      </dsp:txBody>
      <dsp:txXfrm>
        <a:off x="0" y="102307"/>
        <a:ext cx="9805417" cy="604800"/>
      </dsp:txXfrm>
    </dsp:sp>
    <dsp:sp modelId="{E54B87DA-3FBF-4D52-B1C2-B1DC87519320}">
      <dsp:nvSpPr>
        <dsp:cNvPr id="0" name=""/>
        <dsp:cNvSpPr/>
      </dsp:nvSpPr>
      <dsp:spPr>
        <a:xfrm>
          <a:off x="0" y="707107"/>
          <a:ext cx="9805417" cy="207522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pt-BR" sz="2100" kern="1200" dirty="0" smtClean="0"/>
            <a:t>Assim como nos </a:t>
          </a:r>
          <a:r>
            <a:rPr lang="pt-BR" sz="2100" kern="1200" dirty="0" err="1" smtClean="0"/>
            <a:t>arrays</a:t>
          </a:r>
          <a:r>
            <a:rPr lang="pt-BR" sz="2100" kern="1200" dirty="0" smtClean="0"/>
            <a:t> unidimensionais, para inserir ou acessar valores de um </a:t>
          </a:r>
          <a:r>
            <a:rPr lang="pt-BR" sz="2100" kern="1200" dirty="0" err="1" smtClean="0"/>
            <a:t>array</a:t>
          </a:r>
          <a:r>
            <a:rPr lang="pt-BR" sz="2100" kern="1200" dirty="0" smtClean="0"/>
            <a:t> de </a:t>
          </a:r>
          <a:r>
            <a:rPr lang="pt-BR" sz="2100" kern="1200" dirty="0" err="1" smtClean="0"/>
            <a:t>arrays</a:t>
          </a:r>
          <a:r>
            <a:rPr lang="pt-BR" sz="2100" kern="1200" dirty="0" smtClean="0"/>
            <a:t>, devemos utilizar os índices de cada posição. Podemos pensar nos índices como um esquema de coordenadas. Por exemplo, se quiséssemos representar um gráfico no sistema cartesiano de eixos x y através de um </a:t>
          </a:r>
          <a:r>
            <a:rPr lang="pt-BR" sz="2100" kern="1200" dirty="0" err="1" smtClean="0"/>
            <a:t>array</a:t>
          </a:r>
          <a:r>
            <a:rPr lang="pt-BR" sz="2100" kern="1200" dirty="0" smtClean="0"/>
            <a:t> de </a:t>
          </a:r>
          <a:r>
            <a:rPr lang="pt-BR" sz="2100" kern="1200" dirty="0" err="1" smtClean="0"/>
            <a:t>arrays</a:t>
          </a:r>
          <a:r>
            <a:rPr lang="pt-BR" sz="2100" kern="1200" dirty="0" smtClean="0"/>
            <a:t>, a coordenada de cada ponto do gráfico seria equivalente ao par de índices do nosso </a:t>
          </a:r>
          <a:r>
            <a:rPr lang="pt-BR" sz="2100" kern="1200" dirty="0" err="1" smtClean="0"/>
            <a:t>array</a:t>
          </a:r>
          <a:r>
            <a:rPr lang="pt-BR" sz="2100" kern="1200" dirty="0" smtClean="0"/>
            <a:t> de </a:t>
          </a:r>
          <a:r>
            <a:rPr lang="pt-BR" sz="2100" kern="1200" dirty="0" err="1" smtClean="0"/>
            <a:t>arrays</a:t>
          </a:r>
          <a:r>
            <a:rPr lang="pt-BR" sz="2100" kern="1200" dirty="0" smtClean="0"/>
            <a:t> (supondo que no gráfico seja permitido apenas coordenadas inteiras).</a:t>
          </a:r>
          <a:endParaRPr lang="pt-BR" sz="2100" kern="1200" dirty="0"/>
        </a:p>
      </dsp:txBody>
      <dsp:txXfrm>
        <a:off x="0" y="707107"/>
        <a:ext cx="9805417" cy="207522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9D5FE-9F06-458D-8C43-D42751CCD2EE}">
      <dsp:nvSpPr>
        <dsp:cNvPr id="0" name=""/>
        <dsp:cNvSpPr/>
      </dsp:nvSpPr>
      <dsp:spPr>
        <a:xfrm>
          <a:off x="0" y="417641"/>
          <a:ext cx="9775906" cy="2126250"/>
        </a:xfrm>
        <a:prstGeom prst="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719" tIns="520700" rIns="758719" bIns="177800" numCol="1" spcCol="1270" anchor="t" anchorCtr="0">
          <a:noAutofit/>
        </a:bodyPr>
        <a:lstStyle/>
        <a:p>
          <a:pPr marL="228600" lvl="1" indent="-228600" algn="l" defTabSz="1111250" rtl="0">
            <a:lnSpc>
              <a:spcPct val="90000"/>
            </a:lnSpc>
            <a:spcBef>
              <a:spcPct val="0"/>
            </a:spcBef>
            <a:spcAft>
              <a:spcPct val="15000"/>
            </a:spcAft>
            <a:buChar char="••"/>
          </a:pPr>
          <a:r>
            <a:rPr lang="pt-BR" sz="2500" kern="1200" smtClean="0"/>
            <a:t>Para percorrer umarray de arrays, utilizaremos novamente as instruções de repetição while e for. Porém, como estamos trabalhando com arrays com mais de uma dimensão, teremos uma ou mais laços encadeados.</a:t>
          </a:r>
          <a:endParaRPr lang="pt-BR" sz="2500" kern="1200"/>
        </a:p>
      </dsp:txBody>
      <dsp:txXfrm>
        <a:off x="0" y="417641"/>
        <a:ext cx="9775906" cy="2126250"/>
      </dsp:txXfrm>
    </dsp:sp>
    <dsp:sp modelId="{5FEE80C7-B1C3-4C6B-BC48-C7891F1CF9EF}">
      <dsp:nvSpPr>
        <dsp:cNvPr id="0" name=""/>
        <dsp:cNvSpPr/>
      </dsp:nvSpPr>
      <dsp:spPr>
        <a:xfrm>
          <a:off x="488795" y="48641"/>
          <a:ext cx="6843134" cy="738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654" tIns="0" rIns="258654" bIns="0" numCol="1" spcCol="1270" anchor="ctr" anchorCtr="0">
          <a:noAutofit/>
        </a:bodyPr>
        <a:lstStyle/>
        <a:p>
          <a:pPr lvl="0" algn="l" defTabSz="1111250" rtl="0">
            <a:lnSpc>
              <a:spcPct val="90000"/>
            </a:lnSpc>
            <a:spcBef>
              <a:spcPct val="0"/>
            </a:spcBef>
            <a:spcAft>
              <a:spcPct val="35000"/>
            </a:spcAft>
          </a:pPr>
          <a:r>
            <a:rPr lang="pt-BR" sz="2500" b="1" kern="1200" smtClean="0"/>
            <a:t>Percorrendo um array de arrays</a:t>
          </a:r>
          <a:endParaRPr lang="pt-BR" sz="2500" kern="1200"/>
        </a:p>
      </dsp:txBody>
      <dsp:txXfrm>
        <a:off x="524821" y="84667"/>
        <a:ext cx="6771082" cy="66594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27BFB-A57E-4A75-BB75-37EDB1422335}">
      <dsp:nvSpPr>
        <dsp:cNvPr id="0" name=""/>
        <dsp:cNvSpPr/>
      </dsp:nvSpPr>
      <dsp:spPr>
        <a:xfrm>
          <a:off x="0" y="208220"/>
          <a:ext cx="9564117" cy="935415"/>
        </a:xfrm>
        <a:prstGeom prst="roundRect">
          <a:avLst/>
        </a:prstGeom>
        <a:solidFill>
          <a:srgbClr val="00B050"/>
        </a:solidFill>
        <a:ln w="1587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pt-BR" sz="3900" b="1" kern="1200" smtClean="0"/>
            <a:t>Erro: Acessar uma posição inexistente</a:t>
          </a:r>
          <a:endParaRPr lang="pt-BR" sz="3900" kern="1200"/>
        </a:p>
      </dsp:txBody>
      <dsp:txXfrm>
        <a:off x="45663" y="253883"/>
        <a:ext cx="9472791" cy="844089"/>
      </dsp:txXfrm>
    </dsp:sp>
    <dsp:sp modelId="{5DF9B7B0-4A60-4A6C-A2E2-0FB23256065E}">
      <dsp:nvSpPr>
        <dsp:cNvPr id="0" name=""/>
        <dsp:cNvSpPr/>
      </dsp:nvSpPr>
      <dsp:spPr>
        <a:xfrm>
          <a:off x="0" y="1143635"/>
          <a:ext cx="9564117"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661"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pt-BR" sz="3000" kern="1200" smtClean="0"/>
            <a:t>Um erro de execução comum em C# ocorre quando tentamos acessar uma posição que não existe em array.</a:t>
          </a:r>
          <a:endParaRPr lang="pt-BR" sz="3000" kern="1200"/>
        </a:p>
      </dsp:txBody>
      <dsp:txXfrm>
        <a:off x="0" y="1143635"/>
        <a:ext cx="9564117" cy="94857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D6CBD-5563-474F-A096-88E63709F913}">
      <dsp:nvSpPr>
        <dsp:cNvPr id="0" name=""/>
        <dsp:cNvSpPr/>
      </dsp:nvSpPr>
      <dsp:spPr>
        <a:xfrm>
          <a:off x="0" y="132136"/>
          <a:ext cx="9564117" cy="806400"/>
        </a:xfrm>
        <a:prstGeom prst="rect">
          <a:avLst/>
        </a:prstGeom>
        <a:solidFill>
          <a:schemeClr val="bg2">
            <a:lumMod val="5000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pt-BR" sz="2800" b="1" kern="1200" dirty="0" smtClean="0"/>
            <a:t>Erro: Acessar uma posição inexistente</a:t>
          </a:r>
          <a:endParaRPr lang="pt-BR" sz="2800" kern="1200" dirty="0"/>
        </a:p>
      </dsp:txBody>
      <dsp:txXfrm>
        <a:off x="0" y="132136"/>
        <a:ext cx="9564117" cy="806400"/>
      </dsp:txXfrm>
    </dsp:sp>
    <dsp:sp modelId="{CE74F19B-1CEF-43AF-8800-1EFFDD944953}">
      <dsp:nvSpPr>
        <dsp:cNvPr id="0" name=""/>
        <dsp:cNvSpPr/>
      </dsp:nvSpPr>
      <dsp:spPr>
        <a:xfrm>
          <a:off x="0" y="938537"/>
          <a:ext cx="9564117" cy="1229759"/>
        </a:xfrm>
        <a:prstGeom prst="rect">
          <a:avLst/>
        </a:prstGeom>
        <a:solidFill>
          <a:schemeClr val="bg2">
            <a:lumMod val="9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pt-BR" sz="2800" kern="1200" dirty="0" smtClean="0"/>
            <a:t>A mensagem de erro de execução seria semelhante a apresenta abaixo. “O índice estava fora dos limites da matriz.”</a:t>
          </a:r>
          <a:endParaRPr lang="pt-BR" sz="2800" kern="1200" dirty="0"/>
        </a:p>
      </dsp:txBody>
      <dsp:txXfrm>
        <a:off x="0" y="938537"/>
        <a:ext cx="9564117" cy="1229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85C72-F0F9-4833-9E29-7C00A9F17742}">
      <dsp:nvSpPr>
        <dsp:cNvPr id="0" name=""/>
        <dsp:cNvSpPr/>
      </dsp:nvSpPr>
      <dsp:spPr>
        <a:xfrm>
          <a:off x="0" y="797309"/>
          <a:ext cx="8736555" cy="1417500"/>
        </a:xfrm>
        <a:prstGeom prst="rect">
          <a:avLst/>
        </a:prstGeom>
        <a:solidFill>
          <a:schemeClr val="lt1">
            <a:alpha val="9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054" tIns="416560" rIns="678054" bIns="142240" numCol="1" spcCol="1270" anchor="t" anchorCtr="0">
          <a:noAutofit/>
        </a:bodyPr>
        <a:lstStyle/>
        <a:p>
          <a:pPr marL="228600" lvl="1" indent="-228600" algn="just" defTabSz="889000" rtl="0">
            <a:lnSpc>
              <a:spcPct val="90000"/>
            </a:lnSpc>
            <a:spcBef>
              <a:spcPct val="0"/>
            </a:spcBef>
            <a:spcAft>
              <a:spcPct val="15000"/>
            </a:spcAft>
            <a:buChar char="••"/>
          </a:pPr>
          <a:r>
            <a:rPr lang="pt-BR" sz="2000" kern="1200" dirty="0" smtClean="0"/>
            <a:t>Nessa unidade daremos continuidade a linguagem de programação C#, veremos </a:t>
          </a:r>
          <a:r>
            <a:rPr lang="pt-BR" sz="2000" kern="1200" dirty="0" err="1" smtClean="0"/>
            <a:t>array</a:t>
          </a:r>
          <a:r>
            <a:rPr lang="pt-BR" sz="2000" kern="1200" dirty="0" smtClean="0"/>
            <a:t> e </a:t>
          </a:r>
          <a:r>
            <a:rPr lang="pt-BR" sz="2000" kern="1200" dirty="0" err="1" smtClean="0"/>
            <a:t>arrays</a:t>
          </a:r>
          <a:r>
            <a:rPr lang="pt-BR" sz="2000" kern="1200" dirty="0" smtClean="0"/>
            <a:t> de </a:t>
          </a:r>
          <a:r>
            <a:rPr lang="pt-BR" sz="2000" kern="1200" dirty="0" err="1" smtClean="0"/>
            <a:t>arrays</a:t>
          </a:r>
          <a:r>
            <a:rPr lang="pt-BR" sz="2000" kern="1200" dirty="0" smtClean="0"/>
            <a:t>, suas funções, vantagens, manipulação e entre outros.</a:t>
          </a:r>
          <a:endParaRPr lang="pt-BR" sz="2000" kern="1200" dirty="0"/>
        </a:p>
      </dsp:txBody>
      <dsp:txXfrm>
        <a:off x="0" y="797309"/>
        <a:ext cx="8736555" cy="1417500"/>
      </dsp:txXfrm>
    </dsp:sp>
    <dsp:sp modelId="{F4332DEC-168A-419B-A32D-A51C6ECDF297}">
      <dsp:nvSpPr>
        <dsp:cNvPr id="0" name=""/>
        <dsp:cNvSpPr/>
      </dsp:nvSpPr>
      <dsp:spPr>
        <a:xfrm>
          <a:off x="436827" y="502109"/>
          <a:ext cx="6115588" cy="590400"/>
        </a:xfrm>
        <a:prstGeom prst="roundRect">
          <a:avLst/>
        </a:prstGeom>
        <a:solidFill>
          <a:schemeClr val="accent6">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155" tIns="0" rIns="231155" bIns="0" numCol="1" spcCol="1270" anchor="ctr" anchorCtr="0">
          <a:noAutofit/>
        </a:bodyPr>
        <a:lstStyle/>
        <a:p>
          <a:pPr lvl="0" algn="l" defTabSz="889000" rtl="0">
            <a:lnSpc>
              <a:spcPct val="90000"/>
            </a:lnSpc>
            <a:spcBef>
              <a:spcPct val="0"/>
            </a:spcBef>
            <a:spcAft>
              <a:spcPct val="35000"/>
            </a:spcAft>
          </a:pPr>
          <a:r>
            <a:rPr lang="pt-BR" sz="2000" kern="1200" dirty="0" smtClean="0"/>
            <a:t>Unidade 9 – Linguagem de programação C#	</a:t>
          </a:r>
          <a:endParaRPr lang="pt-BR" sz="2000" kern="1200" dirty="0"/>
        </a:p>
      </dsp:txBody>
      <dsp:txXfrm>
        <a:off x="465648" y="530930"/>
        <a:ext cx="6057946"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40DBC-21A5-46DE-9C96-FDEAEB8C8F4F}">
      <dsp:nvSpPr>
        <dsp:cNvPr id="0" name=""/>
        <dsp:cNvSpPr/>
      </dsp:nvSpPr>
      <dsp:spPr>
        <a:xfrm>
          <a:off x="4619" y="0"/>
          <a:ext cx="9451940" cy="3143313"/>
        </a:xfrm>
        <a:prstGeom prst="homePlate">
          <a:avLst>
            <a:gd name="adj" fmla="val 25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3443" tIns="91440" rIns="1333774" bIns="91440" numCol="1" spcCol="1270" anchor="t" anchorCtr="0">
          <a:noAutofit/>
        </a:bodyPr>
        <a:lstStyle/>
        <a:p>
          <a:pPr lvl="0" algn="l" defTabSz="1600200" rtl="0">
            <a:lnSpc>
              <a:spcPct val="90000"/>
            </a:lnSpc>
            <a:spcBef>
              <a:spcPct val="0"/>
            </a:spcBef>
            <a:spcAft>
              <a:spcPct val="35000"/>
            </a:spcAft>
          </a:pPr>
          <a:r>
            <a:rPr lang="pt-BR" sz="3600" b="1" kern="1200" dirty="0" err="1" smtClean="0"/>
            <a:t>Array</a:t>
          </a:r>
          <a:endParaRPr lang="pt-BR" sz="3600" kern="1200" dirty="0"/>
        </a:p>
        <a:p>
          <a:pPr marL="285750" lvl="1" indent="-285750" algn="l" defTabSz="1244600" rtl="0">
            <a:lnSpc>
              <a:spcPct val="90000"/>
            </a:lnSpc>
            <a:spcBef>
              <a:spcPct val="0"/>
            </a:spcBef>
            <a:spcAft>
              <a:spcPct val="15000"/>
            </a:spcAft>
            <a:buChar char="••"/>
          </a:pPr>
          <a:r>
            <a:rPr lang="pt-BR" sz="2800" kern="1200" dirty="0" smtClean="0"/>
            <a:t>Considere um programa de computador que realizará cálculos matemáticos com os preços dos produtos de um supermercado. Por exemplo, esse programa deverá calcular a média dos preços ou encontrar o produto mais barato.</a:t>
          </a:r>
          <a:endParaRPr lang="pt-BR" sz="2800" kern="1200" dirty="0"/>
        </a:p>
      </dsp:txBody>
      <dsp:txXfrm>
        <a:off x="4619" y="0"/>
        <a:ext cx="9059026" cy="31433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7EC56-8BFD-431E-A758-E7CD9848F419}">
      <dsp:nvSpPr>
        <dsp:cNvPr id="0" name=""/>
        <dsp:cNvSpPr/>
      </dsp:nvSpPr>
      <dsp:spPr>
        <a:xfrm>
          <a:off x="0" y="13417"/>
          <a:ext cx="9664380" cy="76752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pt-BR" sz="3200" b="1" kern="1200" smtClean="0"/>
            <a:t>Array</a:t>
          </a:r>
          <a:endParaRPr lang="pt-BR" sz="3200" kern="1200"/>
        </a:p>
      </dsp:txBody>
      <dsp:txXfrm>
        <a:off x="37467" y="50884"/>
        <a:ext cx="9589446" cy="692586"/>
      </dsp:txXfrm>
    </dsp:sp>
    <dsp:sp modelId="{09824D7F-6F79-4AEE-8C50-A34FB61CE254}">
      <dsp:nvSpPr>
        <dsp:cNvPr id="0" name=""/>
        <dsp:cNvSpPr/>
      </dsp:nvSpPr>
      <dsp:spPr>
        <a:xfrm>
          <a:off x="0" y="780937"/>
          <a:ext cx="966438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844"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pt-BR" sz="2500" kern="1200" smtClean="0"/>
            <a:t>Para manipular os preços dos produtos, dentro de um programa, esses valores devem ser armazenados em variáveis.</a:t>
          </a:r>
          <a:endParaRPr lang="pt-BR" sz="2500" kern="1200"/>
        </a:p>
      </dsp:txBody>
      <dsp:txXfrm>
        <a:off x="0" y="780937"/>
        <a:ext cx="9664380" cy="794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46EC0-5762-4877-BD79-CCC3ED3D2FEF}">
      <dsp:nvSpPr>
        <dsp:cNvPr id="0" name=""/>
        <dsp:cNvSpPr/>
      </dsp:nvSpPr>
      <dsp:spPr>
        <a:xfrm>
          <a:off x="4508" y="0"/>
          <a:ext cx="9224899" cy="268143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pt-BR" sz="3100" b="1" kern="1200" smtClean="0"/>
            <a:t>Array</a:t>
          </a:r>
          <a:endParaRPr lang="pt-BR" sz="3100" kern="1200"/>
        </a:p>
        <a:p>
          <a:pPr marL="228600" lvl="1" indent="-228600" algn="l" defTabSz="1066800" rtl="0">
            <a:lnSpc>
              <a:spcPct val="90000"/>
            </a:lnSpc>
            <a:spcBef>
              <a:spcPct val="0"/>
            </a:spcBef>
            <a:spcAft>
              <a:spcPct val="15000"/>
            </a:spcAft>
            <a:buChar char="••"/>
          </a:pPr>
          <a:r>
            <a:rPr lang="pt-BR" sz="2400" kern="1200" smtClean="0"/>
            <a:t>Como uma variável do tipo </a:t>
          </a:r>
          <a:r>
            <a:rPr lang="pt-BR" sz="2400" b="1" kern="1200" smtClean="0"/>
            <a:t>double</a:t>
          </a:r>
          <a:r>
            <a:rPr lang="pt-BR" sz="2400" kern="1200" smtClean="0"/>
            <a:t> armazena somente um valor de cada vez, seria necessário uma variável para cada produto. Considerando a existência de uma grande quantidade de produtos, essa abordagem será pouco prática. Nesses casos, podemos utilizar os chamados arrays ou vetores.</a:t>
          </a:r>
          <a:endParaRPr lang="pt-BR" sz="2400" kern="1200"/>
        </a:p>
      </dsp:txBody>
      <dsp:txXfrm>
        <a:off x="83045" y="78537"/>
        <a:ext cx="9067825" cy="2524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EA926-1755-4575-9B08-DAC08D85357A}">
      <dsp:nvSpPr>
        <dsp:cNvPr id="0" name=""/>
        <dsp:cNvSpPr/>
      </dsp:nvSpPr>
      <dsp:spPr>
        <a:xfrm>
          <a:off x="0" y="49343"/>
          <a:ext cx="9475217"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pt-BR" sz="2100" b="1" kern="1200" smtClean="0"/>
            <a:t>Como declarar e inicializar um array?</a:t>
          </a:r>
          <a:endParaRPr lang="pt-BR" sz="2100" kern="1200"/>
        </a:p>
      </dsp:txBody>
      <dsp:txXfrm>
        <a:off x="0" y="49343"/>
        <a:ext cx="9475217" cy="604800"/>
      </dsp:txXfrm>
    </dsp:sp>
    <dsp:sp modelId="{B444FA1F-CAC1-4DBE-AA23-E69BE6C7D086}">
      <dsp:nvSpPr>
        <dsp:cNvPr id="0" name=""/>
        <dsp:cNvSpPr/>
      </dsp:nvSpPr>
      <dsp:spPr>
        <a:xfrm>
          <a:off x="0" y="654143"/>
          <a:ext cx="9475217" cy="146994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pt-BR" sz="2100" kern="1200" smtClean="0"/>
            <a:t>Um array ou vetor é uma estrutura de dados utilizada para armazenar uma coleção de itens. Cada item é identificado através de um índice. Podemos imaginar um array como sendo um armário com um determinado número de gavetas e cada gaveta possui um rótulo com um número de identificação.</a:t>
          </a:r>
          <a:endParaRPr lang="pt-BR" sz="2100" kern="1200"/>
        </a:p>
      </dsp:txBody>
      <dsp:txXfrm>
        <a:off x="0" y="654143"/>
        <a:ext cx="9475217" cy="14699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24DAE-0396-4912-B565-C6D6172FD665}">
      <dsp:nvSpPr>
        <dsp:cNvPr id="0" name=""/>
        <dsp:cNvSpPr/>
      </dsp:nvSpPr>
      <dsp:spPr>
        <a:xfrm>
          <a:off x="0" y="14476"/>
          <a:ext cx="9589517" cy="575639"/>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pt-BR" sz="2400" b="1" kern="1200" smtClean="0"/>
            <a:t>O que é um Array?</a:t>
          </a:r>
          <a:endParaRPr lang="pt-BR" sz="2400" kern="1200"/>
        </a:p>
      </dsp:txBody>
      <dsp:txXfrm>
        <a:off x="28100" y="42576"/>
        <a:ext cx="9533317" cy="519439"/>
      </dsp:txXfrm>
    </dsp:sp>
    <dsp:sp modelId="{E6B01003-3409-44A6-AAAE-999A240EA8A8}">
      <dsp:nvSpPr>
        <dsp:cNvPr id="0" name=""/>
        <dsp:cNvSpPr/>
      </dsp:nvSpPr>
      <dsp:spPr>
        <a:xfrm>
          <a:off x="0" y="590116"/>
          <a:ext cx="9589517"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467"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pt-BR" sz="1900" kern="1200" smtClean="0"/>
            <a:t>Quando criamos um array, devemos informar qual o tipo de dado pretendemos armazenar em cada posição. Na analogia com armário, seria como se tivéssemos que definir o que o é permitido guardar em cada gaveta. Por exemplo, se definirmos que um armário deve guardar livros, então somente livros podem ser armazenados nas gavetas desse armário. Não poderemos guardar revistas ou jornais.</a:t>
          </a:r>
          <a:endParaRPr lang="pt-BR" sz="1900" kern="1200"/>
        </a:p>
      </dsp:txBody>
      <dsp:txXfrm>
        <a:off x="0" y="590116"/>
        <a:ext cx="9589517" cy="13910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5E8BC-2CCD-4001-A2B5-9800A152CD3F}">
      <dsp:nvSpPr>
        <dsp:cNvPr id="0" name=""/>
        <dsp:cNvSpPr/>
      </dsp:nvSpPr>
      <dsp:spPr>
        <a:xfrm rot="5400000">
          <a:off x="5544309" y="-1935446"/>
          <a:ext cx="1728587" cy="6031626"/>
        </a:xfrm>
        <a:prstGeom prst="round2SameRect">
          <a:avLst/>
        </a:prstGeom>
        <a:solidFill>
          <a:schemeClr val="bg2">
            <a:alpha val="90000"/>
          </a:schemeClr>
        </a:solidFill>
        <a:ln w="15875" cap="flat"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pt-BR" sz="2300" kern="1200" smtClean="0"/>
            <a:t>Para utilizarmos um array, devemos criar uma variável para guardar a referência desse array. A declaração dessa variável é semelhante à declaração das variáveis que vimos até agora.</a:t>
          </a:r>
          <a:endParaRPr lang="pt-BR" sz="2300" kern="1200"/>
        </a:p>
      </dsp:txBody>
      <dsp:txXfrm rot="-5400000">
        <a:off x="3392790" y="300456"/>
        <a:ext cx="5947243" cy="1559821"/>
      </dsp:txXfrm>
    </dsp:sp>
    <dsp:sp modelId="{B54E8AE8-0B14-4D98-8744-8837298E7F21}">
      <dsp:nvSpPr>
        <dsp:cNvPr id="0" name=""/>
        <dsp:cNvSpPr/>
      </dsp:nvSpPr>
      <dsp:spPr>
        <a:xfrm>
          <a:off x="0" y="0"/>
          <a:ext cx="3392790" cy="2160734"/>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rtl="0">
            <a:lnSpc>
              <a:spcPct val="90000"/>
            </a:lnSpc>
            <a:spcBef>
              <a:spcPct val="0"/>
            </a:spcBef>
            <a:spcAft>
              <a:spcPct val="35000"/>
            </a:spcAft>
          </a:pPr>
          <a:r>
            <a:rPr lang="pt-BR" sz="3700" b="1" kern="1200" dirty="0" smtClean="0"/>
            <a:t>Como declarar e inicializar um </a:t>
          </a:r>
          <a:r>
            <a:rPr lang="pt-BR" sz="3700" b="1" kern="1200" dirty="0" err="1" smtClean="0"/>
            <a:t>array</a:t>
          </a:r>
          <a:r>
            <a:rPr lang="pt-BR" sz="3700" b="1" kern="1200" dirty="0" smtClean="0"/>
            <a:t>?</a:t>
          </a:r>
          <a:endParaRPr lang="pt-BR" sz="3700" kern="1200" dirty="0"/>
        </a:p>
      </dsp:txBody>
      <dsp:txXfrm>
        <a:off x="105478" y="105478"/>
        <a:ext cx="3181834" cy="19497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411674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96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69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5/19/2014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2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2261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482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07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5/19/2014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8284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5/19/2014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058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5/19/2014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721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5/19/2014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85476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085126341"/>
              </p:ext>
            </p:extLst>
          </p:nvPr>
        </p:nvGraphicFramePr>
        <p:xfrm>
          <a:off x="1474574" y="1565189"/>
          <a:ext cx="9185187" cy="2619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100226964"/>
              </p:ext>
            </p:extLst>
          </p:nvPr>
        </p:nvGraphicFramePr>
        <p:xfrm>
          <a:off x="2866765" y="4876564"/>
          <a:ext cx="6186617" cy="922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p:cNvPicPr>
            <a:picLocks noChangeAspect="1"/>
          </p:cNvPicPr>
          <p:nvPr/>
        </p:nvPicPr>
        <p:blipFill>
          <a:blip r:embed="rId12">
            <a:clrChange>
              <a:clrFrom>
                <a:srgbClr val="FEFEFE"/>
              </a:clrFrom>
              <a:clrTo>
                <a:srgbClr val="FEFEFE">
                  <a:alpha val="0"/>
                </a:srgbClr>
              </a:clrTo>
            </a:clrChange>
          </a:blip>
          <a:stretch>
            <a:fillRect/>
          </a:stretch>
        </p:blipFill>
        <p:spPr>
          <a:xfrm>
            <a:off x="4174717" y="0"/>
            <a:ext cx="3430673" cy="1093688"/>
          </a:xfrm>
          <a:prstGeom prst="rect">
            <a:avLst/>
          </a:prstGeom>
        </p:spPr>
      </p:pic>
    </p:spTree>
    <p:extLst>
      <p:ext uri="{BB962C8B-B14F-4D97-AF65-F5344CB8AC3E}">
        <p14:creationId xmlns:p14="http://schemas.microsoft.com/office/powerpoint/2010/main" val="12133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2995064955"/>
              </p:ext>
            </p:extLst>
          </p:nvPr>
        </p:nvGraphicFramePr>
        <p:xfrm>
          <a:off x="1268983" y="19667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2467432" y="3948065"/>
            <a:ext cx="6837018" cy="1754235"/>
          </a:xfrm>
          <a:prstGeom prst="rect">
            <a:avLst/>
          </a:prstGeom>
        </p:spPr>
      </p:pic>
    </p:spTree>
    <p:extLst>
      <p:ext uri="{BB962C8B-B14F-4D97-AF65-F5344CB8AC3E}">
        <p14:creationId xmlns:p14="http://schemas.microsoft.com/office/powerpoint/2010/main" val="75461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3487881423"/>
              </p:ext>
            </p:extLst>
          </p:nvPr>
        </p:nvGraphicFramePr>
        <p:xfrm>
          <a:off x="1459483" y="20556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697287" y="4181474"/>
            <a:ext cx="4584459" cy="1927225"/>
          </a:xfrm>
          <a:prstGeom prst="rect">
            <a:avLst/>
          </a:prstGeom>
        </p:spPr>
      </p:pic>
    </p:spTree>
    <p:extLst>
      <p:ext uri="{BB962C8B-B14F-4D97-AF65-F5344CB8AC3E}">
        <p14:creationId xmlns:p14="http://schemas.microsoft.com/office/powerpoint/2010/main" val="262058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2150682590"/>
              </p:ext>
            </p:extLst>
          </p:nvPr>
        </p:nvGraphicFramePr>
        <p:xfrm>
          <a:off x="1268983" y="1966766"/>
          <a:ext cx="9348217" cy="179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stretch>
            <a:fillRect/>
          </a:stretch>
        </p:blipFill>
        <p:spPr>
          <a:xfrm>
            <a:off x="3164705" y="4732337"/>
            <a:ext cx="5450696" cy="1173163"/>
          </a:xfrm>
          <a:prstGeom prst="rect">
            <a:avLst/>
          </a:prstGeom>
        </p:spPr>
      </p:pic>
    </p:spTree>
    <p:extLst>
      <p:ext uri="{BB962C8B-B14F-4D97-AF65-F5344CB8AC3E}">
        <p14:creationId xmlns:p14="http://schemas.microsoft.com/office/powerpoint/2010/main" val="92460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nvGraphicFramePr>
        <p:xfrm>
          <a:off x="1268983" y="19667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stretch>
            <a:fillRect/>
          </a:stretch>
        </p:blipFill>
        <p:spPr>
          <a:xfrm>
            <a:off x="2082800" y="4473574"/>
            <a:ext cx="7876190" cy="1038225"/>
          </a:xfrm>
          <a:prstGeom prst="rect">
            <a:avLst/>
          </a:prstGeom>
        </p:spPr>
      </p:pic>
    </p:spTree>
    <p:extLst>
      <p:ext uri="{BB962C8B-B14F-4D97-AF65-F5344CB8AC3E}">
        <p14:creationId xmlns:p14="http://schemas.microsoft.com/office/powerpoint/2010/main" val="354961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998137736"/>
              </p:ext>
            </p:extLst>
          </p:nvPr>
        </p:nvGraphicFramePr>
        <p:xfrm>
          <a:off x="1357883" y="2296966"/>
          <a:ext cx="9487917" cy="2440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290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791742939"/>
              </p:ext>
            </p:extLst>
          </p:nvPr>
        </p:nvGraphicFramePr>
        <p:xfrm>
          <a:off x="1484883" y="18651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852484" y="2925524"/>
            <a:ext cx="4252938" cy="3277956"/>
          </a:xfrm>
          <a:prstGeom prst="rect">
            <a:avLst/>
          </a:prstGeom>
        </p:spPr>
      </p:pic>
    </p:spTree>
    <p:extLst>
      <p:ext uri="{BB962C8B-B14F-4D97-AF65-F5344CB8AC3E}">
        <p14:creationId xmlns:p14="http://schemas.microsoft.com/office/powerpoint/2010/main" val="73177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4137436623"/>
              </p:ext>
            </p:extLst>
          </p:nvPr>
        </p:nvGraphicFramePr>
        <p:xfrm>
          <a:off x="1268983" y="1966766"/>
          <a:ext cx="9805417" cy="2808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975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877152004"/>
              </p:ext>
            </p:extLst>
          </p:nvPr>
        </p:nvGraphicFramePr>
        <p:xfrm>
          <a:off x="1268983" y="1966766"/>
          <a:ext cx="9564117" cy="230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55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759083787"/>
              </p:ext>
            </p:extLst>
          </p:nvPr>
        </p:nvGraphicFramePr>
        <p:xfrm>
          <a:off x="1662683" y="1763566"/>
          <a:ext cx="9170417" cy="165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713456" y="2908300"/>
            <a:ext cx="5252743" cy="3450331"/>
          </a:xfrm>
          <a:prstGeom prst="rect">
            <a:avLst/>
          </a:prstGeom>
        </p:spPr>
      </p:pic>
    </p:spTree>
    <p:extLst>
      <p:ext uri="{BB962C8B-B14F-4D97-AF65-F5344CB8AC3E}">
        <p14:creationId xmlns:p14="http://schemas.microsoft.com/office/powerpoint/2010/main" val="9006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637118660"/>
              </p:ext>
            </p:extLst>
          </p:nvPr>
        </p:nvGraphicFramePr>
        <p:xfrm>
          <a:off x="1268983" y="1966766"/>
          <a:ext cx="9564117" cy="230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407073" y="4279598"/>
            <a:ext cx="2102359" cy="2102359"/>
          </a:xfrm>
          <a:prstGeom prst="rect">
            <a:avLst/>
          </a:prstGeom>
        </p:spPr>
      </p:pic>
    </p:spTree>
    <p:extLst>
      <p:ext uri="{BB962C8B-B14F-4D97-AF65-F5344CB8AC3E}">
        <p14:creationId xmlns:p14="http://schemas.microsoft.com/office/powerpoint/2010/main" val="212298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950594288"/>
              </p:ext>
            </p:extLst>
          </p:nvPr>
        </p:nvGraphicFramePr>
        <p:xfrm>
          <a:off x="1804841" y="1348195"/>
          <a:ext cx="8736555" cy="271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5198112" y="4530804"/>
            <a:ext cx="1383882" cy="1395942"/>
          </a:xfrm>
          <a:prstGeom prst="rect">
            <a:avLst/>
          </a:prstGeom>
        </p:spPr>
      </p:pic>
    </p:spTree>
    <p:extLst>
      <p:ext uri="{BB962C8B-B14F-4D97-AF65-F5344CB8AC3E}">
        <p14:creationId xmlns:p14="http://schemas.microsoft.com/office/powerpoint/2010/main" val="29197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3316068423"/>
              </p:ext>
            </p:extLst>
          </p:nvPr>
        </p:nvGraphicFramePr>
        <p:xfrm>
          <a:off x="1268983" y="1966766"/>
          <a:ext cx="9526017" cy="1944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3809808" y="4125912"/>
            <a:ext cx="4160490" cy="1728788"/>
          </a:xfrm>
          <a:prstGeom prst="rect">
            <a:avLst/>
          </a:prstGeom>
        </p:spPr>
      </p:pic>
    </p:spTree>
    <p:extLst>
      <p:ext uri="{BB962C8B-B14F-4D97-AF65-F5344CB8AC3E}">
        <p14:creationId xmlns:p14="http://schemas.microsoft.com/office/powerpoint/2010/main" val="95602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582439323"/>
              </p:ext>
            </p:extLst>
          </p:nvPr>
        </p:nvGraphicFramePr>
        <p:xfrm>
          <a:off x="1268983" y="1966766"/>
          <a:ext cx="9564117" cy="230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3809808" y="4418012"/>
            <a:ext cx="4160490" cy="1728788"/>
          </a:xfrm>
          <a:prstGeom prst="rect">
            <a:avLst/>
          </a:prstGeom>
        </p:spPr>
      </p:pic>
    </p:spTree>
    <p:extLst>
      <p:ext uri="{BB962C8B-B14F-4D97-AF65-F5344CB8AC3E}">
        <p14:creationId xmlns:p14="http://schemas.microsoft.com/office/powerpoint/2010/main" val="307356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809259847"/>
              </p:ext>
            </p:extLst>
          </p:nvPr>
        </p:nvGraphicFramePr>
        <p:xfrm>
          <a:off x="1268983" y="1966766"/>
          <a:ext cx="9805417" cy="2884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25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3" name="Imagem 2"/>
          <p:cNvPicPr>
            <a:picLocks noChangeAspect="1"/>
          </p:cNvPicPr>
          <p:nvPr/>
        </p:nvPicPr>
        <p:blipFill>
          <a:blip r:embed="rId3">
            <a:clrChange>
              <a:clrFrom>
                <a:srgbClr val="FFFFFF"/>
              </a:clrFrom>
              <a:clrTo>
                <a:srgbClr val="FFFFFF">
                  <a:alpha val="0"/>
                </a:srgbClr>
              </a:clrTo>
            </a:clrChange>
          </a:blip>
          <a:stretch>
            <a:fillRect/>
          </a:stretch>
        </p:blipFill>
        <p:spPr>
          <a:xfrm>
            <a:off x="2782156" y="2352674"/>
            <a:ext cx="6495948" cy="3413125"/>
          </a:xfrm>
          <a:prstGeom prst="rect">
            <a:avLst/>
          </a:prstGeom>
        </p:spPr>
      </p:pic>
    </p:spTree>
    <p:extLst>
      <p:ext uri="{BB962C8B-B14F-4D97-AF65-F5344CB8AC3E}">
        <p14:creationId xmlns:p14="http://schemas.microsoft.com/office/powerpoint/2010/main" val="13492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276585247"/>
              </p:ext>
            </p:extLst>
          </p:nvPr>
        </p:nvGraphicFramePr>
        <p:xfrm>
          <a:off x="1107994" y="2042966"/>
          <a:ext cx="9775906" cy="259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24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5" name="Imagem 4"/>
          <p:cNvPicPr>
            <a:picLocks noChangeAspect="1"/>
          </p:cNvPicPr>
          <p:nvPr/>
        </p:nvPicPr>
        <p:blipFill>
          <a:blip r:embed="rId3">
            <a:clrChange>
              <a:clrFrom>
                <a:srgbClr val="FFFFFF"/>
              </a:clrFrom>
              <a:clrTo>
                <a:srgbClr val="FFFFFF">
                  <a:alpha val="0"/>
                </a:srgbClr>
              </a:clrTo>
            </a:clrChange>
          </a:blip>
          <a:stretch>
            <a:fillRect/>
          </a:stretch>
        </p:blipFill>
        <p:spPr>
          <a:xfrm>
            <a:off x="2446337" y="2195512"/>
            <a:ext cx="7696709" cy="3608388"/>
          </a:xfrm>
          <a:prstGeom prst="rect">
            <a:avLst/>
          </a:prstGeom>
        </p:spPr>
      </p:pic>
    </p:spTree>
    <p:extLst>
      <p:ext uri="{BB962C8B-B14F-4D97-AF65-F5344CB8AC3E}">
        <p14:creationId xmlns:p14="http://schemas.microsoft.com/office/powerpoint/2010/main" val="390824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2618135211"/>
              </p:ext>
            </p:extLst>
          </p:nvPr>
        </p:nvGraphicFramePr>
        <p:xfrm>
          <a:off x="1107994" y="2042966"/>
          <a:ext cx="9564117" cy="230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497262" y="4787853"/>
            <a:ext cx="5095564" cy="1257347"/>
          </a:xfrm>
          <a:prstGeom prst="rect">
            <a:avLst/>
          </a:prstGeom>
        </p:spPr>
      </p:pic>
    </p:spTree>
    <p:extLst>
      <p:ext uri="{BB962C8B-B14F-4D97-AF65-F5344CB8AC3E}">
        <p14:creationId xmlns:p14="http://schemas.microsoft.com/office/powerpoint/2010/main" val="256738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2174356717"/>
              </p:ext>
            </p:extLst>
          </p:nvPr>
        </p:nvGraphicFramePr>
        <p:xfrm>
          <a:off x="1107994" y="2042966"/>
          <a:ext cx="9564117" cy="230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5F5F5"/>
              </a:clrFrom>
              <a:clrTo>
                <a:srgbClr val="F5F5F5">
                  <a:alpha val="0"/>
                </a:srgbClr>
              </a:clrTo>
            </a:clrChange>
          </a:blip>
          <a:stretch>
            <a:fillRect/>
          </a:stretch>
        </p:blipFill>
        <p:spPr>
          <a:xfrm>
            <a:off x="1641474" y="4789487"/>
            <a:ext cx="12591607" cy="620713"/>
          </a:xfrm>
          <a:prstGeom prst="rect">
            <a:avLst/>
          </a:prstGeom>
        </p:spPr>
      </p:pic>
    </p:spTree>
    <p:extLst>
      <p:ext uri="{BB962C8B-B14F-4D97-AF65-F5344CB8AC3E}">
        <p14:creationId xmlns:p14="http://schemas.microsoft.com/office/powerpoint/2010/main" val="400170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1811853" y="1399029"/>
            <a:ext cx="81563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Exercícios de Fixação</a:t>
            </a:r>
            <a:endParaRPr lang="pt-BR" dirty="0"/>
          </a:p>
        </p:txBody>
      </p:sp>
      <p:pic>
        <p:nvPicPr>
          <p:cNvPr id="7" name="Imagem 6"/>
          <p:cNvPicPr>
            <a:picLocks noChangeAspect="1"/>
          </p:cNvPicPr>
          <p:nvPr/>
        </p:nvPicPr>
        <p:blipFill>
          <a:blip r:embed="rId3">
            <a:clrChange>
              <a:clrFrom>
                <a:srgbClr val="FFFFFF"/>
              </a:clrFrom>
              <a:clrTo>
                <a:srgbClr val="FFFFFF">
                  <a:alpha val="0"/>
                </a:srgbClr>
              </a:clrTo>
            </a:clrChange>
          </a:blip>
          <a:stretch>
            <a:fillRect/>
          </a:stretch>
        </p:blipFill>
        <p:spPr>
          <a:xfrm>
            <a:off x="4670852" y="2679827"/>
            <a:ext cx="2438400" cy="1571625"/>
          </a:xfrm>
          <a:prstGeom prst="rect">
            <a:avLst/>
          </a:prstGeom>
        </p:spPr>
      </p:pic>
    </p:spTree>
    <p:extLst>
      <p:ext uri="{BB962C8B-B14F-4D97-AF65-F5344CB8AC3E}">
        <p14:creationId xmlns:p14="http://schemas.microsoft.com/office/powerpoint/2010/main" val="20296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203761731"/>
              </p:ext>
            </p:extLst>
          </p:nvPr>
        </p:nvGraphicFramePr>
        <p:xfrm>
          <a:off x="1511620" y="2195365"/>
          <a:ext cx="9461180" cy="31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97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1549065629"/>
              </p:ext>
            </p:extLst>
          </p:nvPr>
        </p:nvGraphicFramePr>
        <p:xfrm>
          <a:off x="1511620" y="2195365"/>
          <a:ext cx="9664380" cy="1589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649357" y="4537003"/>
            <a:ext cx="2481391" cy="1206548"/>
          </a:xfrm>
          <a:prstGeom prst="rect">
            <a:avLst/>
          </a:prstGeom>
        </p:spPr>
      </p:pic>
    </p:spTree>
    <p:extLst>
      <p:ext uri="{BB962C8B-B14F-4D97-AF65-F5344CB8AC3E}">
        <p14:creationId xmlns:p14="http://schemas.microsoft.com/office/powerpoint/2010/main" val="13340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695799596"/>
              </p:ext>
            </p:extLst>
          </p:nvPr>
        </p:nvGraphicFramePr>
        <p:xfrm>
          <a:off x="1268983" y="1966766"/>
          <a:ext cx="9233917" cy="2681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1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8" name="Diagrama 7"/>
          <p:cNvGraphicFramePr/>
          <p:nvPr>
            <p:extLst>
              <p:ext uri="{D42A27DB-BD31-4B8C-83A1-F6EECF244321}">
                <p14:modId xmlns:p14="http://schemas.microsoft.com/office/powerpoint/2010/main" val="2226086310"/>
              </p:ext>
            </p:extLst>
          </p:nvPr>
        </p:nvGraphicFramePr>
        <p:xfrm>
          <a:off x="1472183" y="1966766"/>
          <a:ext cx="9475217" cy="2173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808806" y="4403678"/>
            <a:ext cx="1939148" cy="1789159"/>
          </a:xfrm>
          <a:prstGeom prst="rect">
            <a:avLst/>
          </a:prstGeom>
        </p:spPr>
      </p:pic>
    </p:spTree>
    <p:extLst>
      <p:ext uri="{BB962C8B-B14F-4D97-AF65-F5344CB8AC3E}">
        <p14:creationId xmlns:p14="http://schemas.microsoft.com/office/powerpoint/2010/main" val="152357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2259347276"/>
              </p:ext>
            </p:extLst>
          </p:nvPr>
        </p:nvGraphicFramePr>
        <p:xfrm>
          <a:off x="1268983" y="1966766"/>
          <a:ext cx="9589517" cy="199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4614862" y="4235450"/>
            <a:ext cx="2886075" cy="1866900"/>
          </a:xfrm>
          <a:prstGeom prst="rect">
            <a:avLst/>
          </a:prstGeom>
        </p:spPr>
      </p:pic>
    </p:spTree>
    <p:extLst>
      <p:ext uri="{BB962C8B-B14F-4D97-AF65-F5344CB8AC3E}">
        <p14:creationId xmlns:p14="http://schemas.microsoft.com/office/powerpoint/2010/main" val="29548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188622454"/>
              </p:ext>
            </p:extLst>
          </p:nvPr>
        </p:nvGraphicFramePr>
        <p:xfrm>
          <a:off x="1268983" y="1966766"/>
          <a:ext cx="9424417" cy="2160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p:cNvPicPr>
            <a:picLocks noChangeAspect="1"/>
          </p:cNvPicPr>
          <p:nvPr/>
        </p:nvPicPr>
        <p:blipFill>
          <a:blip r:embed="rId8">
            <a:clrChange>
              <a:clrFrom>
                <a:srgbClr val="FFFFFF"/>
              </a:clrFrom>
              <a:clrTo>
                <a:srgbClr val="FFFFFF">
                  <a:alpha val="0"/>
                </a:srgbClr>
              </a:clrTo>
            </a:clrChange>
          </a:blip>
          <a:stretch>
            <a:fillRect/>
          </a:stretch>
        </p:blipFill>
        <p:spPr>
          <a:xfrm>
            <a:off x="3590314" y="4614862"/>
            <a:ext cx="4599478" cy="1328738"/>
          </a:xfrm>
          <a:prstGeom prst="rect">
            <a:avLst/>
          </a:prstGeom>
        </p:spPr>
      </p:pic>
    </p:spTree>
    <p:extLst>
      <p:ext uri="{BB962C8B-B14F-4D97-AF65-F5344CB8AC3E}">
        <p14:creationId xmlns:p14="http://schemas.microsoft.com/office/powerpoint/2010/main" val="20103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214940907"/>
              </p:ext>
            </p:extLst>
          </p:nvPr>
        </p:nvGraphicFramePr>
        <p:xfrm>
          <a:off x="1268983" y="1966766"/>
          <a:ext cx="9437117" cy="2338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2905510" y="5033962"/>
            <a:ext cx="6468861" cy="846138"/>
          </a:xfrm>
          <a:prstGeom prst="rect">
            <a:avLst/>
          </a:prstGeom>
        </p:spPr>
      </p:pic>
    </p:spTree>
    <p:extLst>
      <p:ext uri="{BB962C8B-B14F-4D97-AF65-F5344CB8AC3E}">
        <p14:creationId xmlns:p14="http://schemas.microsoft.com/office/powerpoint/2010/main" val="380850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10015</TotalTime>
  <Words>1041</Words>
  <Application>Microsoft Office PowerPoint</Application>
  <PresentationFormat>Widescreen</PresentationFormat>
  <Paragraphs>49</Paragraphs>
  <Slides>28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28</vt:i4>
      </vt:variant>
    </vt:vector>
  </HeadingPairs>
  <TitlesOfParts>
    <vt:vector size="31" baseType="lpstr">
      <vt:lpstr>Calibri</vt:lpstr>
      <vt:lpstr>Calibri Light</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preparatório Academia do programador</dc:title>
  <dc:creator>Thiago Ribeiro Bona Sartor</dc:creator>
  <cp:lastModifiedBy>Thiago Sartor</cp:lastModifiedBy>
  <cp:revision>433</cp:revision>
  <dcterms:created xsi:type="dcterms:W3CDTF">2014-02-21T18:19:48Z</dcterms:created>
  <dcterms:modified xsi:type="dcterms:W3CDTF">2014-05-19T14:43:16Z</dcterms:modified>
</cp:coreProperties>
</file>