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4" r:id="rId1"/>
  </p:sldMasterIdLst>
  <p:sldIdLst>
    <p:sldId id="408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56" r:id="rId50"/>
    <p:sldId id="457" r:id="rId51"/>
    <p:sldId id="458" r:id="rId52"/>
    <p:sldId id="459" r:id="rId53"/>
    <p:sldId id="460" r:id="rId54"/>
    <p:sldId id="461" r:id="rId55"/>
    <p:sldId id="462" r:id="rId56"/>
    <p:sldId id="463" r:id="rId57"/>
    <p:sldId id="464" r:id="rId58"/>
    <p:sldId id="465" r:id="rId59"/>
    <p:sldId id="466" r:id="rId60"/>
    <p:sldId id="467" r:id="rId61"/>
    <p:sldId id="468" r:id="rId62"/>
    <p:sldId id="469" r:id="rId63"/>
    <p:sldId id="470" r:id="rId64"/>
    <p:sldId id="471" r:id="rId65"/>
    <p:sldId id="377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081FBD0-D0C4-4ADD-948B-FA0C51E1CF0B}">
          <p14:sldIdLst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297F"/>
    <a:srgbClr val="E0C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_rels/data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_rels/data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ata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iagrams/_rels/drawing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_rels/drawing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rawing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7775D-2281-468B-B156-04A32148747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pt-BR"/>
        </a:p>
      </dgm:t>
    </dgm:pt>
    <dgm:pt modelId="{2EB1C724-7D1A-489B-A9D2-734C9BD11426}">
      <dgm:prSet/>
      <dgm:spPr/>
      <dgm:t>
        <a:bodyPr/>
        <a:lstStyle/>
        <a:p>
          <a:pPr algn="ctr" rtl="0"/>
          <a:r>
            <a:rPr lang="pt-BR" dirty="0" smtClean="0"/>
            <a:t>Curso preparatório Academia do programador</a:t>
          </a:r>
          <a:endParaRPr lang="pt-BR" dirty="0"/>
        </a:p>
      </dgm:t>
    </dgm:pt>
    <dgm:pt modelId="{3C29C389-734D-477C-B3E0-4A5875B9C137}" type="parTrans" cxnId="{C30C6B46-DC96-4AC5-9DE7-6B06ED4A5E0B}">
      <dgm:prSet/>
      <dgm:spPr/>
      <dgm:t>
        <a:bodyPr/>
        <a:lstStyle/>
        <a:p>
          <a:endParaRPr lang="pt-BR"/>
        </a:p>
      </dgm:t>
    </dgm:pt>
    <dgm:pt modelId="{2A1A6280-989B-4C30-8E7E-56B69412F76E}" type="sibTrans" cxnId="{C30C6B46-DC96-4AC5-9DE7-6B06ED4A5E0B}">
      <dgm:prSet/>
      <dgm:spPr/>
      <dgm:t>
        <a:bodyPr/>
        <a:lstStyle/>
        <a:p>
          <a:endParaRPr lang="pt-BR"/>
        </a:p>
      </dgm:t>
    </dgm:pt>
    <dgm:pt modelId="{15AEE45D-9D8B-4854-9C33-A04215845783}" type="pres">
      <dgm:prSet presAssocID="{B367775D-2281-468B-B156-04A3214874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48FF759-348E-4C95-B1EE-F4BB48832009}" type="pres">
      <dgm:prSet presAssocID="{2EB1C724-7D1A-489B-A9D2-734C9BD11426}" presName="parentText" presStyleLbl="node1" presStyleIdx="0" presStyleCnt="1" custLinFactNeighborX="1076" custLinFactNeighborY="2264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D388CC5-B9E3-4B6C-8184-D580C8E6235A}" type="presOf" srcId="{B367775D-2281-468B-B156-04A321487477}" destId="{15AEE45D-9D8B-4854-9C33-A04215845783}" srcOrd="0" destOrd="0" presId="urn:microsoft.com/office/officeart/2005/8/layout/vList2"/>
    <dgm:cxn modelId="{C30C6B46-DC96-4AC5-9DE7-6B06ED4A5E0B}" srcId="{B367775D-2281-468B-B156-04A321487477}" destId="{2EB1C724-7D1A-489B-A9D2-734C9BD11426}" srcOrd="0" destOrd="0" parTransId="{3C29C389-734D-477C-B3E0-4A5875B9C137}" sibTransId="{2A1A6280-989B-4C30-8E7E-56B69412F76E}"/>
    <dgm:cxn modelId="{F181CE5E-909B-408A-BEC8-A39F0A26C7EB}" type="presOf" srcId="{2EB1C724-7D1A-489B-A9D2-734C9BD11426}" destId="{D48FF759-348E-4C95-B1EE-F4BB48832009}" srcOrd="0" destOrd="0" presId="urn:microsoft.com/office/officeart/2005/8/layout/vList2"/>
    <dgm:cxn modelId="{D4E86D47-C155-453A-A7D5-1194722F99F8}" type="presParOf" srcId="{15AEE45D-9D8B-4854-9C33-A04215845783}" destId="{D48FF759-348E-4C95-B1EE-F4BB48832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75232B-7455-4F10-AE58-E471361427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282E7AB-E22C-4B00-970C-52DB919CAB9D}">
      <dgm:prSet/>
      <dgm:spPr>
        <a:solidFill>
          <a:schemeClr val="bg2">
            <a:lumMod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pt-BR" dirty="0" smtClean="0"/>
            <a:t>Divisão Inteira</a:t>
          </a:r>
          <a:endParaRPr lang="pt-BR" dirty="0"/>
        </a:p>
      </dgm:t>
    </dgm:pt>
    <dgm:pt modelId="{17C899D0-7D09-4434-A965-C192586858E4}" type="parTrans" cxnId="{FD020A16-7490-4AC0-9EC5-AFA43191628E}">
      <dgm:prSet/>
      <dgm:spPr/>
      <dgm:t>
        <a:bodyPr/>
        <a:lstStyle/>
        <a:p>
          <a:endParaRPr lang="pt-BR"/>
        </a:p>
      </dgm:t>
    </dgm:pt>
    <dgm:pt modelId="{DC70EE79-FE05-4699-B18B-6D4064F0097B}" type="sibTrans" cxnId="{FD020A16-7490-4AC0-9EC5-AFA43191628E}">
      <dgm:prSet/>
      <dgm:spPr/>
      <dgm:t>
        <a:bodyPr/>
        <a:lstStyle/>
        <a:p>
          <a:endParaRPr lang="pt-BR"/>
        </a:p>
      </dgm:t>
    </dgm:pt>
    <dgm:pt modelId="{32290756-A711-43BC-A08D-916DED16EFC9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pt-BR" dirty="0" smtClean="0"/>
            <a:t>Podemos, explicitamente, converter um dos valores envolvidos na divisão ou até mesmo os dois para algum tipo numérico real. Dessa forma, a divisão não seria inteira e a parte fracionária não seria descartada. Essas conversões podem ser realizadas com operações de </a:t>
          </a:r>
          <a:r>
            <a:rPr lang="pt-BR" b="1" dirty="0" smtClean="0"/>
            <a:t>casting</a:t>
          </a:r>
          <a:r>
            <a:rPr lang="pt-BR" dirty="0" smtClean="0"/>
            <a:t>. Nos exemplos a seguir, o resultado das operações de divisão é </a:t>
          </a:r>
          <a:r>
            <a:rPr lang="pt-BR" b="1" dirty="0" smtClean="0"/>
            <a:t>2.5</a:t>
          </a:r>
          <a:r>
            <a:rPr lang="pt-BR" dirty="0" smtClean="0"/>
            <a:t>.</a:t>
          </a:r>
          <a:endParaRPr lang="pt-BR" dirty="0"/>
        </a:p>
      </dgm:t>
    </dgm:pt>
    <dgm:pt modelId="{4BD52F4E-1EDD-4269-B54C-D9C9B6B12256}" type="parTrans" cxnId="{D7EC7BB6-9B70-4B02-BC10-EA8C452A4858}">
      <dgm:prSet/>
      <dgm:spPr/>
      <dgm:t>
        <a:bodyPr/>
        <a:lstStyle/>
        <a:p>
          <a:endParaRPr lang="pt-BR"/>
        </a:p>
      </dgm:t>
    </dgm:pt>
    <dgm:pt modelId="{4C8693FA-0F43-4335-B31C-05DF33179CA7}" type="sibTrans" cxnId="{D7EC7BB6-9B70-4B02-BC10-EA8C452A4858}">
      <dgm:prSet/>
      <dgm:spPr/>
      <dgm:t>
        <a:bodyPr/>
        <a:lstStyle/>
        <a:p>
          <a:endParaRPr lang="pt-BR"/>
        </a:p>
      </dgm:t>
    </dgm:pt>
    <dgm:pt modelId="{7504FE66-4D50-427F-A127-861B72039D3C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endParaRPr lang="pt-BR" dirty="0"/>
        </a:p>
      </dgm:t>
    </dgm:pt>
    <dgm:pt modelId="{67CE6D72-2D66-4D8F-8FB3-AEAC96A7F4FB}" type="parTrans" cxnId="{77A0004F-A1BF-4481-ABCD-BCB9F99045A6}">
      <dgm:prSet/>
      <dgm:spPr/>
      <dgm:t>
        <a:bodyPr/>
        <a:lstStyle/>
        <a:p>
          <a:endParaRPr lang="pt-BR"/>
        </a:p>
      </dgm:t>
    </dgm:pt>
    <dgm:pt modelId="{792A8C05-68B0-451C-9AF5-9D01890BCCD1}" type="sibTrans" cxnId="{77A0004F-A1BF-4481-ABCD-BCB9F99045A6}">
      <dgm:prSet/>
      <dgm:spPr/>
      <dgm:t>
        <a:bodyPr/>
        <a:lstStyle/>
        <a:p>
          <a:endParaRPr lang="pt-BR"/>
        </a:p>
      </dgm:t>
    </dgm:pt>
    <dgm:pt modelId="{52D496A4-AA7C-4AB3-815D-B840E77E4A34}" type="pres">
      <dgm:prSet presAssocID="{4275232B-7455-4F10-AE58-E471361427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43B4BDD-B1A3-4D32-8000-A56D54FBB1A1}" type="pres">
      <dgm:prSet presAssocID="{2282E7AB-E22C-4B00-970C-52DB919CAB9D}" presName="composite" presStyleCnt="0"/>
      <dgm:spPr/>
    </dgm:pt>
    <dgm:pt modelId="{512A7BB3-C3C1-428C-BF99-F2A7DF689F83}" type="pres">
      <dgm:prSet presAssocID="{2282E7AB-E22C-4B00-970C-52DB919CAB9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BC2652-20EB-40D6-AB17-404138CDA6D0}" type="pres">
      <dgm:prSet presAssocID="{2282E7AB-E22C-4B00-970C-52DB919CAB9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7A0004F-A1BF-4481-ABCD-BCB9F99045A6}" srcId="{2282E7AB-E22C-4B00-970C-52DB919CAB9D}" destId="{7504FE66-4D50-427F-A127-861B72039D3C}" srcOrd="1" destOrd="0" parTransId="{67CE6D72-2D66-4D8F-8FB3-AEAC96A7F4FB}" sibTransId="{792A8C05-68B0-451C-9AF5-9D01890BCCD1}"/>
    <dgm:cxn modelId="{D7EC7BB6-9B70-4B02-BC10-EA8C452A4858}" srcId="{2282E7AB-E22C-4B00-970C-52DB919CAB9D}" destId="{32290756-A711-43BC-A08D-916DED16EFC9}" srcOrd="0" destOrd="0" parTransId="{4BD52F4E-1EDD-4269-B54C-D9C9B6B12256}" sibTransId="{4C8693FA-0F43-4335-B31C-05DF33179CA7}"/>
    <dgm:cxn modelId="{40F1D1EE-8565-4359-BA8B-2867E5D8B5B4}" type="presOf" srcId="{2282E7AB-E22C-4B00-970C-52DB919CAB9D}" destId="{512A7BB3-C3C1-428C-BF99-F2A7DF689F83}" srcOrd="0" destOrd="0" presId="urn:microsoft.com/office/officeart/2005/8/layout/hList1"/>
    <dgm:cxn modelId="{FD020A16-7490-4AC0-9EC5-AFA43191628E}" srcId="{4275232B-7455-4F10-AE58-E47136142790}" destId="{2282E7AB-E22C-4B00-970C-52DB919CAB9D}" srcOrd="0" destOrd="0" parTransId="{17C899D0-7D09-4434-A965-C192586858E4}" sibTransId="{DC70EE79-FE05-4699-B18B-6D4064F0097B}"/>
    <dgm:cxn modelId="{78013EAF-D016-4EC9-A07F-B85F2186FE18}" type="presOf" srcId="{32290756-A711-43BC-A08D-916DED16EFC9}" destId="{6EBC2652-20EB-40D6-AB17-404138CDA6D0}" srcOrd="0" destOrd="0" presId="urn:microsoft.com/office/officeart/2005/8/layout/hList1"/>
    <dgm:cxn modelId="{086AAC2B-2606-4567-A7D8-C44FA87ED166}" type="presOf" srcId="{4275232B-7455-4F10-AE58-E47136142790}" destId="{52D496A4-AA7C-4AB3-815D-B840E77E4A34}" srcOrd="0" destOrd="0" presId="urn:microsoft.com/office/officeart/2005/8/layout/hList1"/>
    <dgm:cxn modelId="{092F9A39-0EF8-4569-B1C6-C7AD45647B8D}" type="presOf" srcId="{7504FE66-4D50-427F-A127-861B72039D3C}" destId="{6EBC2652-20EB-40D6-AB17-404138CDA6D0}" srcOrd="0" destOrd="1" presId="urn:microsoft.com/office/officeart/2005/8/layout/hList1"/>
    <dgm:cxn modelId="{F030CBD4-61E1-4209-B1D4-19FB50583714}" type="presParOf" srcId="{52D496A4-AA7C-4AB3-815D-B840E77E4A34}" destId="{843B4BDD-B1A3-4D32-8000-A56D54FBB1A1}" srcOrd="0" destOrd="0" presId="urn:microsoft.com/office/officeart/2005/8/layout/hList1"/>
    <dgm:cxn modelId="{8A936471-F803-454B-B787-F9DC52FC4A07}" type="presParOf" srcId="{843B4BDD-B1A3-4D32-8000-A56D54FBB1A1}" destId="{512A7BB3-C3C1-428C-BF99-F2A7DF689F83}" srcOrd="0" destOrd="0" presId="urn:microsoft.com/office/officeart/2005/8/layout/hList1"/>
    <dgm:cxn modelId="{4BF00818-1437-4084-A531-3CEC8C45CCC8}" type="presParOf" srcId="{843B4BDD-B1A3-4D32-8000-A56D54FBB1A1}" destId="{6EBC2652-20EB-40D6-AB17-404138CDA6D0}" srcOrd="1" destOrd="0" presId="urn:microsoft.com/office/officeart/2005/8/layout/hList1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275232B-7455-4F10-AE58-E471361427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282E7AB-E22C-4B00-970C-52DB919CAB9D}">
      <dgm:prSet/>
      <dgm:spPr>
        <a:solidFill>
          <a:srgbClr val="7030A0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pt-BR" dirty="0" smtClean="0"/>
            <a:t>Matutando...</a:t>
          </a:r>
          <a:endParaRPr lang="pt-BR" dirty="0"/>
        </a:p>
      </dgm:t>
    </dgm:pt>
    <dgm:pt modelId="{17C899D0-7D09-4434-A965-C192586858E4}" type="parTrans" cxnId="{FD020A16-7490-4AC0-9EC5-AFA43191628E}">
      <dgm:prSet/>
      <dgm:spPr/>
      <dgm:t>
        <a:bodyPr/>
        <a:lstStyle/>
        <a:p>
          <a:endParaRPr lang="pt-BR"/>
        </a:p>
      </dgm:t>
    </dgm:pt>
    <dgm:pt modelId="{DC70EE79-FE05-4699-B18B-6D4064F0097B}" type="sibTrans" cxnId="{FD020A16-7490-4AC0-9EC5-AFA43191628E}">
      <dgm:prSet/>
      <dgm:spPr/>
      <dgm:t>
        <a:bodyPr/>
        <a:lstStyle/>
        <a:p>
          <a:endParaRPr lang="pt-BR"/>
        </a:p>
      </dgm:t>
    </dgm:pt>
    <dgm:pt modelId="{32290756-A711-43BC-A08D-916DED16EFC9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pt-BR" dirty="0" smtClean="0"/>
            <a:t>Considerando o que foi discutido anteriormente a respeito de divisão inteira e </a:t>
          </a:r>
          <a:r>
            <a:rPr lang="pt-BR" b="1" dirty="0" smtClean="0"/>
            <a:t>casting</a:t>
          </a:r>
          <a:r>
            <a:rPr lang="pt-BR" dirty="0" smtClean="0"/>
            <a:t>. Qual é o resultado da operação do exemplo a seguir?</a:t>
          </a:r>
          <a:endParaRPr lang="pt-BR" dirty="0"/>
        </a:p>
      </dgm:t>
    </dgm:pt>
    <dgm:pt modelId="{4BD52F4E-1EDD-4269-B54C-D9C9B6B12256}" type="parTrans" cxnId="{D7EC7BB6-9B70-4B02-BC10-EA8C452A4858}">
      <dgm:prSet/>
      <dgm:spPr/>
      <dgm:t>
        <a:bodyPr/>
        <a:lstStyle/>
        <a:p>
          <a:endParaRPr lang="pt-BR"/>
        </a:p>
      </dgm:t>
    </dgm:pt>
    <dgm:pt modelId="{4C8693FA-0F43-4335-B31C-05DF33179CA7}" type="sibTrans" cxnId="{D7EC7BB6-9B70-4B02-BC10-EA8C452A4858}">
      <dgm:prSet/>
      <dgm:spPr/>
      <dgm:t>
        <a:bodyPr/>
        <a:lstStyle/>
        <a:p>
          <a:endParaRPr lang="pt-BR"/>
        </a:p>
      </dgm:t>
    </dgm:pt>
    <dgm:pt modelId="{52D496A4-AA7C-4AB3-815D-B840E77E4A34}" type="pres">
      <dgm:prSet presAssocID="{4275232B-7455-4F10-AE58-E471361427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43B4BDD-B1A3-4D32-8000-A56D54FBB1A1}" type="pres">
      <dgm:prSet presAssocID="{2282E7AB-E22C-4B00-970C-52DB919CAB9D}" presName="composite" presStyleCnt="0"/>
      <dgm:spPr/>
    </dgm:pt>
    <dgm:pt modelId="{512A7BB3-C3C1-428C-BF99-F2A7DF689F83}" type="pres">
      <dgm:prSet presAssocID="{2282E7AB-E22C-4B00-970C-52DB919CAB9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BC2652-20EB-40D6-AB17-404138CDA6D0}" type="pres">
      <dgm:prSet presAssocID="{2282E7AB-E22C-4B00-970C-52DB919CAB9D}" presName="desTx" presStyleLbl="alignAccFollowNode1" presStyleIdx="0" presStyleCnt="1" custLinFactNeighborX="-2539" custLinFactNeighborY="-42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8525729-09E5-4F32-AC56-4C36F7412083}" type="presOf" srcId="{32290756-A711-43BC-A08D-916DED16EFC9}" destId="{6EBC2652-20EB-40D6-AB17-404138CDA6D0}" srcOrd="0" destOrd="0" presId="urn:microsoft.com/office/officeart/2005/8/layout/hList1"/>
    <dgm:cxn modelId="{D7EC7BB6-9B70-4B02-BC10-EA8C452A4858}" srcId="{2282E7AB-E22C-4B00-970C-52DB919CAB9D}" destId="{32290756-A711-43BC-A08D-916DED16EFC9}" srcOrd="0" destOrd="0" parTransId="{4BD52F4E-1EDD-4269-B54C-D9C9B6B12256}" sibTransId="{4C8693FA-0F43-4335-B31C-05DF33179CA7}"/>
    <dgm:cxn modelId="{FD020A16-7490-4AC0-9EC5-AFA43191628E}" srcId="{4275232B-7455-4F10-AE58-E47136142790}" destId="{2282E7AB-E22C-4B00-970C-52DB919CAB9D}" srcOrd="0" destOrd="0" parTransId="{17C899D0-7D09-4434-A965-C192586858E4}" sibTransId="{DC70EE79-FE05-4699-B18B-6D4064F0097B}"/>
    <dgm:cxn modelId="{66C28E7B-A86A-4D5D-9257-7F284A75DB37}" type="presOf" srcId="{2282E7AB-E22C-4B00-970C-52DB919CAB9D}" destId="{512A7BB3-C3C1-428C-BF99-F2A7DF689F83}" srcOrd="0" destOrd="0" presId="urn:microsoft.com/office/officeart/2005/8/layout/hList1"/>
    <dgm:cxn modelId="{4C986855-7898-4B50-A85C-F84EA273F5C2}" type="presOf" srcId="{4275232B-7455-4F10-AE58-E47136142790}" destId="{52D496A4-AA7C-4AB3-815D-B840E77E4A34}" srcOrd="0" destOrd="0" presId="urn:microsoft.com/office/officeart/2005/8/layout/hList1"/>
    <dgm:cxn modelId="{7B801B41-1039-43B5-A23F-DB6A62C4FD15}" type="presParOf" srcId="{52D496A4-AA7C-4AB3-815D-B840E77E4A34}" destId="{843B4BDD-B1A3-4D32-8000-A56D54FBB1A1}" srcOrd="0" destOrd="0" presId="urn:microsoft.com/office/officeart/2005/8/layout/hList1"/>
    <dgm:cxn modelId="{A110E7AC-4D6B-41E5-A2D1-9D673168E711}" type="presParOf" srcId="{843B4BDD-B1A3-4D32-8000-A56D54FBB1A1}" destId="{512A7BB3-C3C1-428C-BF99-F2A7DF689F83}" srcOrd="0" destOrd="0" presId="urn:microsoft.com/office/officeart/2005/8/layout/hList1"/>
    <dgm:cxn modelId="{20B25F26-6931-47D3-8B6D-06855AD18150}" type="presParOf" srcId="{843B4BDD-B1A3-4D32-8000-A56D54FBB1A1}" destId="{6EBC2652-20EB-40D6-AB17-404138CDA6D0}" srcOrd="1" destOrd="0" presId="urn:microsoft.com/office/officeart/2005/8/layout/hList1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0A09E38-814D-47D7-A4EA-E9E51B9927D6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6A88EB1F-CAEC-459C-A9BA-18640250AFE5}">
      <dgm:prSet/>
      <dgm:spPr/>
      <dgm:t>
        <a:bodyPr/>
        <a:lstStyle/>
        <a:p>
          <a:pPr rtl="0"/>
          <a:r>
            <a:rPr lang="pt-BR" dirty="0" smtClean="0"/>
            <a:t>Concatenação de </a:t>
          </a:r>
          <a:r>
            <a:rPr lang="pt-BR" dirty="0" err="1" smtClean="0"/>
            <a:t>Strings</a:t>
          </a:r>
          <a:endParaRPr lang="pt-BR" dirty="0"/>
        </a:p>
      </dgm:t>
    </dgm:pt>
    <dgm:pt modelId="{D52314B9-976D-4960-8988-F44012527BC7}" type="parTrans" cxnId="{3E119F7A-ADA3-43B5-8B7C-AD599DAE6A1E}">
      <dgm:prSet/>
      <dgm:spPr/>
      <dgm:t>
        <a:bodyPr/>
        <a:lstStyle/>
        <a:p>
          <a:endParaRPr lang="pt-BR"/>
        </a:p>
      </dgm:t>
    </dgm:pt>
    <dgm:pt modelId="{F62A00DB-2F07-4DB7-955C-D60D458A2B85}" type="sibTrans" cxnId="{3E119F7A-ADA3-43B5-8B7C-AD599DAE6A1E}">
      <dgm:prSet/>
      <dgm:spPr/>
      <dgm:t>
        <a:bodyPr/>
        <a:lstStyle/>
        <a:p>
          <a:endParaRPr lang="pt-BR"/>
        </a:p>
      </dgm:t>
    </dgm:pt>
    <dgm:pt modelId="{938E41DE-D521-406D-831B-46CDB792FA1B}">
      <dgm:prSet/>
      <dgm:spPr/>
      <dgm:t>
        <a:bodyPr/>
        <a:lstStyle/>
        <a:p>
          <a:pPr rtl="0"/>
          <a:r>
            <a:rPr lang="pt-BR" dirty="0" smtClean="0"/>
            <a:t>Como vimos anteriormente, o operador </a:t>
          </a:r>
          <a:r>
            <a:rPr lang="pt-BR" b="1" dirty="0" smtClean="0"/>
            <a:t>+ </a:t>
          </a:r>
          <a:r>
            <a:rPr lang="pt-BR" dirty="0" smtClean="0"/>
            <a:t>é utilizado para realizar soma aritmética. Mas, ele também pode ser utilizado para concatenar </a:t>
          </a:r>
          <a:r>
            <a:rPr lang="pt-BR" b="1" dirty="0" err="1" smtClean="0"/>
            <a:t>strings</a:t>
          </a:r>
          <a:r>
            <a:rPr lang="pt-BR" dirty="0" smtClean="0"/>
            <a:t> no C#. Veja alguns exemplos.</a:t>
          </a:r>
          <a:endParaRPr lang="pt-BR" dirty="0"/>
        </a:p>
      </dgm:t>
    </dgm:pt>
    <dgm:pt modelId="{7E152D5A-B7E1-4358-B74C-F6B4DB5F6BCE}" type="parTrans" cxnId="{D6DD8435-7EB5-4537-8B93-3CF071F7283D}">
      <dgm:prSet/>
      <dgm:spPr/>
      <dgm:t>
        <a:bodyPr/>
        <a:lstStyle/>
        <a:p>
          <a:endParaRPr lang="pt-BR"/>
        </a:p>
      </dgm:t>
    </dgm:pt>
    <dgm:pt modelId="{8821BC07-6514-4065-B192-55B6C826C38C}" type="sibTrans" cxnId="{D6DD8435-7EB5-4537-8B93-3CF071F7283D}">
      <dgm:prSet/>
      <dgm:spPr/>
      <dgm:t>
        <a:bodyPr/>
        <a:lstStyle/>
        <a:p>
          <a:endParaRPr lang="pt-BR"/>
        </a:p>
      </dgm:t>
    </dgm:pt>
    <dgm:pt modelId="{48904DE0-8A64-4C12-9B17-42C12A653D37}" type="pres">
      <dgm:prSet presAssocID="{30A09E38-814D-47D7-A4EA-E9E51B9927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964A968-CC35-4D22-B610-CBE62DBB4015}" type="pres">
      <dgm:prSet presAssocID="{6A88EB1F-CAEC-459C-A9BA-18640250AFE5}" presName="parentLin" presStyleCnt="0"/>
      <dgm:spPr/>
      <dgm:t>
        <a:bodyPr/>
        <a:lstStyle/>
        <a:p>
          <a:endParaRPr lang="pt-BR"/>
        </a:p>
      </dgm:t>
    </dgm:pt>
    <dgm:pt modelId="{889502B6-72FA-447D-A7DC-84675701CC65}" type="pres">
      <dgm:prSet presAssocID="{6A88EB1F-CAEC-459C-A9BA-18640250AFE5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066E3B4E-EFD3-4380-A9A7-A9410748C592}" type="pres">
      <dgm:prSet presAssocID="{6A88EB1F-CAEC-459C-A9BA-18640250AFE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A02EF5C-3941-4264-8BAF-3C3F94AB42FA}" type="pres">
      <dgm:prSet presAssocID="{6A88EB1F-CAEC-459C-A9BA-18640250AFE5}" presName="negativeSpace" presStyleCnt="0"/>
      <dgm:spPr/>
      <dgm:t>
        <a:bodyPr/>
        <a:lstStyle/>
        <a:p>
          <a:endParaRPr lang="pt-BR"/>
        </a:p>
      </dgm:t>
    </dgm:pt>
    <dgm:pt modelId="{CF8C18E9-090B-4E63-9757-8542C547F78A}" type="pres">
      <dgm:prSet presAssocID="{6A88EB1F-CAEC-459C-A9BA-18640250AFE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6DD8435-7EB5-4537-8B93-3CF071F7283D}" srcId="{6A88EB1F-CAEC-459C-A9BA-18640250AFE5}" destId="{938E41DE-D521-406D-831B-46CDB792FA1B}" srcOrd="0" destOrd="0" parTransId="{7E152D5A-B7E1-4358-B74C-F6B4DB5F6BCE}" sibTransId="{8821BC07-6514-4065-B192-55B6C826C38C}"/>
    <dgm:cxn modelId="{3E119F7A-ADA3-43B5-8B7C-AD599DAE6A1E}" srcId="{30A09E38-814D-47D7-A4EA-E9E51B9927D6}" destId="{6A88EB1F-CAEC-459C-A9BA-18640250AFE5}" srcOrd="0" destOrd="0" parTransId="{D52314B9-976D-4960-8988-F44012527BC7}" sibTransId="{F62A00DB-2F07-4DB7-955C-D60D458A2B85}"/>
    <dgm:cxn modelId="{3FE319D9-2359-4F1B-93BD-E0791A9A0015}" type="presOf" srcId="{6A88EB1F-CAEC-459C-A9BA-18640250AFE5}" destId="{889502B6-72FA-447D-A7DC-84675701CC65}" srcOrd="0" destOrd="0" presId="urn:microsoft.com/office/officeart/2005/8/layout/list1"/>
    <dgm:cxn modelId="{CD77DEE6-41A9-4E51-8A11-40A95107C5BD}" type="presOf" srcId="{6A88EB1F-CAEC-459C-A9BA-18640250AFE5}" destId="{066E3B4E-EFD3-4380-A9A7-A9410748C592}" srcOrd="1" destOrd="0" presId="urn:microsoft.com/office/officeart/2005/8/layout/list1"/>
    <dgm:cxn modelId="{1DD456A6-68EA-4F5E-B9B1-AF1E5DEECE90}" type="presOf" srcId="{30A09E38-814D-47D7-A4EA-E9E51B9927D6}" destId="{48904DE0-8A64-4C12-9B17-42C12A653D37}" srcOrd="0" destOrd="0" presId="urn:microsoft.com/office/officeart/2005/8/layout/list1"/>
    <dgm:cxn modelId="{D8463446-DE5B-4069-A964-B31061059C53}" type="presOf" srcId="{938E41DE-D521-406D-831B-46CDB792FA1B}" destId="{CF8C18E9-090B-4E63-9757-8542C547F78A}" srcOrd="0" destOrd="0" presId="urn:microsoft.com/office/officeart/2005/8/layout/list1"/>
    <dgm:cxn modelId="{667BA257-70EF-48E8-8741-0486CBC64E37}" type="presParOf" srcId="{48904DE0-8A64-4C12-9B17-42C12A653D37}" destId="{7964A968-CC35-4D22-B610-CBE62DBB4015}" srcOrd="0" destOrd="0" presId="urn:microsoft.com/office/officeart/2005/8/layout/list1"/>
    <dgm:cxn modelId="{0C1BD19B-AC56-40AE-A5EB-786C7DA86183}" type="presParOf" srcId="{7964A968-CC35-4D22-B610-CBE62DBB4015}" destId="{889502B6-72FA-447D-A7DC-84675701CC65}" srcOrd="0" destOrd="0" presId="urn:microsoft.com/office/officeart/2005/8/layout/list1"/>
    <dgm:cxn modelId="{6D7E323A-419E-4CC8-A070-D62F8E8238D0}" type="presParOf" srcId="{7964A968-CC35-4D22-B610-CBE62DBB4015}" destId="{066E3B4E-EFD3-4380-A9A7-A9410748C592}" srcOrd="1" destOrd="0" presId="urn:microsoft.com/office/officeart/2005/8/layout/list1"/>
    <dgm:cxn modelId="{0A3AFA04-A6C1-45A7-98F8-3BB9FC7E1853}" type="presParOf" srcId="{48904DE0-8A64-4C12-9B17-42C12A653D37}" destId="{FA02EF5C-3941-4264-8BAF-3C3F94AB42FA}" srcOrd="1" destOrd="0" presId="urn:microsoft.com/office/officeart/2005/8/layout/list1"/>
    <dgm:cxn modelId="{7FF58F2F-473B-4DF1-8C64-12AD904920DF}" type="presParOf" srcId="{48904DE0-8A64-4C12-9B17-42C12A653D37}" destId="{CF8C18E9-090B-4E63-9757-8542C547F78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51DE6A4-BD80-4BB3-9639-12233879A880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99B78C9F-9E04-4D74-8258-3F23430427D3}">
      <dgm:prSet/>
      <dgm:spPr/>
      <dgm:t>
        <a:bodyPr/>
        <a:lstStyle/>
        <a:p>
          <a:pPr rtl="0"/>
          <a:r>
            <a:rPr lang="pt-BR" dirty="0" smtClean="0"/>
            <a:t>Concatenação</a:t>
          </a:r>
          <a:endParaRPr lang="pt-BR" dirty="0"/>
        </a:p>
      </dgm:t>
    </dgm:pt>
    <dgm:pt modelId="{F96F4E32-2126-42CD-9CEA-304B72D8059E}" type="parTrans" cxnId="{7D5BE023-0BC8-4D39-90D6-DE106C2A22B5}">
      <dgm:prSet/>
      <dgm:spPr/>
      <dgm:t>
        <a:bodyPr/>
        <a:lstStyle/>
        <a:p>
          <a:endParaRPr lang="pt-BR"/>
        </a:p>
      </dgm:t>
    </dgm:pt>
    <dgm:pt modelId="{8830040E-07F1-408E-AE1A-79EF67021D4B}" type="sibTrans" cxnId="{7D5BE023-0BC8-4D39-90D6-DE106C2A22B5}">
      <dgm:prSet/>
      <dgm:spPr/>
      <dgm:t>
        <a:bodyPr/>
        <a:lstStyle/>
        <a:p>
          <a:endParaRPr lang="pt-BR"/>
        </a:p>
      </dgm:t>
    </dgm:pt>
    <dgm:pt modelId="{102C4E60-F80A-40E2-B0B2-C5047713F238}">
      <dgm:prSet/>
      <dgm:spPr/>
      <dgm:t>
        <a:bodyPr/>
        <a:lstStyle/>
        <a:p>
          <a:pPr rtl="0"/>
          <a:r>
            <a:rPr lang="pt-BR" dirty="0" smtClean="0"/>
            <a:t>Observe que o operador </a:t>
          </a:r>
          <a:r>
            <a:rPr lang="pt-BR" b="1" dirty="0" smtClean="0"/>
            <a:t>+</a:t>
          </a:r>
          <a:r>
            <a:rPr lang="pt-BR" dirty="0" smtClean="0"/>
            <a:t> foi aplicado a valores do tipo </a:t>
          </a:r>
          <a:r>
            <a:rPr lang="pt-BR" b="1" dirty="0" err="1" smtClean="0"/>
            <a:t>int</a:t>
          </a:r>
          <a:r>
            <a:rPr lang="pt-BR" dirty="0" smtClean="0"/>
            <a:t> e do tipo </a:t>
          </a:r>
          <a:r>
            <a:rPr lang="pt-BR" b="1" dirty="0" err="1" smtClean="0"/>
            <a:t>string</a:t>
          </a:r>
          <a:r>
            <a:rPr lang="pt-BR" dirty="0" smtClean="0"/>
            <a:t>. Nesses casos, os valores do tipo </a:t>
          </a:r>
          <a:r>
            <a:rPr lang="pt-BR" b="1" dirty="0" err="1" smtClean="0"/>
            <a:t>int</a:t>
          </a:r>
          <a:r>
            <a:rPr lang="pt-BR" dirty="0" smtClean="0"/>
            <a:t> são, automaticamente, convertidos para </a:t>
          </a:r>
          <a:r>
            <a:rPr lang="pt-BR" b="1" dirty="0" err="1" smtClean="0"/>
            <a:t>string</a:t>
          </a:r>
          <a:r>
            <a:rPr lang="pt-BR" dirty="0" smtClean="0"/>
            <a:t> e a concatenação é realizada. Analogamente, essa conversão ocorrerá toda vez que o operador </a:t>
          </a:r>
          <a:r>
            <a:rPr lang="pt-BR" b="1" dirty="0" smtClean="0"/>
            <a:t>+</a:t>
          </a:r>
          <a:r>
            <a:rPr lang="pt-BR" dirty="0" smtClean="0"/>
            <a:t> for aplicado a valores não </a:t>
          </a:r>
          <a:r>
            <a:rPr lang="pt-BR" b="1" dirty="0" err="1" smtClean="0"/>
            <a:t>string</a:t>
          </a:r>
          <a:r>
            <a:rPr lang="pt-BR" dirty="0" smtClean="0"/>
            <a:t> com valores do tipo </a:t>
          </a:r>
          <a:r>
            <a:rPr lang="pt-BR" b="1" dirty="0" err="1" smtClean="0"/>
            <a:t>string</a:t>
          </a:r>
          <a:r>
            <a:rPr lang="pt-BR" dirty="0" smtClean="0"/>
            <a:t>.</a:t>
          </a:r>
          <a:endParaRPr lang="pt-BR" dirty="0"/>
        </a:p>
      </dgm:t>
    </dgm:pt>
    <dgm:pt modelId="{11D86290-BF76-4E95-983A-B2FA5BEF9775}" type="parTrans" cxnId="{BC98FC2E-D37E-4689-BBE7-1D71D4F511E5}">
      <dgm:prSet/>
      <dgm:spPr/>
      <dgm:t>
        <a:bodyPr/>
        <a:lstStyle/>
        <a:p>
          <a:endParaRPr lang="pt-BR"/>
        </a:p>
      </dgm:t>
    </dgm:pt>
    <dgm:pt modelId="{C8B34F55-5022-4D8A-BDAC-CDB523C4D5E7}" type="sibTrans" cxnId="{BC98FC2E-D37E-4689-BBE7-1D71D4F511E5}">
      <dgm:prSet/>
      <dgm:spPr/>
      <dgm:t>
        <a:bodyPr/>
        <a:lstStyle/>
        <a:p>
          <a:endParaRPr lang="pt-BR"/>
        </a:p>
      </dgm:t>
    </dgm:pt>
    <dgm:pt modelId="{A502436D-5CC4-4903-90CA-3DF85BB355EF}" type="pres">
      <dgm:prSet presAssocID="{351DE6A4-BD80-4BB3-9639-12233879A8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9D2FB81-62C2-4668-9001-053A55EA99A8}" type="pres">
      <dgm:prSet presAssocID="{99B78C9F-9E04-4D74-8258-3F23430427D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81431F-8FD3-42DB-AC07-E476D6E15CAC}" type="pres">
      <dgm:prSet presAssocID="{99B78C9F-9E04-4D74-8258-3F23430427D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57C2334-3ED0-42D1-90BB-AEBF80D8B545}" type="presOf" srcId="{351DE6A4-BD80-4BB3-9639-12233879A880}" destId="{A502436D-5CC4-4903-90CA-3DF85BB355EF}" srcOrd="0" destOrd="0" presId="urn:microsoft.com/office/officeart/2005/8/layout/vList2"/>
    <dgm:cxn modelId="{EAE03D40-1F0C-4793-8366-3C58C78BAF16}" type="presOf" srcId="{99B78C9F-9E04-4D74-8258-3F23430427D3}" destId="{49D2FB81-62C2-4668-9001-053A55EA99A8}" srcOrd="0" destOrd="0" presId="urn:microsoft.com/office/officeart/2005/8/layout/vList2"/>
    <dgm:cxn modelId="{7D5BE023-0BC8-4D39-90D6-DE106C2A22B5}" srcId="{351DE6A4-BD80-4BB3-9639-12233879A880}" destId="{99B78C9F-9E04-4D74-8258-3F23430427D3}" srcOrd="0" destOrd="0" parTransId="{F96F4E32-2126-42CD-9CEA-304B72D8059E}" sibTransId="{8830040E-07F1-408E-AE1A-79EF67021D4B}"/>
    <dgm:cxn modelId="{EC6925D9-EBCB-4C19-AFD8-B54A48A2DB05}" type="presOf" srcId="{102C4E60-F80A-40E2-B0B2-C5047713F238}" destId="{6981431F-8FD3-42DB-AC07-E476D6E15CAC}" srcOrd="0" destOrd="0" presId="urn:microsoft.com/office/officeart/2005/8/layout/vList2"/>
    <dgm:cxn modelId="{BC98FC2E-D37E-4689-BBE7-1D71D4F511E5}" srcId="{99B78C9F-9E04-4D74-8258-3F23430427D3}" destId="{102C4E60-F80A-40E2-B0B2-C5047713F238}" srcOrd="0" destOrd="0" parTransId="{11D86290-BF76-4E95-983A-B2FA5BEF9775}" sibTransId="{C8B34F55-5022-4D8A-BDAC-CDB523C4D5E7}"/>
    <dgm:cxn modelId="{9AFDEDD1-3476-44D0-BB19-11045700B01C}" type="presParOf" srcId="{A502436D-5CC4-4903-90CA-3DF85BB355EF}" destId="{49D2FB81-62C2-4668-9001-053A55EA99A8}" srcOrd="0" destOrd="0" presId="urn:microsoft.com/office/officeart/2005/8/layout/vList2"/>
    <dgm:cxn modelId="{5601188D-BFC6-4EDA-987B-5BD1E468A8B9}" type="presParOf" srcId="{A502436D-5CC4-4903-90CA-3DF85BB355EF}" destId="{6981431F-8FD3-42DB-AC07-E476D6E15C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275232B-7455-4F10-AE58-E471361427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282E7AB-E22C-4B00-970C-52DB919CAB9D}">
      <dgm:prSet/>
      <dgm:spPr>
        <a:solidFill>
          <a:srgbClr val="7030A0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pt-BR" dirty="0" smtClean="0"/>
            <a:t>Matutando...</a:t>
          </a:r>
          <a:endParaRPr lang="pt-BR" dirty="0"/>
        </a:p>
      </dgm:t>
    </dgm:pt>
    <dgm:pt modelId="{17C899D0-7D09-4434-A965-C192586858E4}" type="parTrans" cxnId="{FD020A16-7490-4AC0-9EC5-AFA43191628E}">
      <dgm:prSet/>
      <dgm:spPr/>
      <dgm:t>
        <a:bodyPr/>
        <a:lstStyle/>
        <a:p>
          <a:endParaRPr lang="pt-BR"/>
        </a:p>
      </dgm:t>
    </dgm:pt>
    <dgm:pt modelId="{DC70EE79-FE05-4699-B18B-6D4064F0097B}" type="sibTrans" cxnId="{FD020A16-7490-4AC0-9EC5-AFA43191628E}">
      <dgm:prSet/>
      <dgm:spPr/>
      <dgm:t>
        <a:bodyPr/>
        <a:lstStyle/>
        <a:p>
          <a:endParaRPr lang="pt-BR"/>
        </a:p>
      </dgm:t>
    </dgm:pt>
    <dgm:pt modelId="{32290756-A711-43BC-A08D-916DED16EFC9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pt-BR" dirty="0" smtClean="0"/>
            <a:t>As expressões são avaliadas da esquerda para a direita. Dessa forma, considere os seguintes exemplos. Quais são os textos que serão impressos?</a:t>
          </a:r>
          <a:endParaRPr lang="pt-BR" dirty="0"/>
        </a:p>
      </dgm:t>
    </dgm:pt>
    <dgm:pt modelId="{4BD52F4E-1EDD-4269-B54C-D9C9B6B12256}" type="parTrans" cxnId="{D7EC7BB6-9B70-4B02-BC10-EA8C452A4858}">
      <dgm:prSet/>
      <dgm:spPr/>
      <dgm:t>
        <a:bodyPr/>
        <a:lstStyle/>
        <a:p>
          <a:endParaRPr lang="pt-BR"/>
        </a:p>
      </dgm:t>
    </dgm:pt>
    <dgm:pt modelId="{4C8693FA-0F43-4335-B31C-05DF33179CA7}" type="sibTrans" cxnId="{D7EC7BB6-9B70-4B02-BC10-EA8C452A4858}">
      <dgm:prSet/>
      <dgm:spPr/>
      <dgm:t>
        <a:bodyPr/>
        <a:lstStyle/>
        <a:p>
          <a:endParaRPr lang="pt-BR"/>
        </a:p>
      </dgm:t>
    </dgm:pt>
    <dgm:pt modelId="{52D496A4-AA7C-4AB3-815D-B840E77E4A34}" type="pres">
      <dgm:prSet presAssocID="{4275232B-7455-4F10-AE58-E471361427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43B4BDD-B1A3-4D32-8000-A56D54FBB1A1}" type="pres">
      <dgm:prSet presAssocID="{2282E7AB-E22C-4B00-970C-52DB919CAB9D}" presName="composite" presStyleCnt="0"/>
      <dgm:spPr/>
    </dgm:pt>
    <dgm:pt modelId="{512A7BB3-C3C1-428C-BF99-F2A7DF689F83}" type="pres">
      <dgm:prSet presAssocID="{2282E7AB-E22C-4B00-970C-52DB919CAB9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BC2652-20EB-40D6-AB17-404138CDA6D0}" type="pres">
      <dgm:prSet presAssocID="{2282E7AB-E22C-4B00-970C-52DB919CAB9D}" presName="desTx" presStyleLbl="alignAccFollowNode1" presStyleIdx="0" presStyleCnt="1" custLinFactNeighborX="-2539" custLinFactNeighborY="-42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A4704ED-A123-4CDD-8535-F55C5BA86189}" type="presOf" srcId="{32290756-A711-43BC-A08D-916DED16EFC9}" destId="{6EBC2652-20EB-40D6-AB17-404138CDA6D0}" srcOrd="0" destOrd="0" presId="urn:microsoft.com/office/officeart/2005/8/layout/hList1"/>
    <dgm:cxn modelId="{D7EC7BB6-9B70-4B02-BC10-EA8C452A4858}" srcId="{2282E7AB-E22C-4B00-970C-52DB919CAB9D}" destId="{32290756-A711-43BC-A08D-916DED16EFC9}" srcOrd="0" destOrd="0" parTransId="{4BD52F4E-1EDD-4269-B54C-D9C9B6B12256}" sibTransId="{4C8693FA-0F43-4335-B31C-05DF33179CA7}"/>
    <dgm:cxn modelId="{FD020A16-7490-4AC0-9EC5-AFA43191628E}" srcId="{4275232B-7455-4F10-AE58-E47136142790}" destId="{2282E7AB-E22C-4B00-970C-52DB919CAB9D}" srcOrd="0" destOrd="0" parTransId="{17C899D0-7D09-4434-A965-C192586858E4}" sibTransId="{DC70EE79-FE05-4699-B18B-6D4064F0097B}"/>
    <dgm:cxn modelId="{53369698-1EB6-408A-B6BC-2587BF548F95}" type="presOf" srcId="{2282E7AB-E22C-4B00-970C-52DB919CAB9D}" destId="{512A7BB3-C3C1-428C-BF99-F2A7DF689F83}" srcOrd="0" destOrd="0" presId="urn:microsoft.com/office/officeart/2005/8/layout/hList1"/>
    <dgm:cxn modelId="{2615CB8E-D79D-4391-813B-BED3A76519E7}" type="presOf" srcId="{4275232B-7455-4F10-AE58-E47136142790}" destId="{52D496A4-AA7C-4AB3-815D-B840E77E4A34}" srcOrd="0" destOrd="0" presId="urn:microsoft.com/office/officeart/2005/8/layout/hList1"/>
    <dgm:cxn modelId="{262EDA8F-1D0D-48B5-88EE-2493C84285D1}" type="presParOf" srcId="{52D496A4-AA7C-4AB3-815D-B840E77E4A34}" destId="{843B4BDD-B1A3-4D32-8000-A56D54FBB1A1}" srcOrd="0" destOrd="0" presId="urn:microsoft.com/office/officeart/2005/8/layout/hList1"/>
    <dgm:cxn modelId="{690A33E6-7F30-4712-8864-9EB5D7D421F2}" type="presParOf" srcId="{843B4BDD-B1A3-4D32-8000-A56D54FBB1A1}" destId="{512A7BB3-C3C1-428C-BF99-F2A7DF689F83}" srcOrd="0" destOrd="0" presId="urn:microsoft.com/office/officeart/2005/8/layout/hList1"/>
    <dgm:cxn modelId="{27C40366-560E-4414-8784-D3611A2DE760}" type="presParOf" srcId="{843B4BDD-B1A3-4D32-8000-A56D54FBB1A1}" destId="{6EBC2652-20EB-40D6-AB17-404138CDA6D0}" srcOrd="1" destOrd="0" presId="urn:microsoft.com/office/officeart/2005/8/layout/hList1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51DE6A4-BD80-4BB3-9639-12233879A8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B78C9F-9E04-4D74-8258-3F23430427D3}">
      <dgm:prSet/>
      <dgm:spPr/>
      <dgm:t>
        <a:bodyPr/>
        <a:lstStyle/>
        <a:p>
          <a:pPr rtl="0"/>
          <a:r>
            <a:rPr lang="pt-BR" dirty="0" smtClean="0"/>
            <a:t>Exercícios de Fixação</a:t>
          </a:r>
          <a:endParaRPr lang="pt-BR" dirty="0"/>
        </a:p>
      </dgm:t>
    </dgm:pt>
    <dgm:pt modelId="{F96F4E32-2126-42CD-9CEA-304B72D8059E}" type="parTrans" cxnId="{7D5BE023-0BC8-4D39-90D6-DE106C2A22B5}">
      <dgm:prSet/>
      <dgm:spPr/>
      <dgm:t>
        <a:bodyPr/>
        <a:lstStyle/>
        <a:p>
          <a:endParaRPr lang="pt-BR"/>
        </a:p>
      </dgm:t>
    </dgm:pt>
    <dgm:pt modelId="{8830040E-07F1-408E-AE1A-79EF67021D4B}" type="sibTrans" cxnId="{7D5BE023-0BC8-4D39-90D6-DE106C2A22B5}">
      <dgm:prSet/>
      <dgm:spPr/>
      <dgm:t>
        <a:bodyPr/>
        <a:lstStyle/>
        <a:p>
          <a:endParaRPr lang="pt-BR"/>
        </a:p>
      </dgm:t>
    </dgm:pt>
    <dgm:pt modelId="{102C4E60-F80A-40E2-B0B2-C5047713F238}">
      <dgm:prSet/>
      <dgm:spPr/>
      <dgm:t>
        <a:bodyPr/>
        <a:lstStyle/>
        <a:p>
          <a:pPr rtl="0"/>
          <a:r>
            <a:rPr lang="pt-BR" dirty="0" smtClean="0"/>
            <a:t>1) Crie uma pasta no seu repositório no </a:t>
          </a:r>
          <a:r>
            <a:rPr lang="pt-BR" b="1" dirty="0" err="1" smtClean="0"/>
            <a:t>Github</a:t>
          </a:r>
          <a:r>
            <a:rPr lang="pt-BR" dirty="0" smtClean="0"/>
            <a:t> com o nome de </a:t>
          </a:r>
          <a:r>
            <a:rPr lang="pt-BR" b="1" dirty="0" smtClean="0"/>
            <a:t>Unidade </a:t>
          </a:r>
          <a:r>
            <a:rPr lang="pt-BR" b="1" dirty="0" err="1" smtClean="0"/>
            <a:t>VII</a:t>
          </a:r>
          <a:r>
            <a:rPr lang="pt-BR" dirty="0" smtClean="0"/>
            <a:t>. E em seguida crie um projeto onde você implementará os exercícios de fixação. “</a:t>
          </a:r>
          <a:r>
            <a:rPr lang="pt-BR" dirty="0" err="1" smtClean="0"/>
            <a:t>ExerciciosSlide</a:t>
          </a:r>
          <a:r>
            <a:rPr lang="pt-BR" dirty="0" smtClean="0"/>
            <a:t>”</a:t>
          </a:r>
          <a:endParaRPr lang="pt-BR" dirty="0"/>
        </a:p>
      </dgm:t>
    </dgm:pt>
    <dgm:pt modelId="{11D86290-BF76-4E95-983A-B2FA5BEF9775}" type="parTrans" cxnId="{BC98FC2E-D37E-4689-BBE7-1D71D4F511E5}">
      <dgm:prSet/>
      <dgm:spPr/>
      <dgm:t>
        <a:bodyPr/>
        <a:lstStyle/>
        <a:p>
          <a:endParaRPr lang="pt-BR"/>
        </a:p>
      </dgm:t>
    </dgm:pt>
    <dgm:pt modelId="{C8B34F55-5022-4D8A-BDAC-CDB523C4D5E7}" type="sibTrans" cxnId="{BC98FC2E-D37E-4689-BBE7-1D71D4F511E5}">
      <dgm:prSet/>
      <dgm:spPr/>
      <dgm:t>
        <a:bodyPr/>
        <a:lstStyle/>
        <a:p>
          <a:endParaRPr lang="pt-BR"/>
        </a:p>
      </dgm:t>
    </dgm:pt>
    <dgm:pt modelId="{A502436D-5CC4-4903-90CA-3DF85BB355EF}" type="pres">
      <dgm:prSet presAssocID="{351DE6A4-BD80-4BB3-9639-12233879A8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9D2FB81-62C2-4668-9001-053A55EA99A8}" type="pres">
      <dgm:prSet presAssocID="{99B78C9F-9E04-4D74-8258-3F23430427D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81431F-8FD3-42DB-AC07-E476D6E15CAC}" type="pres">
      <dgm:prSet presAssocID="{99B78C9F-9E04-4D74-8258-3F23430427D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A1A4D59-1BAA-4D76-8AAA-EF1637800121}" type="presOf" srcId="{102C4E60-F80A-40E2-B0B2-C5047713F238}" destId="{6981431F-8FD3-42DB-AC07-E476D6E15CAC}" srcOrd="0" destOrd="0" presId="urn:microsoft.com/office/officeart/2005/8/layout/vList2"/>
    <dgm:cxn modelId="{80597788-F30C-4B7F-B84D-023FE2E51387}" type="presOf" srcId="{351DE6A4-BD80-4BB3-9639-12233879A880}" destId="{A502436D-5CC4-4903-90CA-3DF85BB355EF}" srcOrd="0" destOrd="0" presId="urn:microsoft.com/office/officeart/2005/8/layout/vList2"/>
    <dgm:cxn modelId="{8D01DC55-0192-44A4-A0EF-BDF98EB188B1}" type="presOf" srcId="{99B78C9F-9E04-4D74-8258-3F23430427D3}" destId="{49D2FB81-62C2-4668-9001-053A55EA99A8}" srcOrd="0" destOrd="0" presId="urn:microsoft.com/office/officeart/2005/8/layout/vList2"/>
    <dgm:cxn modelId="{7D5BE023-0BC8-4D39-90D6-DE106C2A22B5}" srcId="{351DE6A4-BD80-4BB3-9639-12233879A880}" destId="{99B78C9F-9E04-4D74-8258-3F23430427D3}" srcOrd="0" destOrd="0" parTransId="{F96F4E32-2126-42CD-9CEA-304B72D8059E}" sibTransId="{8830040E-07F1-408E-AE1A-79EF67021D4B}"/>
    <dgm:cxn modelId="{BC98FC2E-D37E-4689-BBE7-1D71D4F511E5}" srcId="{99B78C9F-9E04-4D74-8258-3F23430427D3}" destId="{102C4E60-F80A-40E2-B0B2-C5047713F238}" srcOrd="0" destOrd="0" parTransId="{11D86290-BF76-4E95-983A-B2FA5BEF9775}" sibTransId="{C8B34F55-5022-4D8A-BDAC-CDB523C4D5E7}"/>
    <dgm:cxn modelId="{FC97D3D5-A3AB-474D-9C87-7E7FDB765547}" type="presParOf" srcId="{A502436D-5CC4-4903-90CA-3DF85BB355EF}" destId="{49D2FB81-62C2-4668-9001-053A55EA99A8}" srcOrd="0" destOrd="0" presId="urn:microsoft.com/office/officeart/2005/8/layout/vList2"/>
    <dgm:cxn modelId="{B5EB1A3A-7B34-46F9-B3E2-5D0C2DD10FC4}" type="presParOf" srcId="{A502436D-5CC4-4903-90CA-3DF85BB355EF}" destId="{6981431F-8FD3-42DB-AC07-E476D6E15C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CE8FCFE-B947-462E-AC2D-DD44836F83F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2D66280F-ECE4-44E9-B331-CBDAA05A1A89}">
      <dgm:prSet/>
      <dgm:spPr/>
      <dgm:t>
        <a:bodyPr/>
        <a:lstStyle/>
        <a:p>
          <a:pPr rtl="0"/>
          <a:r>
            <a:rPr lang="pt-BR" smtClean="0"/>
            <a:t>Exercícios de Fixação</a:t>
          </a:r>
          <a:endParaRPr lang="pt-BR"/>
        </a:p>
      </dgm:t>
    </dgm:pt>
    <dgm:pt modelId="{FBC42E7E-5521-43F3-854D-AA901FD8B2BD}" type="parTrans" cxnId="{2B120937-C752-4C11-B820-61F7D1658B36}">
      <dgm:prSet/>
      <dgm:spPr/>
      <dgm:t>
        <a:bodyPr/>
        <a:lstStyle/>
        <a:p>
          <a:endParaRPr lang="pt-BR"/>
        </a:p>
      </dgm:t>
    </dgm:pt>
    <dgm:pt modelId="{A60235C9-D44D-4548-AE78-964EBDC51B58}" type="sibTrans" cxnId="{2B120937-C752-4C11-B820-61F7D1658B36}">
      <dgm:prSet/>
      <dgm:spPr/>
      <dgm:t>
        <a:bodyPr/>
        <a:lstStyle/>
        <a:p>
          <a:endParaRPr lang="pt-BR"/>
        </a:p>
      </dgm:t>
    </dgm:pt>
    <dgm:pt modelId="{E605A00F-C280-4C09-84CB-B1CCF0FD7B8A}">
      <dgm:prSet/>
      <dgm:spPr/>
      <dgm:t>
        <a:bodyPr/>
        <a:lstStyle/>
        <a:p>
          <a:pPr rtl="0"/>
          <a:r>
            <a:rPr lang="pt-BR" dirty="0" smtClean="0"/>
            <a:t>2) Na classe com nome </a:t>
          </a:r>
          <a:r>
            <a:rPr lang="pt-BR" b="1" dirty="0" smtClean="0"/>
            <a:t>Operadores</a:t>
          </a:r>
          <a:r>
            <a:rPr lang="pt-BR" dirty="0" smtClean="0"/>
            <a:t>, implemente um programa em C# que utilize todos os operadores aritméticos.</a:t>
          </a:r>
          <a:endParaRPr lang="pt-BR" dirty="0"/>
        </a:p>
      </dgm:t>
    </dgm:pt>
    <dgm:pt modelId="{290DB073-7CBA-4250-97A7-C50CF8ADDBC6}" type="parTrans" cxnId="{EA92742C-DBFA-451D-BFFA-AF7CF6F326E9}">
      <dgm:prSet/>
      <dgm:spPr/>
      <dgm:t>
        <a:bodyPr/>
        <a:lstStyle/>
        <a:p>
          <a:endParaRPr lang="pt-BR"/>
        </a:p>
      </dgm:t>
    </dgm:pt>
    <dgm:pt modelId="{47FBAA53-2250-41AC-9C2C-E3430069C5CA}" type="sibTrans" cxnId="{EA92742C-DBFA-451D-BFFA-AF7CF6F326E9}">
      <dgm:prSet/>
      <dgm:spPr/>
      <dgm:t>
        <a:bodyPr/>
        <a:lstStyle/>
        <a:p>
          <a:endParaRPr lang="pt-BR"/>
        </a:p>
      </dgm:t>
    </dgm:pt>
    <dgm:pt modelId="{CFBC935A-FE63-4107-BE5B-2642F52DC526}" type="pres">
      <dgm:prSet presAssocID="{ACE8FCFE-B947-462E-AC2D-DD44836F83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E26722-39D8-4C4A-92FE-8FBA1F113E31}" type="pres">
      <dgm:prSet presAssocID="{2D66280F-ECE4-44E9-B331-CBDAA05A1A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D86A49-BF6A-47AA-8169-B55D3922F937}" type="pres">
      <dgm:prSet presAssocID="{2D66280F-ECE4-44E9-B331-CBDAA05A1A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63EB083-810A-4046-861C-4424A8107C0C}" type="presOf" srcId="{ACE8FCFE-B947-462E-AC2D-DD44836F83F5}" destId="{CFBC935A-FE63-4107-BE5B-2642F52DC526}" srcOrd="0" destOrd="0" presId="urn:microsoft.com/office/officeart/2005/8/layout/vList2"/>
    <dgm:cxn modelId="{2B120937-C752-4C11-B820-61F7D1658B36}" srcId="{ACE8FCFE-B947-462E-AC2D-DD44836F83F5}" destId="{2D66280F-ECE4-44E9-B331-CBDAA05A1A89}" srcOrd="0" destOrd="0" parTransId="{FBC42E7E-5521-43F3-854D-AA901FD8B2BD}" sibTransId="{A60235C9-D44D-4548-AE78-964EBDC51B58}"/>
    <dgm:cxn modelId="{BBFC1359-60D3-4865-A156-DC4A47F70EF8}" type="presOf" srcId="{E605A00F-C280-4C09-84CB-B1CCF0FD7B8A}" destId="{56D86A49-BF6A-47AA-8169-B55D3922F937}" srcOrd="0" destOrd="0" presId="urn:microsoft.com/office/officeart/2005/8/layout/vList2"/>
    <dgm:cxn modelId="{B9CB0B7B-B79E-4E9A-92DD-BD688B4AAB14}" type="presOf" srcId="{2D66280F-ECE4-44E9-B331-CBDAA05A1A89}" destId="{21E26722-39D8-4C4A-92FE-8FBA1F113E31}" srcOrd="0" destOrd="0" presId="urn:microsoft.com/office/officeart/2005/8/layout/vList2"/>
    <dgm:cxn modelId="{EA92742C-DBFA-451D-BFFA-AF7CF6F326E9}" srcId="{2D66280F-ECE4-44E9-B331-CBDAA05A1A89}" destId="{E605A00F-C280-4C09-84CB-B1CCF0FD7B8A}" srcOrd="0" destOrd="0" parTransId="{290DB073-7CBA-4250-97A7-C50CF8ADDBC6}" sibTransId="{47FBAA53-2250-41AC-9C2C-E3430069C5CA}"/>
    <dgm:cxn modelId="{B6D88082-68E7-4BE0-9C4F-B6AF08883FBB}" type="presParOf" srcId="{CFBC935A-FE63-4107-BE5B-2642F52DC526}" destId="{21E26722-39D8-4C4A-92FE-8FBA1F113E31}" srcOrd="0" destOrd="0" presId="urn:microsoft.com/office/officeart/2005/8/layout/vList2"/>
    <dgm:cxn modelId="{31842D72-6779-4BFC-9098-436AC9B9B022}" type="presParOf" srcId="{CFBC935A-FE63-4107-BE5B-2642F52DC526}" destId="{56D86A49-BF6A-47AA-8169-B55D3922F93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CE8FCFE-B947-462E-AC2D-DD44836F83F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2D66280F-ECE4-44E9-B331-CBDAA05A1A8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 rtl="0"/>
          <a:r>
            <a:rPr lang="pt-BR" dirty="0" smtClean="0"/>
            <a:t>Exercícios de Fixação</a:t>
          </a:r>
          <a:endParaRPr lang="pt-BR" dirty="0"/>
        </a:p>
      </dgm:t>
    </dgm:pt>
    <dgm:pt modelId="{FBC42E7E-5521-43F3-854D-AA901FD8B2BD}" type="parTrans" cxnId="{2B120937-C752-4C11-B820-61F7D1658B36}">
      <dgm:prSet/>
      <dgm:spPr/>
      <dgm:t>
        <a:bodyPr/>
        <a:lstStyle/>
        <a:p>
          <a:endParaRPr lang="pt-BR"/>
        </a:p>
      </dgm:t>
    </dgm:pt>
    <dgm:pt modelId="{A60235C9-D44D-4548-AE78-964EBDC51B58}" type="sibTrans" cxnId="{2B120937-C752-4C11-B820-61F7D1658B36}">
      <dgm:prSet/>
      <dgm:spPr/>
      <dgm:t>
        <a:bodyPr/>
        <a:lstStyle/>
        <a:p>
          <a:endParaRPr lang="pt-BR"/>
        </a:p>
      </dgm:t>
    </dgm:pt>
    <dgm:pt modelId="{E605A00F-C280-4C09-84CB-B1CCF0FD7B8A}">
      <dgm:prSet/>
      <dgm:spPr/>
      <dgm:t>
        <a:bodyPr/>
        <a:lstStyle/>
        <a:p>
          <a:pPr rtl="0"/>
          <a:r>
            <a:rPr lang="pt-BR" dirty="0" smtClean="0"/>
            <a:t>3) Na pasta </a:t>
          </a:r>
          <a:r>
            <a:rPr lang="pt-BR" b="1" dirty="0" smtClean="0"/>
            <a:t>operadores</a:t>
          </a:r>
          <a:r>
            <a:rPr lang="pt-BR" dirty="0" smtClean="0"/>
            <a:t>, implemente um programa em C# que realize operações de divisão inteira e de casting.</a:t>
          </a:r>
          <a:endParaRPr lang="pt-BR" dirty="0"/>
        </a:p>
      </dgm:t>
    </dgm:pt>
    <dgm:pt modelId="{290DB073-7CBA-4250-97A7-C50CF8ADDBC6}" type="parTrans" cxnId="{EA92742C-DBFA-451D-BFFA-AF7CF6F326E9}">
      <dgm:prSet/>
      <dgm:spPr/>
      <dgm:t>
        <a:bodyPr/>
        <a:lstStyle/>
        <a:p>
          <a:endParaRPr lang="pt-BR"/>
        </a:p>
      </dgm:t>
    </dgm:pt>
    <dgm:pt modelId="{47FBAA53-2250-41AC-9C2C-E3430069C5CA}" type="sibTrans" cxnId="{EA92742C-DBFA-451D-BFFA-AF7CF6F326E9}">
      <dgm:prSet/>
      <dgm:spPr/>
      <dgm:t>
        <a:bodyPr/>
        <a:lstStyle/>
        <a:p>
          <a:endParaRPr lang="pt-BR"/>
        </a:p>
      </dgm:t>
    </dgm:pt>
    <dgm:pt modelId="{CFBC935A-FE63-4107-BE5B-2642F52DC526}" type="pres">
      <dgm:prSet presAssocID="{ACE8FCFE-B947-462E-AC2D-DD44836F83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E26722-39D8-4C4A-92FE-8FBA1F113E31}" type="pres">
      <dgm:prSet presAssocID="{2D66280F-ECE4-44E9-B331-CBDAA05A1A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D86A49-BF6A-47AA-8169-B55D3922F937}" type="pres">
      <dgm:prSet presAssocID="{2D66280F-ECE4-44E9-B331-CBDAA05A1A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544480C-8661-4C62-A951-6667B5E370F5}" type="presOf" srcId="{ACE8FCFE-B947-462E-AC2D-DD44836F83F5}" destId="{CFBC935A-FE63-4107-BE5B-2642F52DC526}" srcOrd="0" destOrd="0" presId="urn:microsoft.com/office/officeart/2005/8/layout/vList2"/>
    <dgm:cxn modelId="{2B120937-C752-4C11-B820-61F7D1658B36}" srcId="{ACE8FCFE-B947-462E-AC2D-DD44836F83F5}" destId="{2D66280F-ECE4-44E9-B331-CBDAA05A1A89}" srcOrd="0" destOrd="0" parTransId="{FBC42E7E-5521-43F3-854D-AA901FD8B2BD}" sibTransId="{A60235C9-D44D-4548-AE78-964EBDC51B58}"/>
    <dgm:cxn modelId="{70BA1FC2-8C2A-48CA-85BD-DCCF298AC852}" type="presOf" srcId="{E605A00F-C280-4C09-84CB-B1CCF0FD7B8A}" destId="{56D86A49-BF6A-47AA-8169-B55D3922F937}" srcOrd="0" destOrd="0" presId="urn:microsoft.com/office/officeart/2005/8/layout/vList2"/>
    <dgm:cxn modelId="{EA92742C-DBFA-451D-BFFA-AF7CF6F326E9}" srcId="{2D66280F-ECE4-44E9-B331-CBDAA05A1A89}" destId="{E605A00F-C280-4C09-84CB-B1CCF0FD7B8A}" srcOrd="0" destOrd="0" parTransId="{290DB073-7CBA-4250-97A7-C50CF8ADDBC6}" sibTransId="{47FBAA53-2250-41AC-9C2C-E3430069C5CA}"/>
    <dgm:cxn modelId="{F56F1D7B-311E-4584-A689-779674AED3CD}" type="presOf" srcId="{2D66280F-ECE4-44E9-B331-CBDAA05A1A89}" destId="{21E26722-39D8-4C4A-92FE-8FBA1F113E31}" srcOrd="0" destOrd="0" presId="urn:microsoft.com/office/officeart/2005/8/layout/vList2"/>
    <dgm:cxn modelId="{E0C77B1C-7B9F-4986-AEF9-0640025175DD}" type="presParOf" srcId="{CFBC935A-FE63-4107-BE5B-2642F52DC526}" destId="{21E26722-39D8-4C4A-92FE-8FBA1F113E31}" srcOrd="0" destOrd="0" presId="urn:microsoft.com/office/officeart/2005/8/layout/vList2"/>
    <dgm:cxn modelId="{BB0D0396-B372-4173-8FAE-B9A4DB297537}" type="presParOf" srcId="{CFBC935A-FE63-4107-BE5B-2642F52DC526}" destId="{56D86A49-BF6A-47AA-8169-B55D3922F93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CE8FCFE-B947-462E-AC2D-DD44836F83F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2D66280F-ECE4-44E9-B331-CBDAA05A1A89}">
      <dgm:prSet/>
      <dgm:spPr>
        <a:solidFill>
          <a:srgbClr val="00B050"/>
        </a:solidFill>
      </dgm:spPr>
      <dgm:t>
        <a:bodyPr/>
        <a:lstStyle/>
        <a:p>
          <a:pPr rtl="0"/>
          <a:r>
            <a:rPr lang="pt-BR" smtClean="0"/>
            <a:t>Exercícios de Fixação</a:t>
          </a:r>
          <a:endParaRPr lang="pt-BR"/>
        </a:p>
      </dgm:t>
    </dgm:pt>
    <dgm:pt modelId="{FBC42E7E-5521-43F3-854D-AA901FD8B2BD}" type="parTrans" cxnId="{2B120937-C752-4C11-B820-61F7D1658B36}">
      <dgm:prSet/>
      <dgm:spPr/>
      <dgm:t>
        <a:bodyPr/>
        <a:lstStyle/>
        <a:p>
          <a:endParaRPr lang="pt-BR"/>
        </a:p>
      </dgm:t>
    </dgm:pt>
    <dgm:pt modelId="{A60235C9-D44D-4548-AE78-964EBDC51B58}" type="sibTrans" cxnId="{2B120937-C752-4C11-B820-61F7D1658B36}">
      <dgm:prSet/>
      <dgm:spPr/>
      <dgm:t>
        <a:bodyPr/>
        <a:lstStyle/>
        <a:p>
          <a:endParaRPr lang="pt-BR"/>
        </a:p>
      </dgm:t>
    </dgm:pt>
    <dgm:pt modelId="{E605A00F-C280-4C09-84CB-B1CCF0FD7B8A}">
      <dgm:prSet/>
      <dgm:spPr/>
      <dgm:t>
        <a:bodyPr/>
        <a:lstStyle/>
        <a:p>
          <a:pPr rtl="0"/>
          <a:r>
            <a:rPr lang="pt-BR" dirty="0" smtClean="0"/>
            <a:t>4) Na pasta </a:t>
          </a:r>
          <a:r>
            <a:rPr lang="pt-BR" b="1" dirty="0" smtClean="0"/>
            <a:t>operadores</a:t>
          </a:r>
          <a:r>
            <a:rPr lang="pt-BR" dirty="0" smtClean="0"/>
            <a:t>, implemente um programa em C# que realize operações de concatenação de </a:t>
          </a:r>
          <a:r>
            <a:rPr lang="pt-BR" dirty="0" err="1" smtClean="0"/>
            <a:t>strings</a:t>
          </a:r>
          <a:r>
            <a:rPr lang="pt-BR" dirty="0" smtClean="0"/>
            <a:t>.</a:t>
          </a:r>
          <a:endParaRPr lang="pt-BR" dirty="0"/>
        </a:p>
      </dgm:t>
    </dgm:pt>
    <dgm:pt modelId="{290DB073-7CBA-4250-97A7-C50CF8ADDBC6}" type="parTrans" cxnId="{EA92742C-DBFA-451D-BFFA-AF7CF6F326E9}">
      <dgm:prSet/>
      <dgm:spPr/>
      <dgm:t>
        <a:bodyPr/>
        <a:lstStyle/>
        <a:p>
          <a:endParaRPr lang="pt-BR"/>
        </a:p>
      </dgm:t>
    </dgm:pt>
    <dgm:pt modelId="{47FBAA53-2250-41AC-9C2C-E3430069C5CA}" type="sibTrans" cxnId="{EA92742C-DBFA-451D-BFFA-AF7CF6F326E9}">
      <dgm:prSet/>
      <dgm:spPr/>
      <dgm:t>
        <a:bodyPr/>
        <a:lstStyle/>
        <a:p>
          <a:endParaRPr lang="pt-BR"/>
        </a:p>
      </dgm:t>
    </dgm:pt>
    <dgm:pt modelId="{CFBC935A-FE63-4107-BE5B-2642F52DC526}" type="pres">
      <dgm:prSet presAssocID="{ACE8FCFE-B947-462E-AC2D-DD44836F83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E26722-39D8-4C4A-92FE-8FBA1F113E31}" type="pres">
      <dgm:prSet presAssocID="{2D66280F-ECE4-44E9-B331-CBDAA05A1A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D86A49-BF6A-47AA-8169-B55D3922F937}" type="pres">
      <dgm:prSet presAssocID="{2D66280F-ECE4-44E9-B331-CBDAA05A1A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B120937-C752-4C11-B820-61F7D1658B36}" srcId="{ACE8FCFE-B947-462E-AC2D-DD44836F83F5}" destId="{2D66280F-ECE4-44E9-B331-CBDAA05A1A89}" srcOrd="0" destOrd="0" parTransId="{FBC42E7E-5521-43F3-854D-AA901FD8B2BD}" sibTransId="{A60235C9-D44D-4548-AE78-964EBDC51B58}"/>
    <dgm:cxn modelId="{C6B3DBD0-6FD5-4203-8D33-0AD6ECBDDD21}" type="presOf" srcId="{2D66280F-ECE4-44E9-B331-CBDAA05A1A89}" destId="{21E26722-39D8-4C4A-92FE-8FBA1F113E31}" srcOrd="0" destOrd="0" presId="urn:microsoft.com/office/officeart/2005/8/layout/vList2"/>
    <dgm:cxn modelId="{07710DC2-732D-4982-A113-50E0512E7129}" type="presOf" srcId="{E605A00F-C280-4C09-84CB-B1CCF0FD7B8A}" destId="{56D86A49-BF6A-47AA-8169-B55D3922F937}" srcOrd="0" destOrd="0" presId="urn:microsoft.com/office/officeart/2005/8/layout/vList2"/>
    <dgm:cxn modelId="{EA92742C-DBFA-451D-BFFA-AF7CF6F326E9}" srcId="{2D66280F-ECE4-44E9-B331-CBDAA05A1A89}" destId="{E605A00F-C280-4C09-84CB-B1CCF0FD7B8A}" srcOrd="0" destOrd="0" parTransId="{290DB073-7CBA-4250-97A7-C50CF8ADDBC6}" sibTransId="{47FBAA53-2250-41AC-9C2C-E3430069C5CA}"/>
    <dgm:cxn modelId="{22E20313-BAC3-4A57-8F67-64E98C653A8F}" type="presOf" srcId="{ACE8FCFE-B947-462E-AC2D-DD44836F83F5}" destId="{CFBC935A-FE63-4107-BE5B-2642F52DC526}" srcOrd="0" destOrd="0" presId="urn:microsoft.com/office/officeart/2005/8/layout/vList2"/>
    <dgm:cxn modelId="{E8C7BC79-61F2-4AA1-A1DC-541C0DE54D6C}" type="presParOf" srcId="{CFBC935A-FE63-4107-BE5B-2642F52DC526}" destId="{21E26722-39D8-4C4A-92FE-8FBA1F113E31}" srcOrd="0" destOrd="0" presId="urn:microsoft.com/office/officeart/2005/8/layout/vList2"/>
    <dgm:cxn modelId="{D220790B-6082-4E8D-963C-A1C5DF8390D8}" type="presParOf" srcId="{CFBC935A-FE63-4107-BE5B-2642F52DC526}" destId="{56D86A49-BF6A-47AA-8169-B55D3922F93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D39581E-1ECC-4CAA-B762-5C16B7E69C8D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98665A6F-1A04-445E-9578-CD2C526A6BC0}">
      <dgm:prSet/>
      <dgm:spPr/>
      <dgm:t>
        <a:bodyPr/>
        <a:lstStyle/>
        <a:p>
          <a:pPr rtl="0"/>
          <a:r>
            <a:rPr lang="pt-BR" dirty="0" smtClean="0"/>
            <a:t>Operadores de atribuição</a:t>
          </a:r>
          <a:endParaRPr lang="pt-BR" dirty="0"/>
        </a:p>
      </dgm:t>
    </dgm:pt>
    <dgm:pt modelId="{776BFBA8-34DB-416B-AC7A-5206A63D5863}" type="parTrans" cxnId="{2B2C254E-9638-418F-AFF8-923B7E459388}">
      <dgm:prSet/>
      <dgm:spPr/>
      <dgm:t>
        <a:bodyPr/>
        <a:lstStyle/>
        <a:p>
          <a:endParaRPr lang="pt-BR"/>
        </a:p>
      </dgm:t>
    </dgm:pt>
    <dgm:pt modelId="{EE69175C-B83C-4A5E-96F8-A47509DB3A15}" type="sibTrans" cxnId="{2B2C254E-9638-418F-AFF8-923B7E459388}">
      <dgm:prSet/>
      <dgm:spPr/>
      <dgm:t>
        <a:bodyPr/>
        <a:lstStyle/>
        <a:p>
          <a:endParaRPr lang="pt-BR"/>
        </a:p>
      </dgm:t>
    </dgm:pt>
    <dgm:pt modelId="{005DFC53-A073-42C9-AF7B-268CE5BED5DD}">
      <dgm:prSet/>
      <dgm:spPr/>
      <dgm:t>
        <a:bodyPr/>
        <a:lstStyle/>
        <a:p>
          <a:pPr algn="just" rtl="0"/>
          <a:r>
            <a:rPr lang="pt-BR" dirty="0" smtClean="0"/>
            <a:t>Nos capítulos anteriores, utilizamos o principal operador de atribuição, o operador = (igual). Os outros operadores de atribuição </a:t>
          </a:r>
          <a:r>
            <a:rPr lang="pt-BR" smtClean="0"/>
            <a:t>são:</a:t>
          </a:r>
          <a:endParaRPr lang="pt-BR" dirty="0"/>
        </a:p>
      </dgm:t>
    </dgm:pt>
    <dgm:pt modelId="{7AB57045-3829-4C35-B574-DD510CAFE343}" type="parTrans" cxnId="{F8F094B9-2C2D-4A7C-BF53-B51B3F599AE3}">
      <dgm:prSet/>
      <dgm:spPr/>
      <dgm:t>
        <a:bodyPr/>
        <a:lstStyle/>
        <a:p>
          <a:endParaRPr lang="pt-BR"/>
        </a:p>
      </dgm:t>
    </dgm:pt>
    <dgm:pt modelId="{AB552107-3457-4CE9-9D4F-CB8FF1DB196A}" type="sibTrans" cxnId="{F8F094B9-2C2D-4A7C-BF53-B51B3F599AE3}">
      <dgm:prSet/>
      <dgm:spPr/>
      <dgm:t>
        <a:bodyPr/>
        <a:lstStyle/>
        <a:p>
          <a:endParaRPr lang="pt-BR"/>
        </a:p>
      </dgm:t>
    </dgm:pt>
    <dgm:pt modelId="{7A1B0366-5C67-40BE-B80F-4C49993550EE}" type="pres">
      <dgm:prSet presAssocID="{FD39581E-1ECC-4CAA-B762-5C16B7E69C8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B4335B6-2AAA-4AFB-9171-5BE11FFB620A}" type="pres">
      <dgm:prSet presAssocID="{98665A6F-1A04-445E-9578-CD2C526A6BC0}" presName="linNode" presStyleCnt="0"/>
      <dgm:spPr/>
    </dgm:pt>
    <dgm:pt modelId="{791F4C00-5D9B-427C-91B5-0995E571B2B7}" type="pres">
      <dgm:prSet presAssocID="{98665A6F-1A04-445E-9578-CD2C526A6BC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837E87-6AA5-4670-BD7B-62AE7C4CB022}" type="pres">
      <dgm:prSet presAssocID="{98665A6F-1A04-445E-9578-CD2C526A6BC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8F094B9-2C2D-4A7C-BF53-B51B3F599AE3}" srcId="{98665A6F-1A04-445E-9578-CD2C526A6BC0}" destId="{005DFC53-A073-42C9-AF7B-268CE5BED5DD}" srcOrd="0" destOrd="0" parTransId="{7AB57045-3829-4C35-B574-DD510CAFE343}" sibTransId="{AB552107-3457-4CE9-9D4F-CB8FF1DB196A}"/>
    <dgm:cxn modelId="{2B2C254E-9638-418F-AFF8-923B7E459388}" srcId="{FD39581E-1ECC-4CAA-B762-5C16B7E69C8D}" destId="{98665A6F-1A04-445E-9578-CD2C526A6BC0}" srcOrd="0" destOrd="0" parTransId="{776BFBA8-34DB-416B-AC7A-5206A63D5863}" sibTransId="{EE69175C-B83C-4A5E-96F8-A47509DB3A15}"/>
    <dgm:cxn modelId="{48326EBB-D95F-4878-A960-5F924DE559CB}" type="presOf" srcId="{FD39581E-1ECC-4CAA-B762-5C16B7E69C8D}" destId="{7A1B0366-5C67-40BE-B80F-4C49993550EE}" srcOrd="0" destOrd="0" presId="urn:microsoft.com/office/officeart/2005/8/layout/vList5"/>
    <dgm:cxn modelId="{DDBDE506-4502-4699-BEB5-679205C19DDD}" type="presOf" srcId="{005DFC53-A073-42C9-AF7B-268CE5BED5DD}" destId="{82837E87-6AA5-4670-BD7B-62AE7C4CB022}" srcOrd="0" destOrd="0" presId="urn:microsoft.com/office/officeart/2005/8/layout/vList5"/>
    <dgm:cxn modelId="{0A4B19DC-8189-4DD5-8362-1A3B53913E47}" type="presOf" srcId="{98665A6F-1A04-445E-9578-CD2C526A6BC0}" destId="{791F4C00-5D9B-427C-91B5-0995E571B2B7}" srcOrd="0" destOrd="0" presId="urn:microsoft.com/office/officeart/2005/8/layout/vList5"/>
    <dgm:cxn modelId="{E23512F7-BA7E-4297-AD84-3F0A865117C0}" type="presParOf" srcId="{7A1B0366-5C67-40BE-B80F-4C49993550EE}" destId="{9B4335B6-2AAA-4AFB-9171-5BE11FFB620A}" srcOrd="0" destOrd="0" presId="urn:microsoft.com/office/officeart/2005/8/layout/vList5"/>
    <dgm:cxn modelId="{11A98B86-1CA3-489B-858B-CFCAEB26EAF5}" type="presParOf" srcId="{9B4335B6-2AAA-4AFB-9171-5BE11FFB620A}" destId="{791F4C00-5D9B-427C-91B5-0995E571B2B7}" srcOrd="0" destOrd="0" presId="urn:microsoft.com/office/officeart/2005/8/layout/vList5"/>
    <dgm:cxn modelId="{B7C75877-DE54-40CE-B48D-438D272E929C}" type="presParOf" srcId="{9B4335B6-2AAA-4AFB-9171-5BE11FFB620A}" destId="{82837E87-6AA5-4670-BD7B-62AE7C4CB0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7C235-7A1A-4993-8FC0-663CB8F98D09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CA2332EB-5F6A-4A05-BC5C-436A1CBC12E3}">
      <dgm:prSet custT="1"/>
      <dgm:spPr>
        <a:solidFill>
          <a:srgbClr val="00B050"/>
        </a:solidFill>
      </dgm:spPr>
      <dgm:t>
        <a:bodyPr/>
        <a:lstStyle/>
        <a:p>
          <a:pPr algn="ctr" rtl="0"/>
          <a:r>
            <a:rPr lang="pt-BR" sz="2800" dirty="0" smtClean="0"/>
            <a:t>Instrutor: Thiago Ribeiro de Bona Sartor</a:t>
          </a:r>
          <a:endParaRPr lang="pt-BR" sz="2800" dirty="0"/>
        </a:p>
      </dgm:t>
    </dgm:pt>
    <dgm:pt modelId="{48462500-DC3B-4C4A-AC71-B9295BD24E07}" type="parTrans" cxnId="{B5161924-0B8C-4D1A-B05C-BB713C61DC41}">
      <dgm:prSet/>
      <dgm:spPr/>
      <dgm:t>
        <a:bodyPr/>
        <a:lstStyle/>
        <a:p>
          <a:endParaRPr lang="pt-BR"/>
        </a:p>
      </dgm:t>
    </dgm:pt>
    <dgm:pt modelId="{ADDD5ACF-7D9F-4AD8-AEB1-31FE95287D2B}" type="sibTrans" cxnId="{B5161924-0B8C-4D1A-B05C-BB713C61DC41}">
      <dgm:prSet/>
      <dgm:spPr/>
      <dgm:t>
        <a:bodyPr/>
        <a:lstStyle/>
        <a:p>
          <a:endParaRPr lang="pt-BR"/>
        </a:p>
      </dgm:t>
    </dgm:pt>
    <dgm:pt modelId="{00665FF3-BDD2-4C21-B066-1A0F87A85141}" type="pres">
      <dgm:prSet presAssocID="{1797C235-7A1A-4993-8FC0-663CB8F98D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065454-A407-4A0C-AC06-1260CF1B0E35}" type="pres">
      <dgm:prSet presAssocID="{CA2332EB-5F6A-4A05-BC5C-436A1CBC12E3}" presName="parentText" presStyleLbl="node1" presStyleIdx="0" presStyleCnt="1" custLinFactNeighborX="26498" custLinFactNeighborY="30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793786D-777F-4940-A074-FA67093951FE}" type="presOf" srcId="{1797C235-7A1A-4993-8FC0-663CB8F98D09}" destId="{00665FF3-BDD2-4C21-B066-1A0F87A85141}" srcOrd="0" destOrd="0" presId="urn:microsoft.com/office/officeart/2005/8/layout/vList2"/>
    <dgm:cxn modelId="{B5161924-0B8C-4D1A-B05C-BB713C61DC41}" srcId="{1797C235-7A1A-4993-8FC0-663CB8F98D09}" destId="{CA2332EB-5F6A-4A05-BC5C-436A1CBC12E3}" srcOrd="0" destOrd="0" parTransId="{48462500-DC3B-4C4A-AC71-B9295BD24E07}" sibTransId="{ADDD5ACF-7D9F-4AD8-AEB1-31FE95287D2B}"/>
    <dgm:cxn modelId="{0E150E7C-334E-4DA4-95C8-EFB199429693}" type="presOf" srcId="{CA2332EB-5F6A-4A05-BC5C-436A1CBC12E3}" destId="{21065454-A407-4A0C-AC06-1260CF1B0E35}" srcOrd="0" destOrd="0" presId="urn:microsoft.com/office/officeart/2005/8/layout/vList2"/>
    <dgm:cxn modelId="{C7FAB606-86D4-4DA9-BE19-5198EF66F095}" type="presParOf" srcId="{00665FF3-BDD2-4C21-B066-1A0F87A85141}" destId="{21065454-A407-4A0C-AC06-1260CF1B0E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D39581E-1ECC-4CAA-B762-5C16B7E69C8D}" type="doc">
      <dgm:prSet loTypeId="urn:diagrams.loki3.com/BracketList+Icon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98665A6F-1A04-445E-9578-CD2C526A6BC0}">
      <dgm:prSet/>
      <dgm:spPr/>
      <dgm:t>
        <a:bodyPr/>
        <a:lstStyle/>
        <a:p>
          <a:pPr rtl="0"/>
          <a:r>
            <a:rPr lang="pt-BR" dirty="0" smtClean="0"/>
            <a:t>Operadores de atribuição</a:t>
          </a:r>
          <a:endParaRPr lang="pt-BR" dirty="0"/>
        </a:p>
      </dgm:t>
    </dgm:pt>
    <dgm:pt modelId="{776BFBA8-34DB-416B-AC7A-5206A63D5863}" type="parTrans" cxnId="{2B2C254E-9638-418F-AFF8-923B7E459388}">
      <dgm:prSet/>
      <dgm:spPr/>
      <dgm:t>
        <a:bodyPr/>
        <a:lstStyle/>
        <a:p>
          <a:endParaRPr lang="pt-BR"/>
        </a:p>
      </dgm:t>
    </dgm:pt>
    <dgm:pt modelId="{EE69175C-B83C-4A5E-96F8-A47509DB3A15}" type="sibTrans" cxnId="{2B2C254E-9638-418F-AFF8-923B7E459388}">
      <dgm:prSet/>
      <dgm:spPr/>
      <dgm:t>
        <a:bodyPr/>
        <a:lstStyle/>
        <a:p>
          <a:endParaRPr lang="pt-BR"/>
        </a:p>
      </dgm:t>
    </dgm:pt>
    <dgm:pt modelId="{005DFC53-A073-42C9-AF7B-268CE5BED5DD}">
      <dgm:prSet/>
      <dgm:spPr/>
      <dgm:t>
        <a:bodyPr/>
        <a:lstStyle/>
        <a:p>
          <a:pPr algn="just" rtl="0"/>
          <a:r>
            <a:rPr lang="pt-BR" dirty="0" smtClean="0"/>
            <a:t>Simples =</a:t>
          </a:r>
          <a:endParaRPr lang="pt-BR" dirty="0"/>
        </a:p>
      </dgm:t>
    </dgm:pt>
    <dgm:pt modelId="{7AB57045-3829-4C35-B574-DD510CAFE343}" type="parTrans" cxnId="{F8F094B9-2C2D-4A7C-BF53-B51B3F599AE3}">
      <dgm:prSet/>
      <dgm:spPr/>
      <dgm:t>
        <a:bodyPr/>
        <a:lstStyle/>
        <a:p>
          <a:endParaRPr lang="pt-BR"/>
        </a:p>
      </dgm:t>
    </dgm:pt>
    <dgm:pt modelId="{AB552107-3457-4CE9-9D4F-CB8FF1DB196A}" type="sibTrans" cxnId="{F8F094B9-2C2D-4A7C-BF53-B51B3F599AE3}">
      <dgm:prSet/>
      <dgm:spPr/>
      <dgm:t>
        <a:bodyPr/>
        <a:lstStyle/>
        <a:p>
          <a:endParaRPr lang="pt-BR"/>
        </a:p>
      </dgm:t>
    </dgm:pt>
    <dgm:pt modelId="{3CA01D0D-FC56-41A5-A6AF-87F5AE9B4044}">
      <dgm:prSet/>
      <dgm:spPr/>
      <dgm:t>
        <a:bodyPr/>
        <a:lstStyle/>
        <a:p>
          <a:r>
            <a:rPr lang="pt-BR" dirty="0" smtClean="0"/>
            <a:t>Incremental +=</a:t>
          </a:r>
        </a:p>
      </dgm:t>
    </dgm:pt>
    <dgm:pt modelId="{8605C687-5650-41A6-BC76-7D8E97E5CF43}" type="parTrans" cxnId="{EAB73217-6F19-42B3-87AE-5BA4943FC34D}">
      <dgm:prSet/>
      <dgm:spPr/>
      <dgm:t>
        <a:bodyPr/>
        <a:lstStyle/>
        <a:p>
          <a:endParaRPr lang="pt-BR"/>
        </a:p>
      </dgm:t>
    </dgm:pt>
    <dgm:pt modelId="{A293B5E2-A6E2-4842-8F06-802BD1C747CA}" type="sibTrans" cxnId="{EAB73217-6F19-42B3-87AE-5BA4943FC34D}">
      <dgm:prSet/>
      <dgm:spPr/>
      <dgm:t>
        <a:bodyPr/>
        <a:lstStyle/>
        <a:p>
          <a:endParaRPr lang="pt-BR"/>
        </a:p>
      </dgm:t>
    </dgm:pt>
    <dgm:pt modelId="{D7BE8805-12C1-456B-9906-B4C802A9359A}">
      <dgm:prSet/>
      <dgm:spPr/>
      <dgm:t>
        <a:bodyPr/>
        <a:lstStyle/>
        <a:p>
          <a:r>
            <a:rPr lang="pt-BR" dirty="0" err="1" smtClean="0"/>
            <a:t>Decremental</a:t>
          </a:r>
          <a:r>
            <a:rPr lang="pt-BR" dirty="0" smtClean="0"/>
            <a:t> -=</a:t>
          </a:r>
        </a:p>
      </dgm:t>
    </dgm:pt>
    <dgm:pt modelId="{D12D3AC1-D776-4576-AA6B-EF0D547FFCC1}" type="parTrans" cxnId="{790B0786-4608-4403-928E-85648CF76476}">
      <dgm:prSet/>
      <dgm:spPr/>
      <dgm:t>
        <a:bodyPr/>
        <a:lstStyle/>
        <a:p>
          <a:endParaRPr lang="pt-BR"/>
        </a:p>
      </dgm:t>
    </dgm:pt>
    <dgm:pt modelId="{2149E6C8-BCBD-4E1D-BC2C-9B72038D68A1}" type="sibTrans" cxnId="{790B0786-4608-4403-928E-85648CF76476}">
      <dgm:prSet/>
      <dgm:spPr/>
      <dgm:t>
        <a:bodyPr/>
        <a:lstStyle/>
        <a:p>
          <a:endParaRPr lang="pt-BR"/>
        </a:p>
      </dgm:t>
    </dgm:pt>
    <dgm:pt modelId="{FB4A665A-0C75-41B2-9224-60762217437F}">
      <dgm:prSet/>
      <dgm:spPr/>
      <dgm:t>
        <a:bodyPr/>
        <a:lstStyle/>
        <a:p>
          <a:r>
            <a:rPr lang="pt-BR" dirty="0" smtClean="0"/>
            <a:t>Multiplicativa *=</a:t>
          </a:r>
        </a:p>
      </dgm:t>
    </dgm:pt>
    <dgm:pt modelId="{1D732725-5EDA-4276-8618-FE9B261B971D}" type="parTrans" cxnId="{1C64369B-555D-437D-8F4B-0B29AB769DB8}">
      <dgm:prSet/>
      <dgm:spPr/>
      <dgm:t>
        <a:bodyPr/>
        <a:lstStyle/>
        <a:p>
          <a:endParaRPr lang="pt-BR"/>
        </a:p>
      </dgm:t>
    </dgm:pt>
    <dgm:pt modelId="{D7CDBF4E-67D5-4AB6-A705-7CB026D1A741}" type="sibTrans" cxnId="{1C64369B-555D-437D-8F4B-0B29AB769DB8}">
      <dgm:prSet/>
      <dgm:spPr/>
      <dgm:t>
        <a:bodyPr/>
        <a:lstStyle/>
        <a:p>
          <a:endParaRPr lang="pt-BR"/>
        </a:p>
      </dgm:t>
    </dgm:pt>
    <dgm:pt modelId="{FEF634B2-B316-4B1E-986F-7726C8959A08}">
      <dgm:prSet/>
      <dgm:spPr/>
      <dgm:t>
        <a:bodyPr/>
        <a:lstStyle/>
        <a:p>
          <a:r>
            <a:rPr lang="pt-BR" dirty="0" smtClean="0"/>
            <a:t>Divisória /=</a:t>
          </a:r>
        </a:p>
      </dgm:t>
    </dgm:pt>
    <dgm:pt modelId="{D780F6DB-917D-4E47-9015-2AC62B2598C1}" type="parTrans" cxnId="{224A44E4-E65E-4F4F-8DD1-ED6923493685}">
      <dgm:prSet/>
      <dgm:spPr/>
      <dgm:t>
        <a:bodyPr/>
        <a:lstStyle/>
        <a:p>
          <a:endParaRPr lang="pt-BR"/>
        </a:p>
      </dgm:t>
    </dgm:pt>
    <dgm:pt modelId="{AF9B8F8B-ED27-4F7D-A9D0-580726F6DE46}" type="sibTrans" cxnId="{224A44E4-E65E-4F4F-8DD1-ED6923493685}">
      <dgm:prSet/>
      <dgm:spPr/>
      <dgm:t>
        <a:bodyPr/>
        <a:lstStyle/>
        <a:p>
          <a:endParaRPr lang="pt-BR"/>
        </a:p>
      </dgm:t>
    </dgm:pt>
    <dgm:pt modelId="{07C3B66D-643F-4F8D-8C58-68A025BD3AF1}">
      <dgm:prSet/>
      <dgm:spPr/>
      <dgm:t>
        <a:bodyPr/>
        <a:lstStyle/>
        <a:p>
          <a:r>
            <a:rPr lang="pt-BR" dirty="0" smtClean="0"/>
            <a:t>Modular %=</a:t>
          </a:r>
        </a:p>
      </dgm:t>
    </dgm:pt>
    <dgm:pt modelId="{FE49C30A-6E19-462C-ACB6-67CCCDD3B338}" type="parTrans" cxnId="{D0F3F1E1-AC06-4F1F-9E68-40134108F3AE}">
      <dgm:prSet/>
      <dgm:spPr/>
      <dgm:t>
        <a:bodyPr/>
        <a:lstStyle/>
        <a:p>
          <a:endParaRPr lang="pt-BR"/>
        </a:p>
      </dgm:t>
    </dgm:pt>
    <dgm:pt modelId="{DACBCDD1-3C41-442E-8FBD-49D8D01B8E92}" type="sibTrans" cxnId="{D0F3F1E1-AC06-4F1F-9E68-40134108F3AE}">
      <dgm:prSet/>
      <dgm:spPr/>
      <dgm:t>
        <a:bodyPr/>
        <a:lstStyle/>
        <a:p>
          <a:endParaRPr lang="pt-BR"/>
        </a:p>
      </dgm:t>
    </dgm:pt>
    <dgm:pt modelId="{BDFA7B7C-137B-47FF-B1C6-DF8FB910A8A2}">
      <dgm:prSet/>
      <dgm:spPr/>
      <dgm:t>
        <a:bodyPr/>
        <a:lstStyle/>
        <a:p>
          <a:r>
            <a:rPr lang="pt-BR" dirty="0" smtClean="0"/>
            <a:t>Incremento ++</a:t>
          </a:r>
        </a:p>
      </dgm:t>
    </dgm:pt>
    <dgm:pt modelId="{F8ED99E5-65BF-4FBE-B7BC-CABE7EBD779D}" type="parTrans" cxnId="{458C3BD9-DA4D-40E4-89D0-A7ABA992ACFB}">
      <dgm:prSet/>
      <dgm:spPr/>
      <dgm:t>
        <a:bodyPr/>
        <a:lstStyle/>
        <a:p>
          <a:endParaRPr lang="pt-BR"/>
        </a:p>
      </dgm:t>
    </dgm:pt>
    <dgm:pt modelId="{5DB559CC-EC89-427A-AA44-BAD1969C6E9C}" type="sibTrans" cxnId="{458C3BD9-DA4D-40E4-89D0-A7ABA992ACFB}">
      <dgm:prSet/>
      <dgm:spPr/>
      <dgm:t>
        <a:bodyPr/>
        <a:lstStyle/>
        <a:p>
          <a:endParaRPr lang="pt-BR"/>
        </a:p>
      </dgm:t>
    </dgm:pt>
    <dgm:pt modelId="{5DC9E4E0-D01D-48F0-93FA-4D280C015BFD}">
      <dgm:prSet/>
      <dgm:spPr/>
      <dgm:t>
        <a:bodyPr/>
        <a:lstStyle/>
        <a:p>
          <a:endParaRPr lang="pt-BR" dirty="0" smtClean="0"/>
        </a:p>
      </dgm:t>
    </dgm:pt>
    <dgm:pt modelId="{8B9471CE-66C8-4870-907B-D4B7FF21D50D}" type="parTrans" cxnId="{18CB98EE-1C1A-46AC-949E-CA4B1B7CA3E8}">
      <dgm:prSet/>
      <dgm:spPr/>
      <dgm:t>
        <a:bodyPr/>
        <a:lstStyle/>
        <a:p>
          <a:endParaRPr lang="pt-BR"/>
        </a:p>
      </dgm:t>
    </dgm:pt>
    <dgm:pt modelId="{E2669977-E19A-4057-A12F-3D9DA7BFAD90}" type="sibTrans" cxnId="{18CB98EE-1C1A-46AC-949E-CA4B1B7CA3E8}">
      <dgm:prSet/>
      <dgm:spPr/>
      <dgm:t>
        <a:bodyPr/>
        <a:lstStyle/>
        <a:p>
          <a:endParaRPr lang="pt-BR"/>
        </a:p>
      </dgm:t>
    </dgm:pt>
    <dgm:pt modelId="{3E1C98D0-83BE-4000-9241-F73052C42D67}">
      <dgm:prSet/>
      <dgm:spPr/>
      <dgm:t>
        <a:bodyPr/>
        <a:lstStyle/>
        <a:p>
          <a:r>
            <a:rPr lang="pt-BR" dirty="0" smtClean="0"/>
            <a:t>Decremento --</a:t>
          </a:r>
        </a:p>
      </dgm:t>
    </dgm:pt>
    <dgm:pt modelId="{AA06E6D1-603F-4E28-9552-0EFA0B018C5A}" type="parTrans" cxnId="{8512210A-4D75-40A9-B7B4-FB648C319E16}">
      <dgm:prSet/>
      <dgm:spPr/>
      <dgm:t>
        <a:bodyPr/>
        <a:lstStyle/>
        <a:p>
          <a:endParaRPr lang="pt-BR"/>
        </a:p>
      </dgm:t>
    </dgm:pt>
    <dgm:pt modelId="{1448B966-90AE-4DFC-A402-819912073439}" type="sibTrans" cxnId="{8512210A-4D75-40A9-B7B4-FB648C319E16}">
      <dgm:prSet/>
      <dgm:spPr/>
      <dgm:t>
        <a:bodyPr/>
        <a:lstStyle/>
        <a:p>
          <a:endParaRPr lang="pt-BR"/>
        </a:p>
      </dgm:t>
    </dgm:pt>
    <dgm:pt modelId="{DC0B3FD1-B93A-44A3-872B-472C03649601}" type="pres">
      <dgm:prSet presAssocID="{FD39581E-1ECC-4CAA-B762-5C16B7E69C8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F2CFF2F-9034-451C-9C33-94C940154950}" type="pres">
      <dgm:prSet presAssocID="{98665A6F-1A04-445E-9578-CD2C526A6BC0}" presName="linNode" presStyleCnt="0"/>
      <dgm:spPr/>
    </dgm:pt>
    <dgm:pt modelId="{9E9813B9-9123-4C70-91EC-0F5D01B1A2E7}" type="pres">
      <dgm:prSet presAssocID="{98665A6F-1A04-445E-9578-CD2C526A6BC0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3FAC02-FA55-43D1-B36D-4EF0E68F393A}" type="pres">
      <dgm:prSet presAssocID="{98665A6F-1A04-445E-9578-CD2C526A6BC0}" presName="bracket" presStyleLbl="parChTrans1D1" presStyleIdx="0" presStyleCnt="1"/>
      <dgm:spPr/>
    </dgm:pt>
    <dgm:pt modelId="{992FDF3E-56C1-4228-9973-7E295940B38A}" type="pres">
      <dgm:prSet presAssocID="{98665A6F-1A04-445E-9578-CD2C526A6BC0}" presName="spH" presStyleCnt="0"/>
      <dgm:spPr/>
    </dgm:pt>
    <dgm:pt modelId="{345573A1-5919-4146-A6D7-76A75579EE07}" type="pres">
      <dgm:prSet presAssocID="{98665A6F-1A04-445E-9578-CD2C526A6BC0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E56A888-7007-450F-835C-B442C6559448}" type="presOf" srcId="{D7BE8805-12C1-456B-9906-B4C802A9359A}" destId="{345573A1-5919-4146-A6D7-76A75579EE07}" srcOrd="0" destOrd="2" presId="urn:diagrams.loki3.com/BracketList+Icon"/>
    <dgm:cxn modelId="{0B11ED17-E0B4-4A55-815D-828C3A50E6C6}" type="presOf" srcId="{FEF634B2-B316-4B1E-986F-7726C8959A08}" destId="{345573A1-5919-4146-A6D7-76A75579EE07}" srcOrd="0" destOrd="4" presId="urn:diagrams.loki3.com/BracketList+Icon"/>
    <dgm:cxn modelId="{A92E168B-610F-491F-BF75-847D0ACF614C}" type="presOf" srcId="{5DC9E4E0-D01D-48F0-93FA-4D280C015BFD}" destId="{345573A1-5919-4146-A6D7-76A75579EE07}" srcOrd="0" destOrd="8" presId="urn:diagrams.loki3.com/BracketList+Icon"/>
    <dgm:cxn modelId="{1C64369B-555D-437D-8F4B-0B29AB769DB8}" srcId="{98665A6F-1A04-445E-9578-CD2C526A6BC0}" destId="{FB4A665A-0C75-41B2-9224-60762217437F}" srcOrd="3" destOrd="0" parTransId="{1D732725-5EDA-4276-8618-FE9B261B971D}" sibTransId="{D7CDBF4E-67D5-4AB6-A705-7CB026D1A741}"/>
    <dgm:cxn modelId="{2B2C254E-9638-418F-AFF8-923B7E459388}" srcId="{FD39581E-1ECC-4CAA-B762-5C16B7E69C8D}" destId="{98665A6F-1A04-445E-9578-CD2C526A6BC0}" srcOrd="0" destOrd="0" parTransId="{776BFBA8-34DB-416B-AC7A-5206A63D5863}" sibTransId="{EE69175C-B83C-4A5E-96F8-A47509DB3A15}"/>
    <dgm:cxn modelId="{DCE3F9C7-EBEB-485C-8434-2AA825757065}" type="presOf" srcId="{BDFA7B7C-137B-47FF-B1C6-DF8FB910A8A2}" destId="{345573A1-5919-4146-A6D7-76A75579EE07}" srcOrd="0" destOrd="6" presId="urn:diagrams.loki3.com/BracketList+Icon"/>
    <dgm:cxn modelId="{790B0786-4608-4403-928E-85648CF76476}" srcId="{98665A6F-1A04-445E-9578-CD2C526A6BC0}" destId="{D7BE8805-12C1-456B-9906-B4C802A9359A}" srcOrd="2" destOrd="0" parTransId="{D12D3AC1-D776-4576-AA6B-EF0D547FFCC1}" sibTransId="{2149E6C8-BCBD-4E1D-BC2C-9B72038D68A1}"/>
    <dgm:cxn modelId="{0147EC7B-1ED9-4E80-AB38-8265934E2A34}" type="presOf" srcId="{3E1C98D0-83BE-4000-9241-F73052C42D67}" destId="{345573A1-5919-4146-A6D7-76A75579EE07}" srcOrd="0" destOrd="7" presId="urn:diagrams.loki3.com/BracketList+Icon"/>
    <dgm:cxn modelId="{336A04B2-B7FE-48DB-BAE4-4152F27B45AD}" type="presOf" srcId="{FB4A665A-0C75-41B2-9224-60762217437F}" destId="{345573A1-5919-4146-A6D7-76A75579EE07}" srcOrd="0" destOrd="3" presId="urn:diagrams.loki3.com/BracketList+Icon"/>
    <dgm:cxn modelId="{E3A8E97D-29CF-4C38-B944-4E375F8EBF8C}" type="presOf" srcId="{98665A6F-1A04-445E-9578-CD2C526A6BC0}" destId="{9E9813B9-9123-4C70-91EC-0F5D01B1A2E7}" srcOrd="0" destOrd="0" presId="urn:diagrams.loki3.com/BracketList+Icon"/>
    <dgm:cxn modelId="{458C3BD9-DA4D-40E4-89D0-A7ABA992ACFB}" srcId="{98665A6F-1A04-445E-9578-CD2C526A6BC0}" destId="{BDFA7B7C-137B-47FF-B1C6-DF8FB910A8A2}" srcOrd="6" destOrd="0" parTransId="{F8ED99E5-65BF-4FBE-B7BC-CABE7EBD779D}" sibTransId="{5DB559CC-EC89-427A-AA44-BAD1969C6E9C}"/>
    <dgm:cxn modelId="{8FB45AF0-7258-4999-ACF8-2E60DBE7A8E3}" type="presOf" srcId="{07C3B66D-643F-4F8D-8C58-68A025BD3AF1}" destId="{345573A1-5919-4146-A6D7-76A75579EE07}" srcOrd="0" destOrd="5" presId="urn:diagrams.loki3.com/BracketList+Icon"/>
    <dgm:cxn modelId="{F8F094B9-2C2D-4A7C-BF53-B51B3F599AE3}" srcId="{98665A6F-1A04-445E-9578-CD2C526A6BC0}" destId="{005DFC53-A073-42C9-AF7B-268CE5BED5DD}" srcOrd="0" destOrd="0" parTransId="{7AB57045-3829-4C35-B574-DD510CAFE343}" sibTransId="{AB552107-3457-4CE9-9D4F-CB8FF1DB196A}"/>
    <dgm:cxn modelId="{AD313A53-DC10-4A0F-9C12-F3135BEE96D1}" type="presOf" srcId="{FD39581E-1ECC-4CAA-B762-5C16B7E69C8D}" destId="{DC0B3FD1-B93A-44A3-872B-472C03649601}" srcOrd="0" destOrd="0" presId="urn:diagrams.loki3.com/BracketList+Icon"/>
    <dgm:cxn modelId="{8512210A-4D75-40A9-B7B4-FB648C319E16}" srcId="{98665A6F-1A04-445E-9578-CD2C526A6BC0}" destId="{3E1C98D0-83BE-4000-9241-F73052C42D67}" srcOrd="7" destOrd="0" parTransId="{AA06E6D1-603F-4E28-9552-0EFA0B018C5A}" sibTransId="{1448B966-90AE-4DFC-A402-819912073439}"/>
    <dgm:cxn modelId="{EAB73217-6F19-42B3-87AE-5BA4943FC34D}" srcId="{98665A6F-1A04-445E-9578-CD2C526A6BC0}" destId="{3CA01D0D-FC56-41A5-A6AF-87F5AE9B4044}" srcOrd="1" destOrd="0" parTransId="{8605C687-5650-41A6-BC76-7D8E97E5CF43}" sibTransId="{A293B5E2-A6E2-4842-8F06-802BD1C747CA}"/>
    <dgm:cxn modelId="{224A44E4-E65E-4F4F-8DD1-ED6923493685}" srcId="{98665A6F-1A04-445E-9578-CD2C526A6BC0}" destId="{FEF634B2-B316-4B1E-986F-7726C8959A08}" srcOrd="4" destOrd="0" parTransId="{D780F6DB-917D-4E47-9015-2AC62B2598C1}" sibTransId="{AF9B8F8B-ED27-4F7D-A9D0-580726F6DE46}"/>
    <dgm:cxn modelId="{073D6D69-8E50-442F-A19D-56E3581A274E}" type="presOf" srcId="{005DFC53-A073-42C9-AF7B-268CE5BED5DD}" destId="{345573A1-5919-4146-A6D7-76A75579EE07}" srcOrd="0" destOrd="0" presId="urn:diagrams.loki3.com/BracketList+Icon"/>
    <dgm:cxn modelId="{C9E3CF4C-8AFA-4147-8C7B-537238471FDB}" type="presOf" srcId="{3CA01D0D-FC56-41A5-A6AF-87F5AE9B4044}" destId="{345573A1-5919-4146-A6D7-76A75579EE07}" srcOrd="0" destOrd="1" presId="urn:diagrams.loki3.com/BracketList+Icon"/>
    <dgm:cxn modelId="{18CB98EE-1C1A-46AC-949E-CA4B1B7CA3E8}" srcId="{98665A6F-1A04-445E-9578-CD2C526A6BC0}" destId="{5DC9E4E0-D01D-48F0-93FA-4D280C015BFD}" srcOrd="8" destOrd="0" parTransId="{8B9471CE-66C8-4870-907B-D4B7FF21D50D}" sibTransId="{E2669977-E19A-4057-A12F-3D9DA7BFAD90}"/>
    <dgm:cxn modelId="{D0F3F1E1-AC06-4F1F-9E68-40134108F3AE}" srcId="{98665A6F-1A04-445E-9578-CD2C526A6BC0}" destId="{07C3B66D-643F-4F8D-8C58-68A025BD3AF1}" srcOrd="5" destOrd="0" parTransId="{FE49C30A-6E19-462C-ACB6-67CCCDD3B338}" sibTransId="{DACBCDD1-3C41-442E-8FBD-49D8D01B8E92}"/>
    <dgm:cxn modelId="{C981EB61-C173-4B69-BA94-8A10D1DB53DA}" type="presParOf" srcId="{DC0B3FD1-B93A-44A3-872B-472C03649601}" destId="{EF2CFF2F-9034-451C-9C33-94C940154950}" srcOrd="0" destOrd="0" presId="urn:diagrams.loki3.com/BracketList+Icon"/>
    <dgm:cxn modelId="{8F54707F-81A3-4899-A3F6-6D7646FD4B01}" type="presParOf" srcId="{EF2CFF2F-9034-451C-9C33-94C940154950}" destId="{9E9813B9-9123-4C70-91EC-0F5D01B1A2E7}" srcOrd="0" destOrd="0" presId="urn:diagrams.loki3.com/BracketList+Icon"/>
    <dgm:cxn modelId="{612F36FE-08CD-47E4-8985-803565C3A00E}" type="presParOf" srcId="{EF2CFF2F-9034-451C-9C33-94C940154950}" destId="{9A3FAC02-FA55-43D1-B36D-4EF0E68F393A}" srcOrd="1" destOrd="0" presId="urn:diagrams.loki3.com/BracketList+Icon"/>
    <dgm:cxn modelId="{44A32323-6C05-4793-A079-E8F66FD552A1}" type="presParOf" srcId="{EF2CFF2F-9034-451C-9C33-94C940154950}" destId="{992FDF3E-56C1-4228-9973-7E295940B38A}" srcOrd="2" destOrd="0" presId="urn:diagrams.loki3.com/BracketList+Icon"/>
    <dgm:cxn modelId="{8BF088BD-DA6C-4396-84AA-01A431A404FB}" type="presParOf" srcId="{EF2CFF2F-9034-451C-9C33-94C940154950}" destId="{345573A1-5919-4146-A6D7-76A75579EE07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61F7EAA-4C6A-4A7F-BA70-8AC406916404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98BE218D-1651-433E-B652-3BAA184B9616}">
      <dgm:prSet/>
      <dgm:spPr>
        <a:solidFill>
          <a:srgbClr val="00B050"/>
        </a:solidFill>
      </dgm:spPr>
      <dgm:t>
        <a:bodyPr/>
        <a:lstStyle/>
        <a:p>
          <a:pPr rtl="0"/>
          <a:r>
            <a:rPr lang="pt-BR" baseline="0" dirty="0" smtClean="0"/>
            <a:t>Como podemos observar, os operadores de atribuição, exceto o simples (=), reduzem a quantidade de código escrito. Podemos dizer que esses operadores funcionam como “atalhos” para as operações que utilizam os operadores aritméticos.</a:t>
          </a:r>
          <a:br>
            <a:rPr lang="pt-BR" baseline="0" dirty="0" smtClean="0"/>
          </a:br>
          <a:endParaRPr lang="pt-BR" dirty="0"/>
        </a:p>
      </dgm:t>
    </dgm:pt>
    <dgm:pt modelId="{E0A32647-C3B8-4615-B7CF-8FA05AFE7D8C}" type="parTrans" cxnId="{73B8CD83-A2EC-4056-9BD6-F53D6A6F1489}">
      <dgm:prSet/>
      <dgm:spPr/>
      <dgm:t>
        <a:bodyPr/>
        <a:lstStyle/>
        <a:p>
          <a:endParaRPr lang="pt-BR"/>
        </a:p>
      </dgm:t>
    </dgm:pt>
    <dgm:pt modelId="{FACDA8D1-F17A-428D-B287-A76A5785C551}" type="sibTrans" cxnId="{73B8CD83-A2EC-4056-9BD6-F53D6A6F1489}">
      <dgm:prSet/>
      <dgm:spPr/>
      <dgm:t>
        <a:bodyPr/>
        <a:lstStyle/>
        <a:p>
          <a:endParaRPr lang="pt-BR"/>
        </a:p>
      </dgm:t>
    </dgm:pt>
    <dgm:pt modelId="{A8E144C0-299E-43BA-8F82-4CFF6B92A4A8}" type="pres">
      <dgm:prSet presAssocID="{961F7EAA-4C6A-4A7F-BA70-8AC4069164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D286112-1C8A-4817-AD2A-0A2B93396517}" type="pres">
      <dgm:prSet presAssocID="{98BE218D-1651-433E-B652-3BAA184B9616}" presName="parentText" presStyleLbl="node1" presStyleIdx="0" presStyleCnt="1" custLinFactNeighborX="758" custLinFactNeighborY="-73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F6B0604-E14C-4D71-9150-87DEE16720B6}" type="presOf" srcId="{98BE218D-1651-433E-B652-3BAA184B9616}" destId="{ED286112-1C8A-4817-AD2A-0A2B93396517}" srcOrd="0" destOrd="0" presId="urn:microsoft.com/office/officeart/2005/8/layout/vList2"/>
    <dgm:cxn modelId="{5344BF7C-0A82-4410-84B8-92B652528E27}" type="presOf" srcId="{961F7EAA-4C6A-4A7F-BA70-8AC406916404}" destId="{A8E144C0-299E-43BA-8F82-4CFF6B92A4A8}" srcOrd="0" destOrd="0" presId="urn:microsoft.com/office/officeart/2005/8/layout/vList2"/>
    <dgm:cxn modelId="{73B8CD83-A2EC-4056-9BD6-F53D6A6F1489}" srcId="{961F7EAA-4C6A-4A7F-BA70-8AC406916404}" destId="{98BE218D-1651-433E-B652-3BAA184B9616}" srcOrd="0" destOrd="0" parTransId="{E0A32647-C3B8-4615-B7CF-8FA05AFE7D8C}" sibTransId="{FACDA8D1-F17A-428D-B287-A76A5785C551}"/>
    <dgm:cxn modelId="{20690ED0-9910-46B1-9937-B9237DCA01EF}" type="presParOf" srcId="{A8E144C0-299E-43BA-8F82-4CFF6B92A4A8}" destId="{ED286112-1C8A-4817-AD2A-0A2B933965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7344A39-E3DD-47D0-A459-B62774DB1EBF}" type="doc">
      <dgm:prSet loTypeId="urn:microsoft.com/office/officeart/2005/8/layout/lProcess3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B0D6E73B-2966-444F-BD08-935B9B6EC59B}">
      <dgm:prSet/>
      <dgm:spPr>
        <a:solidFill>
          <a:srgbClr val="00B0F0"/>
        </a:solidFill>
      </dgm:spPr>
      <dgm:t>
        <a:bodyPr/>
        <a:lstStyle/>
        <a:p>
          <a:pPr rtl="0"/>
          <a:r>
            <a:rPr lang="pt-BR" b="1" dirty="0" smtClean="0"/>
            <a:t>Operadores Relacionais</a:t>
          </a:r>
          <a:endParaRPr lang="pt-BR" dirty="0"/>
        </a:p>
      </dgm:t>
    </dgm:pt>
    <dgm:pt modelId="{548FFF7E-79A3-4D51-8632-711171095505}" type="parTrans" cxnId="{A0696904-111E-4615-84BB-FDE0F1F37E0D}">
      <dgm:prSet/>
      <dgm:spPr/>
      <dgm:t>
        <a:bodyPr/>
        <a:lstStyle/>
        <a:p>
          <a:endParaRPr lang="pt-BR"/>
        </a:p>
      </dgm:t>
    </dgm:pt>
    <dgm:pt modelId="{91A6DC9A-3E8D-42E5-9B25-65F53FB5E5CC}" type="sibTrans" cxnId="{A0696904-111E-4615-84BB-FDE0F1F37E0D}">
      <dgm:prSet/>
      <dgm:spPr/>
      <dgm:t>
        <a:bodyPr/>
        <a:lstStyle/>
        <a:p>
          <a:endParaRPr lang="pt-BR"/>
        </a:p>
      </dgm:t>
    </dgm:pt>
    <dgm:pt modelId="{23C7602D-67F3-45E3-AF46-22FD05F8D9D1}">
      <dgm:prSet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pPr rtl="0"/>
          <a:r>
            <a:rPr lang="pt-BR" dirty="0" smtClean="0"/>
            <a:t>Muitas vezes precisamos determinar a equivalência entre duas variáveis ou a relação de grandeza (se é maior ou menor) em relação à outra variável ou valor</a:t>
          </a:r>
          <a:endParaRPr lang="pt-BR" dirty="0"/>
        </a:p>
      </dgm:t>
    </dgm:pt>
    <dgm:pt modelId="{F19C4552-7110-4750-A607-50E83E51AB2B}" type="parTrans" cxnId="{FB79B7DF-EC6F-4E8F-BE77-2B48398DC000}">
      <dgm:prSet/>
      <dgm:spPr/>
      <dgm:t>
        <a:bodyPr/>
        <a:lstStyle/>
        <a:p>
          <a:endParaRPr lang="pt-BR"/>
        </a:p>
      </dgm:t>
    </dgm:pt>
    <dgm:pt modelId="{542FB4C3-9C9B-470B-9257-568DFD48C0C4}" type="sibTrans" cxnId="{FB79B7DF-EC6F-4E8F-BE77-2B48398DC000}">
      <dgm:prSet/>
      <dgm:spPr/>
      <dgm:t>
        <a:bodyPr/>
        <a:lstStyle/>
        <a:p>
          <a:endParaRPr lang="pt-BR"/>
        </a:p>
      </dgm:t>
    </dgm:pt>
    <dgm:pt modelId="{87C8DB31-6F64-4169-9227-717C7A113CA0}" type="pres">
      <dgm:prSet presAssocID="{87344A39-E3DD-47D0-A459-B62774DB1EB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2774E1B-0620-4E21-964A-97A1D44E2AAE}" type="pres">
      <dgm:prSet presAssocID="{B0D6E73B-2966-444F-BD08-935B9B6EC59B}" presName="horFlow" presStyleCnt="0"/>
      <dgm:spPr/>
    </dgm:pt>
    <dgm:pt modelId="{3B1DFF25-DAB9-4175-B116-4C35E2EC2443}" type="pres">
      <dgm:prSet presAssocID="{B0D6E73B-2966-444F-BD08-935B9B6EC59B}" presName="bigChev" presStyleLbl="node1" presStyleIdx="0" presStyleCnt="1"/>
      <dgm:spPr/>
      <dgm:t>
        <a:bodyPr/>
        <a:lstStyle/>
        <a:p>
          <a:endParaRPr lang="pt-BR"/>
        </a:p>
      </dgm:t>
    </dgm:pt>
    <dgm:pt modelId="{F0E70B47-897D-4E9B-83DA-EA530D0CC089}" type="pres">
      <dgm:prSet presAssocID="{F19C4552-7110-4750-A607-50E83E51AB2B}" presName="parTrans" presStyleCnt="0"/>
      <dgm:spPr/>
    </dgm:pt>
    <dgm:pt modelId="{473EF82C-9548-40F1-97B9-48088CCCFBD6}" type="pres">
      <dgm:prSet presAssocID="{23C7602D-67F3-45E3-AF46-22FD05F8D9D1}" presName="node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0696904-111E-4615-84BB-FDE0F1F37E0D}" srcId="{87344A39-E3DD-47D0-A459-B62774DB1EBF}" destId="{B0D6E73B-2966-444F-BD08-935B9B6EC59B}" srcOrd="0" destOrd="0" parTransId="{548FFF7E-79A3-4D51-8632-711171095505}" sibTransId="{91A6DC9A-3E8D-42E5-9B25-65F53FB5E5CC}"/>
    <dgm:cxn modelId="{0D6D96CA-4252-4D87-8912-88CA92746909}" type="presOf" srcId="{B0D6E73B-2966-444F-BD08-935B9B6EC59B}" destId="{3B1DFF25-DAB9-4175-B116-4C35E2EC2443}" srcOrd="0" destOrd="0" presId="urn:microsoft.com/office/officeart/2005/8/layout/lProcess3"/>
    <dgm:cxn modelId="{8951B95D-029A-4E8A-B0A8-8B3A37E68E05}" type="presOf" srcId="{87344A39-E3DD-47D0-A459-B62774DB1EBF}" destId="{87C8DB31-6F64-4169-9227-717C7A113CA0}" srcOrd="0" destOrd="0" presId="urn:microsoft.com/office/officeart/2005/8/layout/lProcess3"/>
    <dgm:cxn modelId="{0E370666-14AC-479D-A886-D7446A2EA64A}" type="presOf" srcId="{23C7602D-67F3-45E3-AF46-22FD05F8D9D1}" destId="{473EF82C-9548-40F1-97B9-48088CCCFBD6}" srcOrd="0" destOrd="0" presId="urn:microsoft.com/office/officeart/2005/8/layout/lProcess3"/>
    <dgm:cxn modelId="{FB79B7DF-EC6F-4E8F-BE77-2B48398DC000}" srcId="{B0D6E73B-2966-444F-BD08-935B9B6EC59B}" destId="{23C7602D-67F3-45E3-AF46-22FD05F8D9D1}" srcOrd="0" destOrd="0" parTransId="{F19C4552-7110-4750-A607-50E83E51AB2B}" sibTransId="{542FB4C3-9C9B-470B-9257-568DFD48C0C4}"/>
    <dgm:cxn modelId="{C04D86BA-99B9-4C7D-BF6A-7F0F0EC99987}" type="presParOf" srcId="{87C8DB31-6F64-4169-9227-717C7A113CA0}" destId="{02774E1B-0620-4E21-964A-97A1D44E2AAE}" srcOrd="0" destOrd="0" presId="urn:microsoft.com/office/officeart/2005/8/layout/lProcess3"/>
    <dgm:cxn modelId="{7D62E01C-6015-4431-A9B3-90D47821F374}" type="presParOf" srcId="{02774E1B-0620-4E21-964A-97A1D44E2AAE}" destId="{3B1DFF25-DAB9-4175-B116-4C35E2EC2443}" srcOrd="0" destOrd="0" presId="urn:microsoft.com/office/officeart/2005/8/layout/lProcess3"/>
    <dgm:cxn modelId="{82269015-6222-4C59-B5F1-9180EA58153A}" type="presParOf" srcId="{02774E1B-0620-4E21-964A-97A1D44E2AAE}" destId="{F0E70B47-897D-4E9B-83DA-EA530D0CC089}" srcOrd="1" destOrd="0" presId="urn:microsoft.com/office/officeart/2005/8/layout/lProcess3"/>
    <dgm:cxn modelId="{5637BD04-A831-4431-9DC9-91F65D9D49CE}" type="presParOf" srcId="{02774E1B-0620-4E21-964A-97A1D44E2AAE}" destId="{473EF82C-9548-40F1-97B9-48088CCCFBD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7344A39-E3DD-47D0-A459-B62774DB1EBF}" type="doc">
      <dgm:prSet loTypeId="urn:microsoft.com/office/officeart/2005/8/layout/lProcess3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B0D6E73B-2966-444F-BD08-935B9B6EC59B}">
      <dgm:prSet/>
      <dgm:spPr/>
      <dgm:t>
        <a:bodyPr/>
        <a:lstStyle/>
        <a:p>
          <a:pPr rtl="0"/>
          <a:r>
            <a:rPr lang="pt-BR" b="1" dirty="0" smtClean="0"/>
            <a:t>Operadores Relacionais</a:t>
          </a:r>
          <a:endParaRPr lang="pt-BR" dirty="0"/>
        </a:p>
      </dgm:t>
    </dgm:pt>
    <dgm:pt modelId="{548FFF7E-79A3-4D51-8632-711171095505}" type="parTrans" cxnId="{A0696904-111E-4615-84BB-FDE0F1F37E0D}">
      <dgm:prSet/>
      <dgm:spPr/>
      <dgm:t>
        <a:bodyPr/>
        <a:lstStyle/>
        <a:p>
          <a:endParaRPr lang="pt-BR"/>
        </a:p>
      </dgm:t>
    </dgm:pt>
    <dgm:pt modelId="{91A6DC9A-3E8D-42E5-9B25-65F53FB5E5CC}" type="sibTrans" cxnId="{A0696904-111E-4615-84BB-FDE0F1F37E0D}">
      <dgm:prSet/>
      <dgm:spPr/>
      <dgm:t>
        <a:bodyPr/>
        <a:lstStyle/>
        <a:p>
          <a:endParaRPr lang="pt-BR"/>
        </a:p>
      </dgm:t>
    </dgm:pt>
    <dgm:pt modelId="{23C7602D-67F3-45E3-AF46-22FD05F8D9D1}">
      <dgm:prSet/>
      <dgm:spPr/>
      <dgm:t>
        <a:bodyPr/>
        <a:lstStyle/>
        <a:p>
          <a:pPr rtl="0"/>
          <a:r>
            <a:rPr lang="pt-BR" dirty="0" smtClean="0"/>
            <a:t>Nessas situações, utilizamos os operadores relacionais. As operações realizadas com os operadores relacionais devolvem valores do tipo </a:t>
          </a:r>
          <a:r>
            <a:rPr lang="pt-BR" dirty="0" err="1" smtClean="0"/>
            <a:t>boolean</a:t>
          </a:r>
          <a:r>
            <a:rPr lang="pt-BR" dirty="0" smtClean="0"/>
            <a:t> em Java ou </a:t>
          </a:r>
          <a:r>
            <a:rPr lang="pt-BR" dirty="0" err="1" smtClean="0"/>
            <a:t>bool</a:t>
          </a:r>
          <a:r>
            <a:rPr lang="pt-BR" dirty="0" smtClean="0"/>
            <a:t> em C#. Os operadores relacionais são:</a:t>
          </a:r>
          <a:endParaRPr lang="pt-BR" dirty="0"/>
        </a:p>
      </dgm:t>
    </dgm:pt>
    <dgm:pt modelId="{F19C4552-7110-4750-A607-50E83E51AB2B}" type="parTrans" cxnId="{FB79B7DF-EC6F-4E8F-BE77-2B48398DC000}">
      <dgm:prSet/>
      <dgm:spPr/>
      <dgm:t>
        <a:bodyPr/>
        <a:lstStyle/>
        <a:p>
          <a:endParaRPr lang="pt-BR"/>
        </a:p>
      </dgm:t>
    </dgm:pt>
    <dgm:pt modelId="{542FB4C3-9C9B-470B-9257-568DFD48C0C4}" type="sibTrans" cxnId="{FB79B7DF-EC6F-4E8F-BE77-2B48398DC000}">
      <dgm:prSet/>
      <dgm:spPr/>
      <dgm:t>
        <a:bodyPr/>
        <a:lstStyle/>
        <a:p>
          <a:endParaRPr lang="pt-BR"/>
        </a:p>
      </dgm:t>
    </dgm:pt>
    <dgm:pt modelId="{87C8DB31-6F64-4169-9227-717C7A113CA0}" type="pres">
      <dgm:prSet presAssocID="{87344A39-E3DD-47D0-A459-B62774DB1EB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2774E1B-0620-4E21-964A-97A1D44E2AAE}" type="pres">
      <dgm:prSet presAssocID="{B0D6E73B-2966-444F-BD08-935B9B6EC59B}" presName="horFlow" presStyleCnt="0"/>
      <dgm:spPr/>
      <dgm:t>
        <a:bodyPr/>
        <a:lstStyle/>
        <a:p>
          <a:endParaRPr lang="pt-BR"/>
        </a:p>
      </dgm:t>
    </dgm:pt>
    <dgm:pt modelId="{3B1DFF25-DAB9-4175-B116-4C35E2EC2443}" type="pres">
      <dgm:prSet presAssocID="{B0D6E73B-2966-444F-BD08-935B9B6EC59B}" presName="bigChev" presStyleLbl="node1" presStyleIdx="0" presStyleCnt="1"/>
      <dgm:spPr/>
      <dgm:t>
        <a:bodyPr/>
        <a:lstStyle/>
        <a:p>
          <a:endParaRPr lang="pt-BR"/>
        </a:p>
      </dgm:t>
    </dgm:pt>
    <dgm:pt modelId="{F0E70B47-897D-4E9B-83DA-EA530D0CC089}" type="pres">
      <dgm:prSet presAssocID="{F19C4552-7110-4750-A607-50E83E51AB2B}" presName="parTrans" presStyleCnt="0"/>
      <dgm:spPr/>
      <dgm:t>
        <a:bodyPr/>
        <a:lstStyle/>
        <a:p>
          <a:endParaRPr lang="pt-BR"/>
        </a:p>
      </dgm:t>
    </dgm:pt>
    <dgm:pt modelId="{473EF82C-9548-40F1-97B9-48088CCCFBD6}" type="pres">
      <dgm:prSet presAssocID="{23C7602D-67F3-45E3-AF46-22FD05F8D9D1}" presName="node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0696904-111E-4615-84BB-FDE0F1F37E0D}" srcId="{87344A39-E3DD-47D0-A459-B62774DB1EBF}" destId="{B0D6E73B-2966-444F-BD08-935B9B6EC59B}" srcOrd="0" destOrd="0" parTransId="{548FFF7E-79A3-4D51-8632-711171095505}" sibTransId="{91A6DC9A-3E8D-42E5-9B25-65F53FB5E5CC}"/>
    <dgm:cxn modelId="{95618002-B8D4-4FF0-82A2-875D3B657D3C}" type="presOf" srcId="{23C7602D-67F3-45E3-AF46-22FD05F8D9D1}" destId="{473EF82C-9548-40F1-97B9-48088CCCFBD6}" srcOrd="0" destOrd="0" presId="urn:microsoft.com/office/officeart/2005/8/layout/lProcess3"/>
    <dgm:cxn modelId="{B342ECB8-0E4C-46C7-BFDE-B8EE85ACB834}" type="presOf" srcId="{87344A39-E3DD-47D0-A459-B62774DB1EBF}" destId="{87C8DB31-6F64-4169-9227-717C7A113CA0}" srcOrd="0" destOrd="0" presId="urn:microsoft.com/office/officeart/2005/8/layout/lProcess3"/>
    <dgm:cxn modelId="{FB79B7DF-EC6F-4E8F-BE77-2B48398DC000}" srcId="{B0D6E73B-2966-444F-BD08-935B9B6EC59B}" destId="{23C7602D-67F3-45E3-AF46-22FD05F8D9D1}" srcOrd="0" destOrd="0" parTransId="{F19C4552-7110-4750-A607-50E83E51AB2B}" sibTransId="{542FB4C3-9C9B-470B-9257-568DFD48C0C4}"/>
    <dgm:cxn modelId="{193F9372-50AA-4E4A-9304-CDF598490BF9}" type="presOf" srcId="{B0D6E73B-2966-444F-BD08-935B9B6EC59B}" destId="{3B1DFF25-DAB9-4175-B116-4C35E2EC2443}" srcOrd="0" destOrd="0" presId="urn:microsoft.com/office/officeart/2005/8/layout/lProcess3"/>
    <dgm:cxn modelId="{5D3DEBD9-BA84-4415-AD16-555D29D98B60}" type="presParOf" srcId="{87C8DB31-6F64-4169-9227-717C7A113CA0}" destId="{02774E1B-0620-4E21-964A-97A1D44E2AAE}" srcOrd="0" destOrd="0" presId="urn:microsoft.com/office/officeart/2005/8/layout/lProcess3"/>
    <dgm:cxn modelId="{6CBD7FE2-79DE-47F1-9B64-6883D069E393}" type="presParOf" srcId="{02774E1B-0620-4E21-964A-97A1D44E2AAE}" destId="{3B1DFF25-DAB9-4175-B116-4C35E2EC2443}" srcOrd="0" destOrd="0" presId="urn:microsoft.com/office/officeart/2005/8/layout/lProcess3"/>
    <dgm:cxn modelId="{06421218-C9F7-4A08-B31B-FD72B4B71CFE}" type="presParOf" srcId="{02774E1B-0620-4E21-964A-97A1D44E2AAE}" destId="{F0E70B47-897D-4E9B-83DA-EA530D0CC089}" srcOrd="1" destOrd="0" presId="urn:microsoft.com/office/officeart/2005/8/layout/lProcess3"/>
    <dgm:cxn modelId="{0484E130-F5AF-4CF7-8A86-0AF51980C4DA}" type="presParOf" srcId="{02774E1B-0620-4E21-964A-97A1D44E2AAE}" destId="{473EF82C-9548-40F1-97B9-48088CCCFBD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48A037D-0AC7-40B4-AFB4-90E59E02725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0D03CD4-1A3F-4BC0-A57E-3E895FD3E494}">
      <dgm:prSet/>
      <dgm:spPr/>
      <dgm:t>
        <a:bodyPr/>
        <a:lstStyle/>
        <a:p>
          <a:pPr rtl="0"/>
          <a:r>
            <a:rPr lang="pt-BR" b="1" smtClean="0"/>
            <a:t>Operadores Relacionais </a:t>
          </a:r>
          <a:endParaRPr lang="pt-BR"/>
        </a:p>
      </dgm:t>
    </dgm:pt>
    <dgm:pt modelId="{7E4FF390-4B00-48CE-8A3D-E696E6D3C9A4}" type="parTrans" cxnId="{2015223E-76EC-4614-A581-C60B5F1A415D}">
      <dgm:prSet/>
      <dgm:spPr/>
      <dgm:t>
        <a:bodyPr/>
        <a:lstStyle/>
        <a:p>
          <a:endParaRPr lang="pt-BR"/>
        </a:p>
      </dgm:t>
    </dgm:pt>
    <dgm:pt modelId="{E3A259F1-C15C-4703-8364-D33342B18A14}" type="sibTrans" cxnId="{2015223E-76EC-4614-A581-C60B5F1A415D}">
      <dgm:prSet/>
      <dgm:spPr/>
      <dgm:t>
        <a:bodyPr/>
        <a:lstStyle/>
        <a:p>
          <a:endParaRPr lang="pt-BR"/>
        </a:p>
      </dgm:t>
    </dgm:pt>
    <dgm:pt modelId="{9378FDA3-6B91-460B-AD37-71159CC86FFB}">
      <dgm:prSet/>
      <dgm:spPr/>
      <dgm:t>
        <a:bodyPr/>
        <a:lstStyle/>
        <a:p>
          <a:pPr rtl="0"/>
          <a:r>
            <a:rPr lang="pt-BR" dirty="0" smtClean="0"/>
            <a:t>Igualdade </a:t>
          </a:r>
          <a:r>
            <a:rPr lang="pt-BR" dirty="0" smtClean="0"/>
            <a:t>==</a:t>
          </a:r>
          <a:endParaRPr lang="pt-BR" dirty="0"/>
        </a:p>
      </dgm:t>
    </dgm:pt>
    <dgm:pt modelId="{36C83487-D3C8-4D53-A470-B6C3F3F3D795}" type="parTrans" cxnId="{99304874-5166-48FB-9AC4-E7630A081DB2}">
      <dgm:prSet/>
      <dgm:spPr/>
      <dgm:t>
        <a:bodyPr/>
        <a:lstStyle/>
        <a:p>
          <a:endParaRPr lang="pt-BR"/>
        </a:p>
      </dgm:t>
    </dgm:pt>
    <dgm:pt modelId="{BE7F6529-5D53-4466-B44F-39241A308A5F}" type="sibTrans" cxnId="{99304874-5166-48FB-9AC4-E7630A081DB2}">
      <dgm:prSet/>
      <dgm:spPr/>
      <dgm:t>
        <a:bodyPr/>
        <a:lstStyle/>
        <a:p>
          <a:endParaRPr lang="pt-BR"/>
        </a:p>
      </dgm:t>
    </dgm:pt>
    <dgm:pt modelId="{427477DE-A7CC-4749-BB94-9C1778D21204}">
      <dgm:prSet/>
      <dgm:spPr/>
      <dgm:t>
        <a:bodyPr/>
        <a:lstStyle/>
        <a:p>
          <a:pPr rtl="0"/>
          <a:r>
            <a:rPr lang="pt-BR" dirty="0" smtClean="0"/>
            <a:t>Desigualdade !=</a:t>
          </a:r>
          <a:endParaRPr lang="pt-BR" dirty="0"/>
        </a:p>
      </dgm:t>
    </dgm:pt>
    <dgm:pt modelId="{8D3F2FC1-D06F-4D0B-A866-029DEE0AFC22}" type="parTrans" cxnId="{14BCD7A1-9DD6-428F-8174-5E266E6127FB}">
      <dgm:prSet/>
      <dgm:spPr/>
      <dgm:t>
        <a:bodyPr/>
        <a:lstStyle/>
        <a:p>
          <a:endParaRPr lang="pt-BR"/>
        </a:p>
      </dgm:t>
    </dgm:pt>
    <dgm:pt modelId="{4930FA13-784D-4712-8FDC-F400BC03F5E5}" type="sibTrans" cxnId="{14BCD7A1-9DD6-428F-8174-5E266E6127FB}">
      <dgm:prSet/>
      <dgm:spPr/>
      <dgm:t>
        <a:bodyPr/>
        <a:lstStyle/>
        <a:p>
          <a:endParaRPr lang="pt-BR"/>
        </a:p>
      </dgm:t>
    </dgm:pt>
    <dgm:pt modelId="{2A444D0F-D199-44D1-A6FD-63582822C0A9}">
      <dgm:prSet/>
      <dgm:spPr/>
      <dgm:t>
        <a:bodyPr/>
        <a:lstStyle/>
        <a:p>
          <a:pPr rtl="0"/>
          <a:r>
            <a:rPr lang="pt-BR" smtClean="0"/>
            <a:t>Menor &lt;</a:t>
          </a:r>
          <a:endParaRPr lang="pt-BR"/>
        </a:p>
      </dgm:t>
    </dgm:pt>
    <dgm:pt modelId="{7DAAE342-07C4-4B85-9571-8D4F5CB6F37D}" type="parTrans" cxnId="{9B9949EF-6298-4968-89FA-E4335467E69E}">
      <dgm:prSet/>
      <dgm:spPr/>
      <dgm:t>
        <a:bodyPr/>
        <a:lstStyle/>
        <a:p>
          <a:endParaRPr lang="pt-BR"/>
        </a:p>
      </dgm:t>
    </dgm:pt>
    <dgm:pt modelId="{E5AA35DF-C42D-493F-A99F-F3AF5D2D3D34}" type="sibTrans" cxnId="{9B9949EF-6298-4968-89FA-E4335467E69E}">
      <dgm:prSet/>
      <dgm:spPr/>
      <dgm:t>
        <a:bodyPr/>
        <a:lstStyle/>
        <a:p>
          <a:endParaRPr lang="pt-BR"/>
        </a:p>
      </dgm:t>
    </dgm:pt>
    <dgm:pt modelId="{DC938510-BA70-4A53-8F42-00D754557C8E}">
      <dgm:prSet/>
      <dgm:spPr/>
      <dgm:t>
        <a:bodyPr/>
        <a:lstStyle/>
        <a:p>
          <a:pPr rtl="0"/>
          <a:r>
            <a:rPr lang="pt-BR" smtClean="0"/>
            <a:t>Menor ou igual &lt;=</a:t>
          </a:r>
          <a:endParaRPr lang="pt-BR"/>
        </a:p>
      </dgm:t>
    </dgm:pt>
    <dgm:pt modelId="{8EBC7DCF-EAA7-4AC5-9E2A-D13BBCA19FEA}" type="parTrans" cxnId="{205AC90D-592C-4BAE-954F-DABA7E06BF65}">
      <dgm:prSet/>
      <dgm:spPr/>
      <dgm:t>
        <a:bodyPr/>
        <a:lstStyle/>
        <a:p>
          <a:endParaRPr lang="pt-BR"/>
        </a:p>
      </dgm:t>
    </dgm:pt>
    <dgm:pt modelId="{642CED2D-3DE1-4A65-B879-69DD0CC6C887}" type="sibTrans" cxnId="{205AC90D-592C-4BAE-954F-DABA7E06BF65}">
      <dgm:prSet/>
      <dgm:spPr/>
      <dgm:t>
        <a:bodyPr/>
        <a:lstStyle/>
        <a:p>
          <a:endParaRPr lang="pt-BR"/>
        </a:p>
      </dgm:t>
    </dgm:pt>
    <dgm:pt modelId="{F71F53A6-7721-4802-A011-DF970DBFFEC1}">
      <dgm:prSet/>
      <dgm:spPr/>
      <dgm:t>
        <a:bodyPr/>
        <a:lstStyle/>
        <a:p>
          <a:pPr rtl="0"/>
          <a:r>
            <a:rPr lang="pt-BR" smtClean="0"/>
            <a:t>Maior &gt;</a:t>
          </a:r>
          <a:endParaRPr lang="pt-BR"/>
        </a:p>
      </dgm:t>
    </dgm:pt>
    <dgm:pt modelId="{2530F123-4185-4A3F-A2B7-AF2552032677}" type="parTrans" cxnId="{2CE8C272-AD4E-48E4-90BC-1602CB865267}">
      <dgm:prSet/>
      <dgm:spPr/>
      <dgm:t>
        <a:bodyPr/>
        <a:lstStyle/>
        <a:p>
          <a:endParaRPr lang="pt-BR"/>
        </a:p>
      </dgm:t>
    </dgm:pt>
    <dgm:pt modelId="{AE40A6F6-B835-4E34-8FB6-9230FD16F505}" type="sibTrans" cxnId="{2CE8C272-AD4E-48E4-90BC-1602CB865267}">
      <dgm:prSet/>
      <dgm:spPr/>
      <dgm:t>
        <a:bodyPr/>
        <a:lstStyle/>
        <a:p>
          <a:endParaRPr lang="pt-BR"/>
        </a:p>
      </dgm:t>
    </dgm:pt>
    <dgm:pt modelId="{F890D760-9AC3-4E5A-86CC-A5D5A2475A78}">
      <dgm:prSet/>
      <dgm:spPr/>
      <dgm:t>
        <a:bodyPr/>
        <a:lstStyle/>
        <a:p>
          <a:pPr rtl="0"/>
          <a:r>
            <a:rPr lang="pt-BR" smtClean="0"/>
            <a:t>Maior ou igual &gt;=</a:t>
          </a:r>
          <a:endParaRPr lang="pt-BR"/>
        </a:p>
      </dgm:t>
    </dgm:pt>
    <dgm:pt modelId="{77942D6E-4D17-46AE-9D01-F1794FF55529}" type="parTrans" cxnId="{831FB4F4-44F6-4451-A573-B28C156C1AC6}">
      <dgm:prSet/>
      <dgm:spPr/>
      <dgm:t>
        <a:bodyPr/>
        <a:lstStyle/>
        <a:p>
          <a:endParaRPr lang="pt-BR"/>
        </a:p>
      </dgm:t>
    </dgm:pt>
    <dgm:pt modelId="{FB03CDD2-6BB5-43A4-AE0B-A8BE8E2464BE}" type="sibTrans" cxnId="{831FB4F4-44F6-4451-A573-B28C156C1AC6}">
      <dgm:prSet/>
      <dgm:spPr/>
      <dgm:t>
        <a:bodyPr/>
        <a:lstStyle/>
        <a:p>
          <a:endParaRPr lang="pt-BR"/>
        </a:p>
      </dgm:t>
    </dgm:pt>
    <dgm:pt modelId="{A61D524B-2E6A-4804-88E5-97AD7858AFD5}" type="pres">
      <dgm:prSet presAssocID="{248A037D-0AC7-40B4-AFB4-90E59E0272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10E6F45-0E38-4347-9250-2CA7AD2B9C60}" type="pres">
      <dgm:prSet presAssocID="{30D03CD4-1A3F-4BC0-A57E-3E895FD3E494}" presName="linNode" presStyleCnt="0"/>
      <dgm:spPr/>
    </dgm:pt>
    <dgm:pt modelId="{17093CA2-B395-4E35-A2C0-11BBAF873E4E}" type="pres">
      <dgm:prSet presAssocID="{30D03CD4-1A3F-4BC0-A57E-3E895FD3E494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11DF20-61C7-4934-99C5-89870233BDD3}" type="pres">
      <dgm:prSet presAssocID="{30D03CD4-1A3F-4BC0-A57E-3E895FD3E494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E691F7D-90CF-4AD5-8E9A-96FB987DBF6D}" type="presOf" srcId="{30D03CD4-1A3F-4BC0-A57E-3E895FD3E494}" destId="{17093CA2-B395-4E35-A2C0-11BBAF873E4E}" srcOrd="0" destOrd="0" presId="urn:microsoft.com/office/officeart/2005/8/layout/vList5"/>
    <dgm:cxn modelId="{14BCD7A1-9DD6-428F-8174-5E266E6127FB}" srcId="{30D03CD4-1A3F-4BC0-A57E-3E895FD3E494}" destId="{427477DE-A7CC-4749-BB94-9C1778D21204}" srcOrd="1" destOrd="0" parTransId="{8D3F2FC1-D06F-4D0B-A866-029DEE0AFC22}" sibTransId="{4930FA13-784D-4712-8FDC-F400BC03F5E5}"/>
    <dgm:cxn modelId="{213BB866-F715-40B7-B7FC-6AF0DF19103C}" type="presOf" srcId="{DC938510-BA70-4A53-8F42-00D754557C8E}" destId="{F811DF20-61C7-4934-99C5-89870233BDD3}" srcOrd="0" destOrd="3" presId="urn:microsoft.com/office/officeart/2005/8/layout/vList5"/>
    <dgm:cxn modelId="{205AC90D-592C-4BAE-954F-DABA7E06BF65}" srcId="{30D03CD4-1A3F-4BC0-A57E-3E895FD3E494}" destId="{DC938510-BA70-4A53-8F42-00D754557C8E}" srcOrd="3" destOrd="0" parTransId="{8EBC7DCF-EAA7-4AC5-9E2A-D13BBCA19FEA}" sibTransId="{642CED2D-3DE1-4A65-B879-69DD0CC6C887}"/>
    <dgm:cxn modelId="{621E1F7E-F90C-441C-8779-CB9343320869}" type="presOf" srcId="{F71F53A6-7721-4802-A011-DF970DBFFEC1}" destId="{F811DF20-61C7-4934-99C5-89870233BDD3}" srcOrd="0" destOrd="4" presId="urn:microsoft.com/office/officeart/2005/8/layout/vList5"/>
    <dgm:cxn modelId="{2015223E-76EC-4614-A581-C60B5F1A415D}" srcId="{248A037D-0AC7-40B4-AFB4-90E59E027250}" destId="{30D03CD4-1A3F-4BC0-A57E-3E895FD3E494}" srcOrd="0" destOrd="0" parTransId="{7E4FF390-4B00-48CE-8A3D-E696E6D3C9A4}" sibTransId="{E3A259F1-C15C-4703-8364-D33342B18A14}"/>
    <dgm:cxn modelId="{9B9949EF-6298-4968-89FA-E4335467E69E}" srcId="{30D03CD4-1A3F-4BC0-A57E-3E895FD3E494}" destId="{2A444D0F-D199-44D1-A6FD-63582822C0A9}" srcOrd="2" destOrd="0" parTransId="{7DAAE342-07C4-4B85-9571-8D4F5CB6F37D}" sibTransId="{E5AA35DF-C42D-493F-A99F-F3AF5D2D3D34}"/>
    <dgm:cxn modelId="{831FB4F4-44F6-4451-A573-B28C156C1AC6}" srcId="{30D03CD4-1A3F-4BC0-A57E-3E895FD3E494}" destId="{F890D760-9AC3-4E5A-86CC-A5D5A2475A78}" srcOrd="5" destOrd="0" parTransId="{77942D6E-4D17-46AE-9D01-F1794FF55529}" sibTransId="{FB03CDD2-6BB5-43A4-AE0B-A8BE8E2464BE}"/>
    <dgm:cxn modelId="{99304874-5166-48FB-9AC4-E7630A081DB2}" srcId="{30D03CD4-1A3F-4BC0-A57E-3E895FD3E494}" destId="{9378FDA3-6B91-460B-AD37-71159CC86FFB}" srcOrd="0" destOrd="0" parTransId="{36C83487-D3C8-4D53-A470-B6C3F3F3D795}" sibTransId="{BE7F6529-5D53-4466-B44F-39241A308A5F}"/>
    <dgm:cxn modelId="{FC2D027E-F72F-4EE5-8253-CEE9D827FA3A}" type="presOf" srcId="{248A037D-0AC7-40B4-AFB4-90E59E027250}" destId="{A61D524B-2E6A-4804-88E5-97AD7858AFD5}" srcOrd="0" destOrd="0" presId="urn:microsoft.com/office/officeart/2005/8/layout/vList5"/>
    <dgm:cxn modelId="{98C74FE5-C57E-440D-BD78-82878A361CC1}" type="presOf" srcId="{2A444D0F-D199-44D1-A6FD-63582822C0A9}" destId="{F811DF20-61C7-4934-99C5-89870233BDD3}" srcOrd="0" destOrd="2" presId="urn:microsoft.com/office/officeart/2005/8/layout/vList5"/>
    <dgm:cxn modelId="{890E7732-2A55-4874-B151-31FFACA42970}" type="presOf" srcId="{F890D760-9AC3-4E5A-86CC-A5D5A2475A78}" destId="{F811DF20-61C7-4934-99C5-89870233BDD3}" srcOrd="0" destOrd="5" presId="urn:microsoft.com/office/officeart/2005/8/layout/vList5"/>
    <dgm:cxn modelId="{2CE8C272-AD4E-48E4-90BC-1602CB865267}" srcId="{30D03CD4-1A3F-4BC0-A57E-3E895FD3E494}" destId="{F71F53A6-7721-4802-A011-DF970DBFFEC1}" srcOrd="4" destOrd="0" parTransId="{2530F123-4185-4A3F-A2B7-AF2552032677}" sibTransId="{AE40A6F6-B835-4E34-8FB6-9230FD16F505}"/>
    <dgm:cxn modelId="{27AC1F20-7793-4B1D-9624-9DB5C814CB3E}" type="presOf" srcId="{9378FDA3-6B91-460B-AD37-71159CC86FFB}" destId="{F811DF20-61C7-4934-99C5-89870233BDD3}" srcOrd="0" destOrd="0" presId="urn:microsoft.com/office/officeart/2005/8/layout/vList5"/>
    <dgm:cxn modelId="{BB14B743-049B-45CA-8A20-09843EC9C376}" type="presOf" srcId="{427477DE-A7CC-4749-BB94-9C1778D21204}" destId="{F811DF20-61C7-4934-99C5-89870233BDD3}" srcOrd="0" destOrd="1" presId="urn:microsoft.com/office/officeart/2005/8/layout/vList5"/>
    <dgm:cxn modelId="{5945C111-AC57-4AA5-956E-BF7882D006C0}" type="presParOf" srcId="{A61D524B-2E6A-4804-88E5-97AD7858AFD5}" destId="{310E6F45-0E38-4347-9250-2CA7AD2B9C60}" srcOrd="0" destOrd="0" presId="urn:microsoft.com/office/officeart/2005/8/layout/vList5"/>
    <dgm:cxn modelId="{1FA3247B-6C38-4742-B34B-3E9E25166846}" type="presParOf" srcId="{310E6F45-0E38-4347-9250-2CA7AD2B9C60}" destId="{17093CA2-B395-4E35-A2C0-11BBAF873E4E}" srcOrd="0" destOrd="0" presId="urn:microsoft.com/office/officeart/2005/8/layout/vList5"/>
    <dgm:cxn modelId="{F58EC56F-3C0C-448E-987F-3AB3B868A62C}" type="presParOf" srcId="{310E6F45-0E38-4347-9250-2CA7AD2B9C60}" destId="{F811DF20-61C7-4934-99C5-89870233BDD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48A037D-0AC7-40B4-AFB4-90E59E027250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30D03CD4-1A3F-4BC0-A57E-3E895FD3E494}">
      <dgm:prSet/>
      <dgm:spPr/>
      <dgm:t>
        <a:bodyPr/>
        <a:lstStyle/>
        <a:p>
          <a:pPr rtl="0"/>
          <a:r>
            <a:rPr lang="pt-BR" b="1" dirty="0" smtClean="0"/>
            <a:t>Operadores Lógicos </a:t>
          </a:r>
          <a:endParaRPr lang="pt-BR" dirty="0"/>
        </a:p>
      </dgm:t>
    </dgm:pt>
    <dgm:pt modelId="{7E4FF390-4B00-48CE-8A3D-E696E6D3C9A4}" type="parTrans" cxnId="{2015223E-76EC-4614-A581-C60B5F1A415D}">
      <dgm:prSet/>
      <dgm:spPr/>
      <dgm:t>
        <a:bodyPr/>
        <a:lstStyle/>
        <a:p>
          <a:endParaRPr lang="pt-BR"/>
        </a:p>
      </dgm:t>
    </dgm:pt>
    <dgm:pt modelId="{E3A259F1-C15C-4703-8364-D33342B18A14}" type="sibTrans" cxnId="{2015223E-76EC-4614-A581-C60B5F1A415D}">
      <dgm:prSet/>
      <dgm:spPr/>
      <dgm:t>
        <a:bodyPr/>
        <a:lstStyle/>
        <a:p>
          <a:endParaRPr lang="pt-BR"/>
        </a:p>
      </dgm:t>
    </dgm:pt>
    <dgm:pt modelId="{9378FDA3-6B91-460B-AD37-71159CC86FFB}">
      <dgm:prSet/>
      <dgm:spPr/>
      <dgm:t>
        <a:bodyPr/>
        <a:lstStyle/>
        <a:p>
          <a:pPr rtl="0"/>
          <a:r>
            <a:rPr lang="pt-BR" dirty="0" smtClean="0"/>
            <a:t>As linguagens C# permite verificar duas condições booleanas através de operadores lógicos. Esses operadores devolvem valores do tipo </a:t>
          </a:r>
          <a:r>
            <a:rPr lang="pt-BR" dirty="0" err="1" smtClean="0"/>
            <a:t>bool</a:t>
          </a:r>
          <a:r>
            <a:rPr lang="pt-BR" dirty="0" smtClean="0"/>
            <a:t> em C#. A seguir descreveremos o funcionamento desses operadores.</a:t>
          </a:r>
          <a:endParaRPr lang="pt-BR" dirty="0"/>
        </a:p>
      </dgm:t>
    </dgm:pt>
    <dgm:pt modelId="{36C83487-D3C8-4D53-A470-B6C3F3F3D795}" type="parTrans" cxnId="{99304874-5166-48FB-9AC4-E7630A081DB2}">
      <dgm:prSet/>
      <dgm:spPr/>
      <dgm:t>
        <a:bodyPr/>
        <a:lstStyle/>
        <a:p>
          <a:endParaRPr lang="pt-BR"/>
        </a:p>
      </dgm:t>
    </dgm:pt>
    <dgm:pt modelId="{BE7F6529-5D53-4466-B44F-39241A308A5F}" type="sibTrans" cxnId="{99304874-5166-48FB-9AC4-E7630A081DB2}">
      <dgm:prSet/>
      <dgm:spPr/>
      <dgm:t>
        <a:bodyPr/>
        <a:lstStyle/>
        <a:p>
          <a:endParaRPr lang="pt-BR"/>
        </a:p>
      </dgm:t>
    </dgm:pt>
    <dgm:pt modelId="{A61D524B-2E6A-4804-88E5-97AD7858AFD5}" type="pres">
      <dgm:prSet presAssocID="{248A037D-0AC7-40B4-AFB4-90E59E0272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10E6F45-0E38-4347-9250-2CA7AD2B9C60}" type="pres">
      <dgm:prSet presAssocID="{30D03CD4-1A3F-4BC0-A57E-3E895FD3E494}" presName="linNode" presStyleCnt="0"/>
      <dgm:spPr/>
      <dgm:t>
        <a:bodyPr/>
        <a:lstStyle/>
        <a:p>
          <a:endParaRPr lang="pt-BR"/>
        </a:p>
      </dgm:t>
    </dgm:pt>
    <dgm:pt modelId="{17093CA2-B395-4E35-A2C0-11BBAF873E4E}" type="pres">
      <dgm:prSet presAssocID="{30D03CD4-1A3F-4BC0-A57E-3E895FD3E494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11DF20-61C7-4934-99C5-89870233BDD3}" type="pres">
      <dgm:prSet presAssocID="{30D03CD4-1A3F-4BC0-A57E-3E895FD3E494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9304874-5166-48FB-9AC4-E7630A081DB2}" srcId="{30D03CD4-1A3F-4BC0-A57E-3E895FD3E494}" destId="{9378FDA3-6B91-460B-AD37-71159CC86FFB}" srcOrd="0" destOrd="0" parTransId="{36C83487-D3C8-4D53-A470-B6C3F3F3D795}" sibTransId="{BE7F6529-5D53-4466-B44F-39241A308A5F}"/>
    <dgm:cxn modelId="{10059705-07B8-4B20-96B1-6AA1FFB36C31}" type="presOf" srcId="{248A037D-0AC7-40B4-AFB4-90E59E027250}" destId="{A61D524B-2E6A-4804-88E5-97AD7858AFD5}" srcOrd="0" destOrd="0" presId="urn:microsoft.com/office/officeart/2005/8/layout/vList5"/>
    <dgm:cxn modelId="{2015223E-76EC-4614-A581-C60B5F1A415D}" srcId="{248A037D-0AC7-40B4-AFB4-90E59E027250}" destId="{30D03CD4-1A3F-4BC0-A57E-3E895FD3E494}" srcOrd="0" destOrd="0" parTransId="{7E4FF390-4B00-48CE-8A3D-E696E6D3C9A4}" sibTransId="{E3A259F1-C15C-4703-8364-D33342B18A14}"/>
    <dgm:cxn modelId="{14D3076E-AE0B-4E1D-B198-1231C4E4968B}" type="presOf" srcId="{9378FDA3-6B91-460B-AD37-71159CC86FFB}" destId="{F811DF20-61C7-4934-99C5-89870233BDD3}" srcOrd="0" destOrd="0" presId="urn:microsoft.com/office/officeart/2005/8/layout/vList5"/>
    <dgm:cxn modelId="{01E95F29-FAB2-481B-85F9-3F25FCE0295B}" type="presOf" srcId="{30D03CD4-1A3F-4BC0-A57E-3E895FD3E494}" destId="{17093CA2-B395-4E35-A2C0-11BBAF873E4E}" srcOrd="0" destOrd="0" presId="urn:microsoft.com/office/officeart/2005/8/layout/vList5"/>
    <dgm:cxn modelId="{1F372879-44AF-4919-9EBB-148B170F33C7}" type="presParOf" srcId="{A61D524B-2E6A-4804-88E5-97AD7858AFD5}" destId="{310E6F45-0E38-4347-9250-2CA7AD2B9C60}" srcOrd="0" destOrd="0" presId="urn:microsoft.com/office/officeart/2005/8/layout/vList5"/>
    <dgm:cxn modelId="{EE753BF1-C59B-4626-8A61-D3E578015AE6}" type="presParOf" srcId="{310E6F45-0E38-4347-9250-2CA7AD2B9C60}" destId="{17093CA2-B395-4E35-A2C0-11BBAF873E4E}" srcOrd="0" destOrd="0" presId="urn:microsoft.com/office/officeart/2005/8/layout/vList5"/>
    <dgm:cxn modelId="{E53C7476-D40E-491B-9B5E-DAC1A0F97E04}" type="presParOf" srcId="{310E6F45-0E38-4347-9250-2CA7AD2B9C60}" destId="{F811DF20-61C7-4934-99C5-89870233BDD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84C58A8-1B64-45DD-81A3-9EE3FBE3B753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pt-BR"/>
        </a:p>
      </dgm:t>
    </dgm:pt>
    <dgm:pt modelId="{4BA3F56E-8CAB-4CC4-B2A0-C3EC111A4326}">
      <dgm:prSet/>
      <dgm:spPr/>
      <dgm:t>
        <a:bodyPr/>
        <a:lstStyle/>
        <a:p>
          <a:pPr rtl="0"/>
          <a:r>
            <a:rPr lang="pt-BR" b="1" dirty="0" smtClean="0"/>
            <a:t>Operador &amp;(E Simples) e &amp;&amp;(E Duplos)</a:t>
          </a:r>
          <a:endParaRPr lang="pt-BR" dirty="0"/>
        </a:p>
      </dgm:t>
    </dgm:pt>
    <dgm:pt modelId="{280C4B52-A9BB-45D5-8749-54AFB0BADC38}" type="parTrans" cxnId="{123DB96D-8619-43DE-898B-9F8442ED3F66}">
      <dgm:prSet/>
      <dgm:spPr/>
      <dgm:t>
        <a:bodyPr/>
        <a:lstStyle/>
        <a:p>
          <a:endParaRPr lang="pt-BR"/>
        </a:p>
      </dgm:t>
    </dgm:pt>
    <dgm:pt modelId="{22615621-FBD7-4866-A0D6-3F461DEFB3FB}" type="sibTrans" cxnId="{123DB96D-8619-43DE-898B-9F8442ED3F66}">
      <dgm:prSet/>
      <dgm:spPr/>
      <dgm:t>
        <a:bodyPr/>
        <a:lstStyle/>
        <a:p>
          <a:endParaRPr lang="pt-BR"/>
        </a:p>
      </dgm:t>
    </dgm:pt>
    <dgm:pt modelId="{4F90D533-8B35-4D6D-9C03-DFE23B403928}">
      <dgm:prSet/>
      <dgm:spPr/>
      <dgm:t>
        <a:bodyPr/>
        <a:lstStyle/>
        <a:p>
          <a:pPr rtl="0"/>
          <a:r>
            <a:rPr lang="pt-BR" dirty="0" smtClean="0"/>
            <a:t>Devolvem </a:t>
          </a:r>
          <a:r>
            <a:rPr lang="pt-BR" b="1" dirty="0" err="1" smtClean="0"/>
            <a:t>true</a:t>
          </a:r>
          <a:r>
            <a:rPr lang="pt-BR" b="1" dirty="0" smtClean="0"/>
            <a:t> </a:t>
          </a:r>
          <a:r>
            <a:rPr lang="pt-BR" dirty="0" smtClean="0"/>
            <a:t>se  e somente se as duas condições forem </a:t>
          </a:r>
          <a:r>
            <a:rPr lang="pt-BR" b="1" dirty="0" err="1" smtClean="0"/>
            <a:t>true</a:t>
          </a:r>
          <a:r>
            <a:rPr lang="pt-BR" dirty="0" smtClean="0"/>
            <a:t>.</a:t>
          </a:r>
          <a:endParaRPr lang="pt-BR" dirty="0"/>
        </a:p>
      </dgm:t>
    </dgm:pt>
    <dgm:pt modelId="{2D87D38D-D005-4E0A-B621-E16B86251ECC}" type="parTrans" cxnId="{71A22D0B-5D08-4B8C-9920-76E1AD874254}">
      <dgm:prSet/>
      <dgm:spPr/>
      <dgm:t>
        <a:bodyPr/>
        <a:lstStyle/>
        <a:p>
          <a:endParaRPr lang="pt-BR"/>
        </a:p>
      </dgm:t>
    </dgm:pt>
    <dgm:pt modelId="{DC1D159F-C1BF-4E24-A65E-79B14D620DAB}" type="sibTrans" cxnId="{71A22D0B-5D08-4B8C-9920-76E1AD874254}">
      <dgm:prSet/>
      <dgm:spPr/>
      <dgm:t>
        <a:bodyPr/>
        <a:lstStyle/>
        <a:p>
          <a:endParaRPr lang="pt-BR"/>
        </a:p>
      </dgm:t>
    </dgm:pt>
    <dgm:pt modelId="{75A287EA-9488-4FD3-B2F7-65E57195C960}" type="pres">
      <dgm:prSet presAssocID="{F84C58A8-1B64-45DD-81A3-9EE3FBE3B7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FE1E43E-9EBE-4168-9BFA-1EFE49101DF9}" type="pres">
      <dgm:prSet presAssocID="{4BA3F56E-8CAB-4CC4-B2A0-C3EC111A4326}" presName="composite" presStyleCnt="0"/>
      <dgm:spPr/>
    </dgm:pt>
    <dgm:pt modelId="{04F8FA91-DCF3-47E1-98F9-1618DCFCA93A}" type="pres">
      <dgm:prSet presAssocID="{4BA3F56E-8CAB-4CC4-B2A0-C3EC111A432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8EC3E5-3694-43E8-859E-BEDEBEDB69AF}" type="pres">
      <dgm:prSet presAssocID="{4BA3F56E-8CAB-4CC4-B2A0-C3EC111A432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B0F5FEA-C880-44C3-ACAB-1C70EA3CE0A2}" type="presOf" srcId="{4F90D533-8B35-4D6D-9C03-DFE23B403928}" destId="{9A8EC3E5-3694-43E8-859E-BEDEBEDB69AF}" srcOrd="0" destOrd="0" presId="urn:microsoft.com/office/officeart/2005/8/layout/hList1"/>
    <dgm:cxn modelId="{DC296897-6CC9-49B5-BD68-621C522DA705}" type="presOf" srcId="{F84C58A8-1B64-45DD-81A3-9EE3FBE3B753}" destId="{75A287EA-9488-4FD3-B2F7-65E57195C960}" srcOrd="0" destOrd="0" presId="urn:microsoft.com/office/officeart/2005/8/layout/hList1"/>
    <dgm:cxn modelId="{123DB96D-8619-43DE-898B-9F8442ED3F66}" srcId="{F84C58A8-1B64-45DD-81A3-9EE3FBE3B753}" destId="{4BA3F56E-8CAB-4CC4-B2A0-C3EC111A4326}" srcOrd="0" destOrd="0" parTransId="{280C4B52-A9BB-45D5-8749-54AFB0BADC38}" sibTransId="{22615621-FBD7-4866-A0D6-3F461DEFB3FB}"/>
    <dgm:cxn modelId="{26747222-3FC7-417B-9F15-8BF3C97D9C01}" type="presOf" srcId="{4BA3F56E-8CAB-4CC4-B2A0-C3EC111A4326}" destId="{04F8FA91-DCF3-47E1-98F9-1618DCFCA93A}" srcOrd="0" destOrd="0" presId="urn:microsoft.com/office/officeart/2005/8/layout/hList1"/>
    <dgm:cxn modelId="{71A22D0B-5D08-4B8C-9920-76E1AD874254}" srcId="{4BA3F56E-8CAB-4CC4-B2A0-C3EC111A4326}" destId="{4F90D533-8B35-4D6D-9C03-DFE23B403928}" srcOrd="0" destOrd="0" parTransId="{2D87D38D-D005-4E0A-B621-E16B86251ECC}" sibTransId="{DC1D159F-C1BF-4E24-A65E-79B14D620DAB}"/>
    <dgm:cxn modelId="{048131D9-EED7-4BA6-8168-F43EBCDF8387}" type="presParOf" srcId="{75A287EA-9488-4FD3-B2F7-65E57195C960}" destId="{0FE1E43E-9EBE-4168-9BFA-1EFE49101DF9}" srcOrd="0" destOrd="0" presId="urn:microsoft.com/office/officeart/2005/8/layout/hList1"/>
    <dgm:cxn modelId="{7285BC79-2E6D-483D-A157-E08F149D7FA3}" type="presParOf" srcId="{0FE1E43E-9EBE-4168-9BFA-1EFE49101DF9}" destId="{04F8FA91-DCF3-47E1-98F9-1618DCFCA93A}" srcOrd="0" destOrd="0" presId="urn:microsoft.com/office/officeart/2005/8/layout/hList1"/>
    <dgm:cxn modelId="{9BA8341E-AD4A-43BF-8F51-75147E161356}" type="presParOf" srcId="{0FE1E43E-9EBE-4168-9BFA-1EFE49101DF9}" destId="{9A8EC3E5-3694-43E8-859E-BEDEBEDB69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B505A77-C463-4C8B-933A-A83885321924}" type="doc">
      <dgm:prSet loTypeId="urn:microsoft.com/office/officeart/2005/8/layout/pList2" loCatId="picture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pt-BR"/>
        </a:p>
      </dgm:t>
    </dgm:pt>
    <dgm:pt modelId="{BA0745CB-0F2D-4273-8DE9-3CF5BD426319}">
      <dgm:prSet/>
      <dgm:spPr/>
      <dgm:t>
        <a:bodyPr/>
        <a:lstStyle/>
        <a:p>
          <a:pPr rtl="0"/>
          <a:r>
            <a:rPr lang="pt-BR" dirty="0" smtClean="0"/>
            <a:t>A </a:t>
          </a:r>
          <a:r>
            <a:rPr lang="pt-BR" b="1" dirty="0" smtClean="0"/>
            <a:t>tabela verdade </a:t>
          </a:r>
          <a:r>
            <a:rPr lang="pt-BR" dirty="0" smtClean="0"/>
            <a:t>é uma forma prática de visualizar o resultado dos operadores lógicos. Veja acima a tabela verdade dos operadores </a:t>
          </a:r>
          <a:r>
            <a:rPr lang="pt-BR" b="1" dirty="0" smtClean="0"/>
            <a:t>&amp; </a:t>
          </a:r>
          <a:r>
            <a:rPr lang="pt-BR" dirty="0" smtClean="0"/>
            <a:t>e </a:t>
          </a:r>
          <a:r>
            <a:rPr lang="pt-BR" b="1" dirty="0" smtClean="0"/>
            <a:t>&amp;&amp;</a:t>
          </a:r>
          <a:r>
            <a:rPr lang="pt-BR" dirty="0" smtClean="0"/>
            <a:t>.</a:t>
          </a:r>
          <a:endParaRPr lang="pt-BR" dirty="0"/>
        </a:p>
      </dgm:t>
    </dgm:pt>
    <dgm:pt modelId="{78636012-4C6F-41A2-8CE6-2181555C91F6}" type="parTrans" cxnId="{0AAEE493-33EC-4A99-951A-9B4BBB0413FE}">
      <dgm:prSet/>
      <dgm:spPr/>
      <dgm:t>
        <a:bodyPr/>
        <a:lstStyle/>
        <a:p>
          <a:endParaRPr lang="pt-BR"/>
        </a:p>
      </dgm:t>
    </dgm:pt>
    <dgm:pt modelId="{6C918E2B-3EA0-4176-ADF6-CB4975A46803}" type="sibTrans" cxnId="{0AAEE493-33EC-4A99-951A-9B4BBB0413FE}">
      <dgm:prSet/>
      <dgm:spPr/>
      <dgm:t>
        <a:bodyPr/>
        <a:lstStyle/>
        <a:p>
          <a:endParaRPr lang="pt-BR"/>
        </a:p>
      </dgm:t>
    </dgm:pt>
    <dgm:pt modelId="{53F56F19-8B89-4117-9BD6-0DFB1320AD32}" type="pres">
      <dgm:prSet presAssocID="{2B505A77-C463-4C8B-933A-A838853219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57D7528-EBBB-43EE-B004-DE402D8A9571}" type="pres">
      <dgm:prSet presAssocID="{2B505A77-C463-4C8B-933A-A83885321924}" presName="bkgdShp" presStyleLbl="alignAccFollowNode1" presStyleIdx="0" presStyleCnt="1"/>
      <dgm:spPr/>
    </dgm:pt>
    <dgm:pt modelId="{90984370-1453-4726-85F5-A3B687B01253}" type="pres">
      <dgm:prSet presAssocID="{2B505A77-C463-4C8B-933A-A83885321924}" presName="linComp" presStyleCnt="0"/>
      <dgm:spPr/>
    </dgm:pt>
    <dgm:pt modelId="{B54871A4-849D-482A-A879-87EA7CBFFCDC}" type="pres">
      <dgm:prSet presAssocID="{BA0745CB-0F2D-4273-8DE9-3CF5BD426319}" presName="compNode" presStyleCnt="0"/>
      <dgm:spPr/>
    </dgm:pt>
    <dgm:pt modelId="{7AEC169E-CC4C-4B5C-AAD4-9F6FF03A400B}" type="pres">
      <dgm:prSet presAssocID="{BA0745CB-0F2D-4273-8DE9-3CF5BD426319}" presName="node" presStyleLbl="node1" presStyleIdx="0" presStyleCnt="1" custScaleX="10158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4B7253-D27E-450A-A9F2-333EC152BE6E}" type="pres">
      <dgm:prSet presAssocID="{BA0745CB-0F2D-4273-8DE9-3CF5BD426319}" presName="invisiNode" presStyleLbl="node1" presStyleIdx="0" presStyleCnt="1"/>
      <dgm:spPr/>
    </dgm:pt>
    <dgm:pt modelId="{D7965A05-8CE4-4F3A-8CB0-91BE35458675}" type="pres">
      <dgm:prSet presAssocID="{BA0745CB-0F2D-4273-8DE9-3CF5BD426319}" presName="imagNode" presStyleLbl="fgImgPlace1" presStyleIdx="0" presStyleCnt="1" custScaleY="13348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A19CDB34-FFFF-4BD7-AC54-429101F64C35}" type="presOf" srcId="{BA0745CB-0F2D-4273-8DE9-3CF5BD426319}" destId="{7AEC169E-CC4C-4B5C-AAD4-9F6FF03A400B}" srcOrd="0" destOrd="0" presId="urn:microsoft.com/office/officeart/2005/8/layout/pList2"/>
    <dgm:cxn modelId="{4A917FC2-45B3-4FC4-ACFA-7554601B8D74}" type="presOf" srcId="{2B505A77-C463-4C8B-933A-A83885321924}" destId="{53F56F19-8B89-4117-9BD6-0DFB1320AD32}" srcOrd="0" destOrd="0" presId="urn:microsoft.com/office/officeart/2005/8/layout/pList2"/>
    <dgm:cxn modelId="{0AAEE493-33EC-4A99-951A-9B4BBB0413FE}" srcId="{2B505A77-C463-4C8B-933A-A83885321924}" destId="{BA0745CB-0F2D-4273-8DE9-3CF5BD426319}" srcOrd="0" destOrd="0" parTransId="{78636012-4C6F-41A2-8CE6-2181555C91F6}" sibTransId="{6C918E2B-3EA0-4176-ADF6-CB4975A46803}"/>
    <dgm:cxn modelId="{0C6F4F3E-B7C9-4FAB-AFA0-94D1077E02C6}" type="presParOf" srcId="{53F56F19-8B89-4117-9BD6-0DFB1320AD32}" destId="{457D7528-EBBB-43EE-B004-DE402D8A9571}" srcOrd="0" destOrd="0" presId="urn:microsoft.com/office/officeart/2005/8/layout/pList2"/>
    <dgm:cxn modelId="{8C568EEF-BF22-479F-821F-049DCD29C602}" type="presParOf" srcId="{53F56F19-8B89-4117-9BD6-0DFB1320AD32}" destId="{90984370-1453-4726-85F5-A3B687B01253}" srcOrd="1" destOrd="0" presId="urn:microsoft.com/office/officeart/2005/8/layout/pList2"/>
    <dgm:cxn modelId="{759D011B-6939-4FF0-8DE9-F1753AAF030F}" type="presParOf" srcId="{90984370-1453-4726-85F5-A3B687B01253}" destId="{B54871A4-849D-482A-A879-87EA7CBFFCDC}" srcOrd="0" destOrd="0" presId="urn:microsoft.com/office/officeart/2005/8/layout/pList2"/>
    <dgm:cxn modelId="{4F9A7F42-125F-443B-BC74-6A54ACBB7E57}" type="presParOf" srcId="{B54871A4-849D-482A-A879-87EA7CBFFCDC}" destId="{7AEC169E-CC4C-4B5C-AAD4-9F6FF03A400B}" srcOrd="0" destOrd="0" presId="urn:microsoft.com/office/officeart/2005/8/layout/pList2"/>
    <dgm:cxn modelId="{EA37FFC0-60DB-400F-A165-85FBD46C894C}" type="presParOf" srcId="{B54871A4-849D-482A-A879-87EA7CBFFCDC}" destId="{574B7253-D27E-450A-A9F2-333EC152BE6E}" srcOrd="1" destOrd="0" presId="urn:microsoft.com/office/officeart/2005/8/layout/pList2"/>
    <dgm:cxn modelId="{EF1CEF2A-8D72-4F29-9B27-BA06503B6353}" type="presParOf" srcId="{B54871A4-849D-482A-A879-87EA7CBFFCDC}" destId="{D7965A05-8CE4-4F3A-8CB0-91BE35458675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84C58A8-1B64-45DD-81A3-9EE3FBE3B753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4BA3F56E-8CAB-4CC4-B2A0-C3EC111A4326}">
      <dgm:prSet/>
      <dgm:spPr>
        <a:solidFill>
          <a:srgbClr val="0070C0"/>
        </a:solidFill>
      </dgm:spPr>
      <dgm:t>
        <a:bodyPr/>
        <a:lstStyle/>
        <a:p>
          <a:pPr rtl="0"/>
          <a:r>
            <a:rPr lang="pt-BR" b="1" dirty="0" smtClean="0"/>
            <a:t>Operador |(OU Simples) e </a:t>
          </a:r>
          <a:r>
            <a:rPr lang="pt-BR" b="1" dirty="0" smtClean="0"/>
            <a:t>||(</a:t>
          </a:r>
          <a:r>
            <a:rPr lang="pt-BR" b="1" dirty="0" smtClean="0"/>
            <a:t>OU Duplos)</a:t>
          </a:r>
          <a:endParaRPr lang="pt-BR" dirty="0"/>
        </a:p>
      </dgm:t>
    </dgm:pt>
    <dgm:pt modelId="{280C4B52-A9BB-45D5-8749-54AFB0BADC38}" type="parTrans" cxnId="{123DB96D-8619-43DE-898B-9F8442ED3F66}">
      <dgm:prSet/>
      <dgm:spPr/>
      <dgm:t>
        <a:bodyPr/>
        <a:lstStyle/>
        <a:p>
          <a:endParaRPr lang="pt-BR"/>
        </a:p>
      </dgm:t>
    </dgm:pt>
    <dgm:pt modelId="{22615621-FBD7-4866-A0D6-3F461DEFB3FB}" type="sibTrans" cxnId="{123DB96D-8619-43DE-898B-9F8442ED3F66}">
      <dgm:prSet/>
      <dgm:spPr/>
      <dgm:t>
        <a:bodyPr/>
        <a:lstStyle/>
        <a:p>
          <a:endParaRPr lang="pt-BR"/>
        </a:p>
      </dgm:t>
    </dgm:pt>
    <dgm:pt modelId="{4F90D533-8B35-4D6D-9C03-DFE23B403928}">
      <dgm:prSet/>
      <dgm:spPr/>
      <dgm:t>
        <a:bodyPr/>
        <a:lstStyle/>
        <a:p>
          <a:pPr rtl="0"/>
          <a:r>
            <a:rPr lang="pt-BR" dirty="0" smtClean="0"/>
            <a:t>Devolvem </a:t>
          </a:r>
          <a:r>
            <a:rPr lang="pt-BR" b="1" dirty="0" err="1" smtClean="0"/>
            <a:t>true</a:t>
          </a:r>
          <a:r>
            <a:rPr lang="pt-BR" dirty="0" smtClean="0"/>
            <a:t> se pelo menos uma das condições for </a:t>
          </a:r>
          <a:r>
            <a:rPr lang="pt-BR" b="1" dirty="0" err="1" smtClean="0"/>
            <a:t>true</a:t>
          </a:r>
          <a:r>
            <a:rPr lang="pt-BR" dirty="0" smtClean="0"/>
            <a:t>.</a:t>
          </a:r>
          <a:endParaRPr lang="pt-BR" dirty="0"/>
        </a:p>
      </dgm:t>
    </dgm:pt>
    <dgm:pt modelId="{2D87D38D-D005-4E0A-B621-E16B86251ECC}" type="parTrans" cxnId="{71A22D0B-5D08-4B8C-9920-76E1AD874254}">
      <dgm:prSet/>
      <dgm:spPr/>
      <dgm:t>
        <a:bodyPr/>
        <a:lstStyle/>
        <a:p>
          <a:endParaRPr lang="pt-BR"/>
        </a:p>
      </dgm:t>
    </dgm:pt>
    <dgm:pt modelId="{DC1D159F-C1BF-4E24-A65E-79B14D620DAB}" type="sibTrans" cxnId="{71A22D0B-5D08-4B8C-9920-76E1AD874254}">
      <dgm:prSet/>
      <dgm:spPr/>
      <dgm:t>
        <a:bodyPr/>
        <a:lstStyle/>
        <a:p>
          <a:endParaRPr lang="pt-BR"/>
        </a:p>
      </dgm:t>
    </dgm:pt>
    <dgm:pt modelId="{75A287EA-9488-4FD3-B2F7-65E57195C960}" type="pres">
      <dgm:prSet presAssocID="{F84C58A8-1B64-45DD-81A3-9EE3FBE3B7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FE1E43E-9EBE-4168-9BFA-1EFE49101DF9}" type="pres">
      <dgm:prSet presAssocID="{4BA3F56E-8CAB-4CC4-B2A0-C3EC111A4326}" presName="composite" presStyleCnt="0"/>
      <dgm:spPr/>
    </dgm:pt>
    <dgm:pt modelId="{04F8FA91-DCF3-47E1-98F9-1618DCFCA93A}" type="pres">
      <dgm:prSet presAssocID="{4BA3F56E-8CAB-4CC4-B2A0-C3EC111A432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8EC3E5-3694-43E8-859E-BEDEBEDB69AF}" type="pres">
      <dgm:prSet presAssocID="{4BA3F56E-8CAB-4CC4-B2A0-C3EC111A432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23DB96D-8619-43DE-898B-9F8442ED3F66}" srcId="{F84C58A8-1B64-45DD-81A3-9EE3FBE3B753}" destId="{4BA3F56E-8CAB-4CC4-B2A0-C3EC111A4326}" srcOrd="0" destOrd="0" parTransId="{280C4B52-A9BB-45D5-8749-54AFB0BADC38}" sibTransId="{22615621-FBD7-4866-A0D6-3F461DEFB3FB}"/>
    <dgm:cxn modelId="{0B00CAB9-2E74-4AF7-B7BF-955C5E0D1405}" type="presOf" srcId="{4BA3F56E-8CAB-4CC4-B2A0-C3EC111A4326}" destId="{04F8FA91-DCF3-47E1-98F9-1618DCFCA93A}" srcOrd="0" destOrd="0" presId="urn:microsoft.com/office/officeart/2005/8/layout/hList1"/>
    <dgm:cxn modelId="{71A22D0B-5D08-4B8C-9920-76E1AD874254}" srcId="{4BA3F56E-8CAB-4CC4-B2A0-C3EC111A4326}" destId="{4F90D533-8B35-4D6D-9C03-DFE23B403928}" srcOrd="0" destOrd="0" parTransId="{2D87D38D-D005-4E0A-B621-E16B86251ECC}" sibTransId="{DC1D159F-C1BF-4E24-A65E-79B14D620DAB}"/>
    <dgm:cxn modelId="{1D8C4A48-D9F0-4982-A75E-FE10FC055AB7}" type="presOf" srcId="{F84C58A8-1B64-45DD-81A3-9EE3FBE3B753}" destId="{75A287EA-9488-4FD3-B2F7-65E57195C960}" srcOrd="0" destOrd="0" presId="urn:microsoft.com/office/officeart/2005/8/layout/hList1"/>
    <dgm:cxn modelId="{FA35535F-8C7A-455F-B799-78EDC6361305}" type="presOf" srcId="{4F90D533-8B35-4D6D-9C03-DFE23B403928}" destId="{9A8EC3E5-3694-43E8-859E-BEDEBEDB69AF}" srcOrd="0" destOrd="0" presId="urn:microsoft.com/office/officeart/2005/8/layout/hList1"/>
    <dgm:cxn modelId="{EB577E89-209A-4F00-B63E-BDA3C909EDAE}" type="presParOf" srcId="{75A287EA-9488-4FD3-B2F7-65E57195C960}" destId="{0FE1E43E-9EBE-4168-9BFA-1EFE49101DF9}" srcOrd="0" destOrd="0" presId="urn:microsoft.com/office/officeart/2005/8/layout/hList1"/>
    <dgm:cxn modelId="{89C704D8-FC4C-4A9B-A458-81308561A953}" type="presParOf" srcId="{0FE1E43E-9EBE-4168-9BFA-1EFE49101DF9}" destId="{04F8FA91-DCF3-47E1-98F9-1618DCFCA93A}" srcOrd="0" destOrd="0" presId="urn:microsoft.com/office/officeart/2005/8/layout/hList1"/>
    <dgm:cxn modelId="{D916C401-454F-4F98-AA56-865C8695A717}" type="presParOf" srcId="{0FE1E43E-9EBE-4168-9BFA-1EFE49101DF9}" destId="{9A8EC3E5-3694-43E8-859E-BEDEBEDB69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2B505A77-C463-4C8B-933A-A83885321924}" type="doc">
      <dgm:prSet loTypeId="urn:microsoft.com/office/officeart/2005/8/layout/pList2" loCatId="pictur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BA0745CB-0F2D-4273-8DE9-3CF5BD426319}">
      <dgm:prSet/>
      <dgm:spPr/>
      <dgm:t>
        <a:bodyPr/>
        <a:lstStyle/>
        <a:p>
          <a:pPr rtl="0"/>
          <a:r>
            <a:rPr lang="pt-BR" dirty="0" smtClean="0"/>
            <a:t>Também, podemos utilizar a tabela verdade para visualizar o resultado dos operadores | e ||.</a:t>
          </a:r>
          <a:endParaRPr lang="pt-BR" dirty="0"/>
        </a:p>
      </dgm:t>
    </dgm:pt>
    <dgm:pt modelId="{78636012-4C6F-41A2-8CE6-2181555C91F6}" type="parTrans" cxnId="{0AAEE493-33EC-4A99-951A-9B4BBB0413FE}">
      <dgm:prSet/>
      <dgm:spPr/>
      <dgm:t>
        <a:bodyPr/>
        <a:lstStyle/>
        <a:p>
          <a:endParaRPr lang="pt-BR"/>
        </a:p>
      </dgm:t>
    </dgm:pt>
    <dgm:pt modelId="{6C918E2B-3EA0-4176-ADF6-CB4975A46803}" type="sibTrans" cxnId="{0AAEE493-33EC-4A99-951A-9B4BBB0413FE}">
      <dgm:prSet/>
      <dgm:spPr/>
      <dgm:t>
        <a:bodyPr/>
        <a:lstStyle/>
        <a:p>
          <a:endParaRPr lang="pt-BR"/>
        </a:p>
      </dgm:t>
    </dgm:pt>
    <dgm:pt modelId="{53F56F19-8B89-4117-9BD6-0DFB1320AD32}" type="pres">
      <dgm:prSet presAssocID="{2B505A77-C463-4C8B-933A-A838853219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57D7528-EBBB-43EE-B004-DE402D8A9571}" type="pres">
      <dgm:prSet presAssocID="{2B505A77-C463-4C8B-933A-A83885321924}" presName="bkgdShp" presStyleLbl="alignAccFollowNode1" presStyleIdx="0" presStyleCnt="1" custScaleY="124874"/>
      <dgm:spPr/>
    </dgm:pt>
    <dgm:pt modelId="{90984370-1453-4726-85F5-A3B687B01253}" type="pres">
      <dgm:prSet presAssocID="{2B505A77-C463-4C8B-933A-A83885321924}" presName="linComp" presStyleCnt="0"/>
      <dgm:spPr/>
    </dgm:pt>
    <dgm:pt modelId="{B54871A4-849D-482A-A879-87EA7CBFFCDC}" type="pres">
      <dgm:prSet presAssocID="{BA0745CB-0F2D-4273-8DE9-3CF5BD426319}" presName="compNode" presStyleCnt="0"/>
      <dgm:spPr/>
    </dgm:pt>
    <dgm:pt modelId="{7AEC169E-CC4C-4B5C-AAD4-9F6FF03A400B}" type="pres">
      <dgm:prSet presAssocID="{BA0745CB-0F2D-4273-8DE9-3CF5BD426319}" presName="node" presStyleLbl="node1" presStyleIdx="0" presStyleCnt="1" custScaleX="101589" custScaleY="8388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4B7253-D27E-450A-A9F2-333EC152BE6E}" type="pres">
      <dgm:prSet presAssocID="{BA0745CB-0F2D-4273-8DE9-3CF5BD426319}" presName="invisiNode" presStyleLbl="node1" presStyleIdx="0" presStyleCnt="1"/>
      <dgm:spPr/>
    </dgm:pt>
    <dgm:pt modelId="{D7965A05-8CE4-4F3A-8CB0-91BE35458675}" type="pres">
      <dgm:prSet presAssocID="{BA0745CB-0F2D-4273-8DE9-3CF5BD426319}" presName="imagNode" presStyleLbl="fgImgPlace1" presStyleIdx="0" presStyleCnt="1" custScaleY="152807" custLinFactNeighborX="285" custLinFactNeighborY="-1066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E6544730-EB00-4CC8-848F-0BEDAB791F61}" type="presOf" srcId="{BA0745CB-0F2D-4273-8DE9-3CF5BD426319}" destId="{7AEC169E-CC4C-4B5C-AAD4-9F6FF03A400B}" srcOrd="0" destOrd="0" presId="urn:microsoft.com/office/officeart/2005/8/layout/pList2"/>
    <dgm:cxn modelId="{0AAEE493-33EC-4A99-951A-9B4BBB0413FE}" srcId="{2B505A77-C463-4C8B-933A-A83885321924}" destId="{BA0745CB-0F2D-4273-8DE9-3CF5BD426319}" srcOrd="0" destOrd="0" parTransId="{78636012-4C6F-41A2-8CE6-2181555C91F6}" sibTransId="{6C918E2B-3EA0-4176-ADF6-CB4975A46803}"/>
    <dgm:cxn modelId="{9FEB55B0-A36F-43D0-977D-9DCED11318F3}" type="presOf" srcId="{2B505A77-C463-4C8B-933A-A83885321924}" destId="{53F56F19-8B89-4117-9BD6-0DFB1320AD32}" srcOrd="0" destOrd="0" presId="urn:microsoft.com/office/officeart/2005/8/layout/pList2"/>
    <dgm:cxn modelId="{751EABD6-B988-4B6B-B7E8-EA38EEFB3690}" type="presParOf" srcId="{53F56F19-8B89-4117-9BD6-0DFB1320AD32}" destId="{457D7528-EBBB-43EE-B004-DE402D8A9571}" srcOrd="0" destOrd="0" presId="urn:microsoft.com/office/officeart/2005/8/layout/pList2"/>
    <dgm:cxn modelId="{BBD87E4D-5C1B-49EF-80C3-1A4687EDF46A}" type="presParOf" srcId="{53F56F19-8B89-4117-9BD6-0DFB1320AD32}" destId="{90984370-1453-4726-85F5-A3B687B01253}" srcOrd="1" destOrd="0" presId="urn:microsoft.com/office/officeart/2005/8/layout/pList2"/>
    <dgm:cxn modelId="{C7132D20-8254-4CEE-AB44-F3A07F6C29E2}" type="presParOf" srcId="{90984370-1453-4726-85F5-A3B687B01253}" destId="{B54871A4-849D-482A-A879-87EA7CBFFCDC}" srcOrd="0" destOrd="0" presId="urn:microsoft.com/office/officeart/2005/8/layout/pList2"/>
    <dgm:cxn modelId="{AE0B7CC8-7334-4582-B834-5F55831E87C3}" type="presParOf" srcId="{B54871A4-849D-482A-A879-87EA7CBFFCDC}" destId="{7AEC169E-CC4C-4B5C-AAD4-9F6FF03A400B}" srcOrd="0" destOrd="0" presId="urn:microsoft.com/office/officeart/2005/8/layout/pList2"/>
    <dgm:cxn modelId="{A060E63F-CD25-434F-BA45-CA9E7BF56069}" type="presParOf" srcId="{B54871A4-849D-482A-A879-87EA7CBFFCDC}" destId="{574B7253-D27E-450A-A9F2-333EC152BE6E}" srcOrd="1" destOrd="0" presId="urn:microsoft.com/office/officeart/2005/8/layout/pList2"/>
    <dgm:cxn modelId="{6B71CE38-ED74-46C2-8BA0-4098B418F915}" type="presParOf" srcId="{B54871A4-849D-482A-A879-87EA7CBFFCDC}" destId="{D7965A05-8CE4-4F3A-8CB0-91BE35458675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79BD0B-92F5-4DCD-8142-867BAC7DD8A7}" type="doc">
      <dgm:prSet loTypeId="urn:microsoft.com/office/officeart/2005/8/layout/list1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t-BR"/>
        </a:p>
      </dgm:t>
    </dgm:pt>
    <dgm:pt modelId="{7F76405E-50CD-44A3-844F-5927315075A6}">
      <dgm:prSet/>
      <dgm:spPr/>
      <dgm:t>
        <a:bodyPr/>
        <a:lstStyle/>
        <a:p>
          <a:pPr rtl="0"/>
          <a:r>
            <a:rPr lang="pt-BR" dirty="0" smtClean="0"/>
            <a:t>Unidade 7 – Linguagem de programação C#	</a:t>
          </a:r>
          <a:endParaRPr lang="pt-BR" dirty="0"/>
        </a:p>
      </dgm:t>
    </dgm:pt>
    <dgm:pt modelId="{063389C3-111A-4CB5-A047-A22C576A2864}" type="parTrans" cxnId="{8A56C202-F1D0-4D02-A20A-0042B2320E3E}">
      <dgm:prSet/>
      <dgm:spPr/>
      <dgm:t>
        <a:bodyPr/>
        <a:lstStyle/>
        <a:p>
          <a:endParaRPr lang="pt-BR"/>
        </a:p>
      </dgm:t>
    </dgm:pt>
    <dgm:pt modelId="{FA51D74D-96B0-43B0-88AA-E6A78B215F20}" type="sibTrans" cxnId="{8A56C202-F1D0-4D02-A20A-0042B2320E3E}">
      <dgm:prSet/>
      <dgm:spPr/>
      <dgm:t>
        <a:bodyPr/>
        <a:lstStyle/>
        <a:p>
          <a:endParaRPr lang="pt-BR"/>
        </a:p>
      </dgm:t>
    </dgm:pt>
    <dgm:pt modelId="{E1E580A3-5B52-4F6C-AF8A-45EE8B38C95B}">
      <dgm:prSet/>
      <dgm:spPr/>
      <dgm:t>
        <a:bodyPr/>
        <a:lstStyle/>
        <a:p>
          <a:pPr algn="just" rtl="0"/>
          <a:r>
            <a:rPr lang="pt-BR" dirty="0" smtClean="0"/>
            <a:t>Nessa unidade daremos continuidade a linguagem de programação C#, conhecendo todos os tipos de operadores, seus recursos e curiosidades. </a:t>
          </a:r>
          <a:endParaRPr lang="pt-BR" dirty="0"/>
        </a:p>
      </dgm:t>
    </dgm:pt>
    <dgm:pt modelId="{1C35FD96-E3E6-4ECF-A486-AE16D62675C2}" type="parTrans" cxnId="{3336C363-7295-4D1E-A1F3-18BF69526D45}">
      <dgm:prSet/>
      <dgm:spPr/>
      <dgm:t>
        <a:bodyPr/>
        <a:lstStyle/>
        <a:p>
          <a:endParaRPr lang="pt-BR"/>
        </a:p>
      </dgm:t>
    </dgm:pt>
    <dgm:pt modelId="{AC99CBC7-60CA-44D3-AB13-0A7DA2C01EDA}" type="sibTrans" cxnId="{3336C363-7295-4D1E-A1F3-18BF69526D45}">
      <dgm:prSet/>
      <dgm:spPr/>
      <dgm:t>
        <a:bodyPr/>
        <a:lstStyle/>
        <a:p>
          <a:endParaRPr lang="pt-BR"/>
        </a:p>
      </dgm:t>
    </dgm:pt>
    <dgm:pt modelId="{78E396B0-DFDF-4152-BA72-FDB927E4FD99}" type="pres">
      <dgm:prSet presAssocID="{4279BD0B-92F5-4DCD-8142-867BAC7DD8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CB3CB5F-F21C-4DE9-8961-AB21B538E5A3}" type="pres">
      <dgm:prSet presAssocID="{7F76405E-50CD-44A3-844F-5927315075A6}" presName="parentLin" presStyleCnt="0"/>
      <dgm:spPr/>
    </dgm:pt>
    <dgm:pt modelId="{1A7A59AD-2F14-4D0E-A536-0B01B8D1410D}" type="pres">
      <dgm:prSet presAssocID="{7F76405E-50CD-44A3-844F-5927315075A6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F4332DEC-168A-419B-A32D-A51C6ECDF297}" type="pres">
      <dgm:prSet presAssocID="{7F76405E-50CD-44A3-844F-5927315075A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0EEA29-4A20-4724-98A0-1265DFB8B805}" type="pres">
      <dgm:prSet presAssocID="{7F76405E-50CD-44A3-844F-5927315075A6}" presName="negativeSpace" presStyleCnt="0"/>
      <dgm:spPr/>
    </dgm:pt>
    <dgm:pt modelId="{7F185C72-F0F9-4833-9E29-7C00A9F17742}" type="pres">
      <dgm:prSet presAssocID="{7F76405E-50CD-44A3-844F-5927315075A6}" presName="childText" presStyleLbl="conFgAcc1" presStyleIdx="0" presStyleCnt="1" custLinFactNeighborX="-499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336C363-7295-4D1E-A1F3-18BF69526D45}" srcId="{7F76405E-50CD-44A3-844F-5927315075A6}" destId="{E1E580A3-5B52-4F6C-AF8A-45EE8B38C95B}" srcOrd="0" destOrd="0" parTransId="{1C35FD96-E3E6-4ECF-A486-AE16D62675C2}" sibTransId="{AC99CBC7-60CA-44D3-AB13-0A7DA2C01EDA}"/>
    <dgm:cxn modelId="{DFD522A2-084B-4DBF-AA98-4ABF97FCBE12}" type="presOf" srcId="{4279BD0B-92F5-4DCD-8142-867BAC7DD8A7}" destId="{78E396B0-DFDF-4152-BA72-FDB927E4FD99}" srcOrd="0" destOrd="0" presId="urn:microsoft.com/office/officeart/2005/8/layout/list1"/>
    <dgm:cxn modelId="{9FDEC631-41E6-4B75-8B14-405C71ECA438}" type="presOf" srcId="{7F76405E-50CD-44A3-844F-5927315075A6}" destId="{F4332DEC-168A-419B-A32D-A51C6ECDF297}" srcOrd="1" destOrd="0" presId="urn:microsoft.com/office/officeart/2005/8/layout/list1"/>
    <dgm:cxn modelId="{718ADA5C-C3B6-4452-AD0E-6867A6A1C332}" type="presOf" srcId="{7F76405E-50CD-44A3-844F-5927315075A6}" destId="{1A7A59AD-2F14-4D0E-A536-0B01B8D1410D}" srcOrd="0" destOrd="0" presId="urn:microsoft.com/office/officeart/2005/8/layout/list1"/>
    <dgm:cxn modelId="{8A56C202-F1D0-4D02-A20A-0042B2320E3E}" srcId="{4279BD0B-92F5-4DCD-8142-867BAC7DD8A7}" destId="{7F76405E-50CD-44A3-844F-5927315075A6}" srcOrd="0" destOrd="0" parTransId="{063389C3-111A-4CB5-A047-A22C576A2864}" sibTransId="{FA51D74D-96B0-43B0-88AA-E6A78B215F20}"/>
    <dgm:cxn modelId="{DFFD6B7A-CABB-48A1-B69B-9CEF6A68B4D3}" type="presOf" srcId="{E1E580A3-5B52-4F6C-AF8A-45EE8B38C95B}" destId="{7F185C72-F0F9-4833-9E29-7C00A9F17742}" srcOrd="0" destOrd="0" presId="urn:microsoft.com/office/officeart/2005/8/layout/list1"/>
    <dgm:cxn modelId="{A1E1BF88-0006-4E2B-8B01-8AFB0DE3BCDB}" type="presParOf" srcId="{78E396B0-DFDF-4152-BA72-FDB927E4FD99}" destId="{ACB3CB5F-F21C-4DE9-8961-AB21B538E5A3}" srcOrd="0" destOrd="0" presId="urn:microsoft.com/office/officeart/2005/8/layout/list1"/>
    <dgm:cxn modelId="{C747D67D-B6FD-4FAB-A10D-149DACC268DF}" type="presParOf" srcId="{ACB3CB5F-F21C-4DE9-8961-AB21B538E5A3}" destId="{1A7A59AD-2F14-4D0E-A536-0B01B8D1410D}" srcOrd="0" destOrd="0" presId="urn:microsoft.com/office/officeart/2005/8/layout/list1"/>
    <dgm:cxn modelId="{6F850F04-B92A-4C54-AD1E-2EABA214A970}" type="presParOf" srcId="{ACB3CB5F-F21C-4DE9-8961-AB21B538E5A3}" destId="{F4332DEC-168A-419B-A32D-A51C6ECDF297}" srcOrd="1" destOrd="0" presId="urn:microsoft.com/office/officeart/2005/8/layout/list1"/>
    <dgm:cxn modelId="{FE662236-221D-4382-B798-F93D151D00EA}" type="presParOf" srcId="{78E396B0-DFDF-4152-BA72-FDB927E4FD99}" destId="{570EEA29-4A20-4724-98A0-1265DFB8B805}" srcOrd="1" destOrd="0" presId="urn:microsoft.com/office/officeart/2005/8/layout/list1"/>
    <dgm:cxn modelId="{85B9E948-DC3A-42CB-9B23-65B585B331E9}" type="presParOf" srcId="{78E396B0-DFDF-4152-BA72-FDB927E4FD99}" destId="{7F185C72-F0F9-4833-9E29-7C00A9F1774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84C58A8-1B64-45DD-81A3-9EE3FBE3B753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4BA3F56E-8CAB-4CC4-B2A0-C3EC111A4326}">
      <dgm:prSet/>
      <dgm:spPr/>
      <dgm:t>
        <a:bodyPr/>
        <a:lstStyle/>
        <a:p>
          <a:pPr rtl="0"/>
          <a:r>
            <a:rPr lang="pt-BR" b="1" dirty="0" smtClean="0"/>
            <a:t>Operador ^ (OU exclusivo)</a:t>
          </a:r>
          <a:endParaRPr lang="pt-BR" dirty="0"/>
        </a:p>
      </dgm:t>
    </dgm:pt>
    <dgm:pt modelId="{280C4B52-A9BB-45D5-8749-54AFB0BADC38}" type="parTrans" cxnId="{123DB96D-8619-43DE-898B-9F8442ED3F66}">
      <dgm:prSet/>
      <dgm:spPr/>
      <dgm:t>
        <a:bodyPr/>
        <a:lstStyle/>
        <a:p>
          <a:endParaRPr lang="pt-BR"/>
        </a:p>
      </dgm:t>
    </dgm:pt>
    <dgm:pt modelId="{22615621-FBD7-4866-A0D6-3F461DEFB3FB}" type="sibTrans" cxnId="{123DB96D-8619-43DE-898B-9F8442ED3F66}">
      <dgm:prSet/>
      <dgm:spPr/>
      <dgm:t>
        <a:bodyPr/>
        <a:lstStyle/>
        <a:p>
          <a:endParaRPr lang="pt-BR"/>
        </a:p>
      </dgm:t>
    </dgm:pt>
    <dgm:pt modelId="{4F90D533-8B35-4D6D-9C03-DFE23B403928}">
      <dgm:prSet/>
      <dgm:spPr/>
      <dgm:t>
        <a:bodyPr/>
        <a:lstStyle/>
        <a:p>
          <a:pPr rtl="0"/>
          <a:r>
            <a:rPr lang="pt-BR" dirty="0" smtClean="0"/>
            <a:t>Devolvem </a:t>
          </a:r>
          <a:r>
            <a:rPr lang="pt-BR" b="1" dirty="0" err="1" smtClean="0"/>
            <a:t>true</a:t>
          </a:r>
          <a:r>
            <a:rPr lang="pt-BR" dirty="0" smtClean="0"/>
            <a:t> se pelo menos uma das condições for </a:t>
          </a:r>
          <a:r>
            <a:rPr lang="pt-BR" b="1" dirty="0" err="1" smtClean="0"/>
            <a:t>true</a:t>
          </a:r>
          <a:r>
            <a:rPr lang="pt-BR" dirty="0" smtClean="0"/>
            <a:t>.</a:t>
          </a:r>
          <a:endParaRPr lang="pt-BR" dirty="0"/>
        </a:p>
      </dgm:t>
    </dgm:pt>
    <dgm:pt modelId="{2D87D38D-D005-4E0A-B621-E16B86251ECC}" type="parTrans" cxnId="{71A22D0B-5D08-4B8C-9920-76E1AD874254}">
      <dgm:prSet/>
      <dgm:spPr/>
      <dgm:t>
        <a:bodyPr/>
        <a:lstStyle/>
        <a:p>
          <a:endParaRPr lang="pt-BR"/>
        </a:p>
      </dgm:t>
    </dgm:pt>
    <dgm:pt modelId="{DC1D159F-C1BF-4E24-A65E-79B14D620DAB}" type="sibTrans" cxnId="{71A22D0B-5D08-4B8C-9920-76E1AD874254}">
      <dgm:prSet/>
      <dgm:spPr/>
      <dgm:t>
        <a:bodyPr/>
        <a:lstStyle/>
        <a:p>
          <a:endParaRPr lang="pt-BR"/>
        </a:p>
      </dgm:t>
    </dgm:pt>
    <dgm:pt modelId="{75A287EA-9488-4FD3-B2F7-65E57195C960}" type="pres">
      <dgm:prSet presAssocID="{F84C58A8-1B64-45DD-81A3-9EE3FBE3B7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FE1E43E-9EBE-4168-9BFA-1EFE49101DF9}" type="pres">
      <dgm:prSet presAssocID="{4BA3F56E-8CAB-4CC4-B2A0-C3EC111A4326}" presName="composite" presStyleCnt="0"/>
      <dgm:spPr/>
    </dgm:pt>
    <dgm:pt modelId="{04F8FA91-DCF3-47E1-98F9-1618DCFCA93A}" type="pres">
      <dgm:prSet presAssocID="{4BA3F56E-8CAB-4CC4-B2A0-C3EC111A432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8EC3E5-3694-43E8-859E-BEDEBEDB69AF}" type="pres">
      <dgm:prSet presAssocID="{4BA3F56E-8CAB-4CC4-B2A0-C3EC111A432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0D3C82C-42E7-408C-9DAC-768E61B345E9}" type="presOf" srcId="{4F90D533-8B35-4D6D-9C03-DFE23B403928}" destId="{9A8EC3E5-3694-43E8-859E-BEDEBEDB69AF}" srcOrd="0" destOrd="0" presId="urn:microsoft.com/office/officeart/2005/8/layout/hList1"/>
    <dgm:cxn modelId="{123DB96D-8619-43DE-898B-9F8442ED3F66}" srcId="{F84C58A8-1B64-45DD-81A3-9EE3FBE3B753}" destId="{4BA3F56E-8CAB-4CC4-B2A0-C3EC111A4326}" srcOrd="0" destOrd="0" parTransId="{280C4B52-A9BB-45D5-8749-54AFB0BADC38}" sibTransId="{22615621-FBD7-4866-A0D6-3F461DEFB3FB}"/>
    <dgm:cxn modelId="{C762145E-1752-48A8-8179-631C41097B22}" type="presOf" srcId="{F84C58A8-1B64-45DD-81A3-9EE3FBE3B753}" destId="{75A287EA-9488-4FD3-B2F7-65E57195C960}" srcOrd="0" destOrd="0" presId="urn:microsoft.com/office/officeart/2005/8/layout/hList1"/>
    <dgm:cxn modelId="{71A22D0B-5D08-4B8C-9920-76E1AD874254}" srcId="{4BA3F56E-8CAB-4CC4-B2A0-C3EC111A4326}" destId="{4F90D533-8B35-4D6D-9C03-DFE23B403928}" srcOrd="0" destOrd="0" parTransId="{2D87D38D-D005-4E0A-B621-E16B86251ECC}" sibTransId="{DC1D159F-C1BF-4E24-A65E-79B14D620DAB}"/>
    <dgm:cxn modelId="{64A75F88-B572-4C63-9D2E-216B180819E9}" type="presOf" srcId="{4BA3F56E-8CAB-4CC4-B2A0-C3EC111A4326}" destId="{04F8FA91-DCF3-47E1-98F9-1618DCFCA93A}" srcOrd="0" destOrd="0" presId="urn:microsoft.com/office/officeart/2005/8/layout/hList1"/>
    <dgm:cxn modelId="{F65672F0-129E-406F-815A-FC4ED010C80A}" type="presParOf" srcId="{75A287EA-9488-4FD3-B2F7-65E57195C960}" destId="{0FE1E43E-9EBE-4168-9BFA-1EFE49101DF9}" srcOrd="0" destOrd="0" presId="urn:microsoft.com/office/officeart/2005/8/layout/hList1"/>
    <dgm:cxn modelId="{DB1DCF1E-7654-4B07-A4C6-D46D0D797CD3}" type="presParOf" srcId="{0FE1E43E-9EBE-4168-9BFA-1EFE49101DF9}" destId="{04F8FA91-DCF3-47E1-98F9-1618DCFCA93A}" srcOrd="0" destOrd="0" presId="urn:microsoft.com/office/officeart/2005/8/layout/hList1"/>
    <dgm:cxn modelId="{6AF1D78A-47AE-4C19-A759-A05132ADD732}" type="presParOf" srcId="{0FE1E43E-9EBE-4168-9BFA-1EFE49101DF9}" destId="{9A8EC3E5-3694-43E8-859E-BEDEBEDB69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2B505A77-C463-4C8B-933A-A83885321924}" type="doc">
      <dgm:prSet loTypeId="urn:microsoft.com/office/officeart/2005/8/layout/pList2" loCatId="pictur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BA0745CB-0F2D-4273-8DE9-3CF5BD426319}">
      <dgm:prSet/>
      <dgm:spPr/>
      <dgm:t>
        <a:bodyPr/>
        <a:lstStyle/>
        <a:p>
          <a:pPr rtl="0"/>
          <a:r>
            <a:rPr lang="pt-BR" dirty="0" smtClean="0"/>
            <a:t>Vamos visualizar acima o resultado do operador ˆ através da tabela verdade.</a:t>
          </a:r>
          <a:endParaRPr lang="pt-BR" dirty="0"/>
        </a:p>
      </dgm:t>
    </dgm:pt>
    <dgm:pt modelId="{78636012-4C6F-41A2-8CE6-2181555C91F6}" type="parTrans" cxnId="{0AAEE493-33EC-4A99-951A-9B4BBB0413FE}">
      <dgm:prSet/>
      <dgm:spPr/>
      <dgm:t>
        <a:bodyPr/>
        <a:lstStyle/>
        <a:p>
          <a:endParaRPr lang="pt-BR"/>
        </a:p>
      </dgm:t>
    </dgm:pt>
    <dgm:pt modelId="{6C918E2B-3EA0-4176-ADF6-CB4975A46803}" type="sibTrans" cxnId="{0AAEE493-33EC-4A99-951A-9B4BBB0413FE}">
      <dgm:prSet/>
      <dgm:spPr/>
      <dgm:t>
        <a:bodyPr/>
        <a:lstStyle/>
        <a:p>
          <a:endParaRPr lang="pt-BR"/>
        </a:p>
      </dgm:t>
    </dgm:pt>
    <dgm:pt modelId="{53F56F19-8B89-4117-9BD6-0DFB1320AD32}" type="pres">
      <dgm:prSet presAssocID="{2B505A77-C463-4C8B-933A-A838853219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57D7528-EBBB-43EE-B004-DE402D8A9571}" type="pres">
      <dgm:prSet presAssocID="{2B505A77-C463-4C8B-933A-A83885321924}" presName="bkgdShp" presStyleLbl="alignAccFollowNode1" presStyleIdx="0" presStyleCnt="1" custScaleY="124874"/>
      <dgm:spPr/>
    </dgm:pt>
    <dgm:pt modelId="{90984370-1453-4726-85F5-A3B687B01253}" type="pres">
      <dgm:prSet presAssocID="{2B505A77-C463-4C8B-933A-A83885321924}" presName="linComp" presStyleCnt="0"/>
      <dgm:spPr/>
    </dgm:pt>
    <dgm:pt modelId="{B54871A4-849D-482A-A879-87EA7CBFFCDC}" type="pres">
      <dgm:prSet presAssocID="{BA0745CB-0F2D-4273-8DE9-3CF5BD426319}" presName="compNode" presStyleCnt="0"/>
      <dgm:spPr/>
    </dgm:pt>
    <dgm:pt modelId="{7AEC169E-CC4C-4B5C-AAD4-9F6FF03A400B}" type="pres">
      <dgm:prSet presAssocID="{BA0745CB-0F2D-4273-8DE9-3CF5BD426319}" presName="node" presStyleLbl="node1" presStyleIdx="0" presStyleCnt="1" custScaleX="101589" custScaleY="8388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4B7253-D27E-450A-A9F2-333EC152BE6E}" type="pres">
      <dgm:prSet presAssocID="{BA0745CB-0F2D-4273-8DE9-3CF5BD426319}" presName="invisiNode" presStyleLbl="node1" presStyleIdx="0" presStyleCnt="1"/>
      <dgm:spPr/>
    </dgm:pt>
    <dgm:pt modelId="{D7965A05-8CE4-4F3A-8CB0-91BE35458675}" type="pres">
      <dgm:prSet presAssocID="{BA0745CB-0F2D-4273-8DE9-3CF5BD426319}" presName="imagNode" presStyleLbl="fgImgPlace1" presStyleIdx="0" presStyleCnt="1" custScaleX="84205" custScaleY="152807" custLinFactNeighborX="285" custLinFactNeighborY="-1066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CE8F2C98-DED4-4728-9972-5FD6E6FCE1F9}" type="presOf" srcId="{2B505A77-C463-4C8B-933A-A83885321924}" destId="{53F56F19-8B89-4117-9BD6-0DFB1320AD32}" srcOrd="0" destOrd="0" presId="urn:microsoft.com/office/officeart/2005/8/layout/pList2"/>
    <dgm:cxn modelId="{0AAEE493-33EC-4A99-951A-9B4BBB0413FE}" srcId="{2B505A77-C463-4C8B-933A-A83885321924}" destId="{BA0745CB-0F2D-4273-8DE9-3CF5BD426319}" srcOrd="0" destOrd="0" parTransId="{78636012-4C6F-41A2-8CE6-2181555C91F6}" sibTransId="{6C918E2B-3EA0-4176-ADF6-CB4975A46803}"/>
    <dgm:cxn modelId="{FBB3E352-046D-4B54-AA6F-01F170B8FD04}" type="presOf" srcId="{BA0745CB-0F2D-4273-8DE9-3CF5BD426319}" destId="{7AEC169E-CC4C-4B5C-AAD4-9F6FF03A400B}" srcOrd="0" destOrd="0" presId="urn:microsoft.com/office/officeart/2005/8/layout/pList2"/>
    <dgm:cxn modelId="{9DA2CBA2-235E-4842-8270-2DB327814D02}" type="presParOf" srcId="{53F56F19-8B89-4117-9BD6-0DFB1320AD32}" destId="{457D7528-EBBB-43EE-B004-DE402D8A9571}" srcOrd="0" destOrd="0" presId="urn:microsoft.com/office/officeart/2005/8/layout/pList2"/>
    <dgm:cxn modelId="{D1F2A233-FC81-48EA-9DED-908E2B4DD20D}" type="presParOf" srcId="{53F56F19-8B89-4117-9BD6-0DFB1320AD32}" destId="{90984370-1453-4726-85F5-A3B687B01253}" srcOrd="1" destOrd="0" presId="urn:microsoft.com/office/officeart/2005/8/layout/pList2"/>
    <dgm:cxn modelId="{1E6D341F-128C-40E3-B8D5-A810CEFFB6E4}" type="presParOf" srcId="{90984370-1453-4726-85F5-A3B687B01253}" destId="{B54871A4-849D-482A-A879-87EA7CBFFCDC}" srcOrd="0" destOrd="0" presId="urn:microsoft.com/office/officeart/2005/8/layout/pList2"/>
    <dgm:cxn modelId="{87FB1E19-06F3-43F2-A7CC-E895E63258CE}" type="presParOf" srcId="{B54871A4-849D-482A-A879-87EA7CBFFCDC}" destId="{7AEC169E-CC4C-4B5C-AAD4-9F6FF03A400B}" srcOrd="0" destOrd="0" presId="urn:microsoft.com/office/officeart/2005/8/layout/pList2"/>
    <dgm:cxn modelId="{2A6A57F7-0A12-4482-83AD-A5C4946D4349}" type="presParOf" srcId="{B54871A4-849D-482A-A879-87EA7CBFFCDC}" destId="{574B7253-D27E-450A-A9F2-333EC152BE6E}" srcOrd="1" destOrd="0" presId="urn:microsoft.com/office/officeart/2005/8/layout/pList2"/>
    <dgm:cxn modelId="{09D159DC-92CB-41CD-A340-0BEE9F62AFAC}" type="presParOf" srcId="{B54871A4-849D-482A-A879-87EA7CBFFCDC}" destId="{D7965A05-8CE4-4F3A-8CB0-91BE35458675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D6538957-AC6E-4268-89D0-F649E503DA8E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pt-BR"/>
        </a:p>
      </dgm:t>
    </dgm:pt>
    <dgm:pt modelId="{560A691B-A314-45B8-9F80-6E2CEE130551}">
      <dgm:prSet/>
      <dgm:spPr/>
      <dgm:t>
        <a:bodyPr/>
        <a:lstStyle/>
        <a:p>
          <a:pPr rtl="0"/>
          <a:r>
            <a:rPr lang="pt-BR" dirty="0" smtClean="0"/>
            <a:t>Dúvida</a:t>
          </a:r>
          <a:endParaRPr lang="pt-BR" dirty="0"/>
        </a:p>
      </dgm:t>
    </dgm:pt>
    <dgm:pt modelId="{126447A7-0F50-400E-B512-AE8A88BA0E1C}" type="parTrans" cxnId="{F772F581-0666-4DB6-A4E2-D16D561AF1FF}">
      <dgm:prSet/>
      <dgm:spPr/>
      <dgm:t>
        <a:bodyPr/>
        <a:lstStyle/>
        <a:p>
          <a:endParaRPr lang="pt-BR"/>
        </a:p>
      </dgm:t>
    </dgm:pt>
    <dgm:pt modelId="{F64A30A6-4239-4D5B-8FFE-BF4E223B8790}" type="sibTrans" cxnId="{F772F581-0666-4DB6-A4E2-D16D561AF1FF}">
      <dgm:prSet/>
      <dgm:spPr/>
      <dgm:t>
        <a:bodyPr/>
        <a:lstStyle/>
        <a:p>
          <a:endParaRPr lang="pt-BR"/>
        </a:p>
      </dgm:t>
    </dgm:pt>
    <dgm:pt modelId="{6FE1905C-DAAD-4FD0-86BD-7643F509FF55}">
      <dgm:prSet/>
      <dgm:spPr/>
      <dgm:t>
        <a:bodyPr/>
        <a:lstStyle/>
        <a:p>
          <a:pPr rtl="0"/>
          <a:r>
            <a:rPr lang="pt-BR" smtClean="0"/>
            <a:t>Os operadores “</a:t>
          </a:r>
          <a:r>
            <a:rPr lang="pt-BR" b="1" smtClean="0"/>
            <a:t>&amp;</a:t>
          </a:r>
          <a:r>
            <a:rPr lang="pt-BR" smtClean="0"/>
            <a:t>” e “</a:t>
          </a:r>
          <a:r>
            <a:rPr lang="pt-BR" b="1" smtClean="0"/>
            <a:t>&amp;&amp;</a:t>
          </a:r>
          <a:r>
            <a:rPr lang="pt-BR" smtClean="0"/>
            <a:t>” produzem o mesmo resultado lógico. Então, qual é a diferença entre eles? </a:t>
          </a:r>
          <a:endParaRPr lang="pt-BR"/>
        </a:p>
      </dgm:t>
    </dgm:pt>
    <dgm:pt modelId="{F00702E3-375B-46C6-AB02-280539CF363B}" type="parTrans" cxnId="{AA369CD6-662C-4756-9DB3-A2D20B28DB0C}">
      <dgm:prSet/>
      <dgm:spPr/>
      <dgm:t>
        <a:bodyPr/>
        <a:lstStyle/>
        <a:p>
          <a:endParaRPr lang="pt-BR"/>
        </a:p>
      </dgm:t>
    </dgm:pt>
    <dgm:pt modelId="{5784FF05-FF55-441D-8B78-E26F6991A881}" type="sibTrans" cxnId="{AA369CD6-662C-4756-9DB3-A2D20B28DB0C}">
      <dgm:prSet/>
      <dgm:spPr/>
      <dgm:t>
        <a:bodyPr/>
        <a:lstStyle/>
        <a:p>
          <a:endParaRPr lang="pt-BR"/>
        </a:p>
      </dgm:t>
    </dgm:pt>
    <dgm:pt modelId="{E0B10E65-143C-4CB7-B93C-F9AB0BDA1379}">
      <dgm:prSet/>
      <dgm:spPr/>
      <dgm:t>
        <a:bodyPr/>
        <a:lstStyle/>
        <a:p>
          <a:pPr rtl="0"/>
          <a:r>
            <a:rPr lang="pt-BR" smtClean="0"/>
            <a:t>O operador “</a:t>
          </a:r>
          <a:r>
            <a:rPr lang="pt-BR" b="1" smtClean="0"/>
            <a:t>&amp;</a:t>
          </a:r>
          <a:r>
            <a:rPr lang="pt-BR" smtClean="0"/>
            <a:t>” sempre avalia as duas condições. </a:t>
          </a:r>
          <a:endParaRPr lang="pt-BR"/>
        </a:p>
      </dgm:t>
    </dgm:pt>
    <dgm:pt modelId="{C1A17CD5-13C8-4485-8F9F-A21DF717F71B}" type="parTrans" cxnId="{3B0B1CEE-8FD1-43A0-9D06-F2CA07B02850}">
      <dgm:prSet/>
      <dgm:spPr/>
      <dgm:t>
        <a:bodyPr/>
        <a:lstStyle/>
        <a:p>
          <a:endParaRPr lang="pt-BR"/>
        </a:p>
      </dgm:t>
    </dgm:pt>
    <dgm:pt modelId="{5EAFC2E5-C19C-4A6E-A71C-BDD8668EE197}" type="sibTrans" cxnId="{3B0B1CEE-8FD1-43A0-9D06-F2CA07B02850}">
      <dgm:prSet/>
      <dgm:spPr/>
      <dgm:t>
        <a:bodyPr/>
        <a:lstStyle/>
        <a:p>
          <a:endParaRPr lang="pt-BR"/>
        </a:p>
      </dgm:t>
    </dgm:pt>
    <dgm:pt modelId="{5CB03D59-CB34-44F6-A21C-7F444F7BFBFA}">
      <dgm:prSet/>
      <dgm:spPr/>
      <dgm:t>
        <a:bodyPr/>
        <a:lstStyle/>
        <a:p>
          <a:pPr rtl="0"/>
          <a:r>
            <a:rPr lang="pt-BR" dirty="0" smtClean="0"/>
            <a:t>Por outro lado, o operador “</a:t>
          </a:r>
          <a:r>
            <a:rPr lang="pt-BR" b="1" dirty="0" smtClean="0"/>
            <a:t>&amp;&amp;</a:t>
          </a:r>
          <a:r>
            <a:rPr lang="pt-BR" dirty="0" smtClean="0"/>
            <a:t>” não avalia a segunda condição se o valor da primeira condição for falso. De fato, esse comportamento é plausível pois se o valor da primeira condição for falso o resultado lógico da operação é falso independentemente do valor da segunda condição. Dessa forma, podemos simplificar a tabela verdade do operador “</a:t>
          </a:r>
          <a:r>
            <a:rPr lang="pt-BR" b="1" dirty="0" smtClean="0"/>
            <a:t>&amp;&amp;</a:t>
          </a:r>
          <a:r>
            <a:rPr lang="pt-BR" dirty="0" smtClean="0"/>
            <a:t>”.</a:t>
          </a:r>
          <a:endParaRPr lang="pt-BR" dirty="0"/>
        </a:p>
      </dgm:t>
    </dgm:pt>
    <dgm:pt modelId="{BA0FB1A9-D184-46CE-A25C-FE234FD5B7B9}" type="parTrans" cxnId="{34840FF7-7512-4802-836B-FDB95F93797B}">
      <dgm:prSet/>
      <dgm:spPr/>
      <dgm:t>
        <a:bodyPr/>
        <a:lstStyle/>
        <a:p>
          <a:endParaRPr lang="pt-BR"/>
        </a:p>
      </dgm:t>
    </dgm:pt>
    <dgm:pt modelId="{5AC6B2FA-FF71-4565-982B-B8FAEEC87F0E}" type="sibTrans" cxnId="{34840FF7-7512-4802-836B-FDB95F93797B}">
      <dgm:prSet/>
      <dgm:spPr/>
      <dgm:t>
        <a:bodyPr/>
        <a:lstStyle/>
        <a:p>
          <a:endParaRPr lang="pt-BR"/>
        </a:p>
      </dgm:t>
    </dgm:pt>
    <dgm:pt modelId="{AB968F29-4409-4CFC-963A-90D23F84DF6F}" type="pres">
      <dgm:prSet presAssocID="{D6538957-AC6E-4268-89D0-F649E503DA8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4167916-1050-4F89-B04B-29B2EF919320}" type="pres">
      <dgm:prSet presAssocID="{560A691B-A314-45B8-9F80-6E2CEE130551}" presName="composite" presStyleCnt="0"/>
      <dgm:spPr/>
    </dgm:pt>
    <dgm:pt modelId="{ABB61C46-743F-4040-A6BB-CB9603708033}" type="pres">
      <dgm:prSet presAssocID="{560A691B-A314-45B8-9F80-6E2CEE13055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16F27B1-FA1C-401C-9684-1839D937E126}" type="pres">
      <dgm:prSet presAssocID="{560A691B-A314-45B8-9F80-6E2CEE130551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7C786CA-C285-4476-AF36-828B1755432B}" type="presOf" srcId="{560A691B-A314-45B8-9F80-6E2CEE130551}" destId="{ABB61C46-743F-4040-A6BB-CB9603708033}" srcOrd="0" destOrd="0" presId="urn:microsoft.com/office/officeart/2005/8/layout/hList1"/>
    <dgm:cxn modelId="{AA369CD6-662C-4756-9DB3-A2D20B28DB0C}" srcId="{560A691B-A314-45B8-9F80-6E2CEE130551}" destId="{6FE1905C-DAAD-4FD0-86BD-7643F509FF55}" srcOrd="0" destOrd="0" parTransId="{F00702E3-375B-46C6-AB02-280539CF363B}" sibTransId="{5784FF05-FF55-441D-8B78-E26F6991A881}"/>
    <dgm:cxn modelId="{8CB80C40-DA4A-4A45-B88B-8F916810920F}" type="presOf" srcId="{D6538957-AC6E-4268-89D0-F649E503DA8E}" destId="{AB968F29-4409-4CFC-963A-90D23F84DF6F}" srcOrd="0" destOrd="0" presId="urn:microsoft.com/office/officeart/2005/8/layout/hList1"/>
    <dgm:cxn modelId="{3B0B1CEE-8FD1-43A0-9D06-F2CA07B02850}" srcId="{6FE1905C-DAAD-4FD0-86BD-7643F509FF55}" destId="{E0B10E65-143C-4CB7-B93C-F9AB0BDA1379}" srcOrd="0" destOrd="0" parTransId="{C1A17CD5-13C8-4485-8F9F-A21DF717F71B}" sibTransId="{5EAFC2E5-C19C-4A6E-A71C-BDD8668EE197}"/>
    <dgm:cxn modelId="{34840FF7-7512-4802-836B-FDB95F93797B}" srcId="{6FE1905C-DAAD-4FD0-86BD-7643F509FF55}" destId="{5CB03D59-CB34-44F6-A21C-7F444F7BFBFA}" srcOrd="1" destOrd="0" parTransId="{BA0FB1A9-D184-46CE-A25C-FE234FD5B7B9}" sibTransId="{5AC6B2FA-FF71-4565-982B-B8FAEEC87F0E}"/>
    <dgm:cxn modelId="{4D611C52-DE79-4026-B01E-499A0882A4DD}" type="presOf" srcId="{5CB03D59-CB34-44F6-A21C-7F444F7BFBFA}" destId="{016F27B1-FA1C-401C-9684-1839D937E126}" srcOrd="0" destOrd="2" presId="urn:microsoft.com/office/officeart/2005/8/layout/hList1"/>
    <dgm:cxn modelId="{C63C0357-69AE-473D-8B44-EF8880039AB0}" type="presOf" srcId="{E0B10E65-143C-4CB7-B93C-F9AB0BDA1379}" destId="{016F27B1-FA1C-401C-9684-1839D937E126}" srcOrd="0" destOrd="1" presId="urn:microsoft.com/office/officeart/2005/8/layout/hList1"/>
    <dgm:cxn modelId="{F772F581-0666-4DB6-A4E2-D16D561AF1FF}" srcId="{D6538957-AC6E-4268-89D0-F649E503DA8E}" destId="{560A691B-A314-45B8-9F80-6E2CEE130551}" srcOrd="0" destOrd="0" parTransId="{126447A7-0F50-400E-B512-AE8A88BA0E1C}" sibTransId="{F64A30A6-4239-4D5B-8FFE-BF4E223B8790}"/>
    <dgm:cxn modelId="{FFFD782E-C96E-4BAB-AE7C-F8426BD0F4B6}" type="presOf" srcId="{6FE1905C-DAAD-4FD0-86BD-7643F509FF55}" destId="{016F27B1-FA1C-401C-9684-1839D937E126}" srcOrd="0" destOrd="0" presId="urn:microsoft.com/office/officeart/2005/8/layout/hList1"/>
    <dgm:cxn modelId="{7236A89F-90C7-4518-84B6-5EF80C942B02}" type="presParOf" srcId="{AB968F29-4409-4CFC-963A-90D23F84DF6F}" destId="{44167916-1050-4F89-B04B-29B2EF919320}" srcOrd="0" destOrd="0" presId="urn:microsoft.com/office/officeart/2005/8/layout/hList1"/>
    <dgm:cxn modelId="{B499F584-E257-4097-8845-9AC65DBFA2E9}" type="presParOf" srcId="{44167916-1050-4F89-B04B-29B2EF919320}" destId="{ABB61C46-743F-4040-A6BB-CB9603708033}" srcOrd="0" destOrd="0" presId="urn:microsoft.com/office/officeart/2005/8/layout/hList1"/>
    <dgm:cxn modelId="{8116360E-F091-49A6-BDFA-F2D37E902DEF}" type="presParOf" srcId="{44167916-1050-4F89-B04B-29B2EF919320}" destId="{016F27B1-FA1C-401C-9684-1839D937E1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D6538957-AC6E-4268-89D0-F649E503DA8E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560A691B-A314-45B8-9F80-6E2CEE130551}">
      <dgm:prSet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pPr rtl="0"/>
          <a:r>
            <a:rPr lang="pt-BR" dirty="0" smtClean="0"/>
            <a:t>Dúvida</a:t>
          </a:r>
          <a:endParaRPr lang="pt-BR" dirty="0"/>
        </a:p>
      </dgm:t>
    </dgm:pt>
    <dgm:pt modelId="{126447A7-0F50-400E-B512-AE8A88BA0E1C}" type="parTrans" cxnId="{F772F581-0666-4DB6-A4E2-D16D561AF1FF}">
      <dgm:prSet/>
      <dgm:spPr/>
      <dgm:t>
        <a:bodyPr/>
        <a:lstStyle/>
        <a:p>
          <a:endParaRPr lang="pt-BR"/>
        </a:p>
      </dgm:t>
    </dgm:pt>
    <dgm:pt modelId="{F64A30A6-4239-4D5B-8FFE-BF4E223B8790}" type="sibTrans" cxnId="{F772F581-0666-4DB6-A4E2-D16D561AF1FF}">
      <dgm:prSet/>
      <dgm:spPr/>
      <dgm:t>
        <a:bodyPr/>
        <a:lstStyle/>
        <a:p>
          <a:endParaRPr lang="pt-BR"/>
        </a:p>
      </dgm:t>
    </dgm:pt>
    <dgm:pt modelId="{6FE1905C-DAAD-4FD0-86BD-7643F509FF55}">
      <dgm:prSet/>
      <dgm:spPr/>
      <dgm:t>
        <a:bodyPr/>
        <a:lstStyle/>
        <a:p>
          <a:pPr rtl="0"/>
          <a:r>
            <a:rPr lang="pt-BR" dirty="0" smtClean="0"/>
            <a:t>Analogamente, podemos deduzir a diferença entre os operadores “|” e “||”. </a:t>
          </a:r>
          <a:endParaRPr lang="pt-BR" dirty="0"/>
        </a:p>
      </dgm:t>
    </dgm:pt>
    <dgm:pt modelId="{F00702E3-375B-46C6-AB02-280539CF363B}" type="parTrans" cxnId="{AA369CD6-662C-4756-9DB3-A2D20B28DB0C}">
      <dgm:prSet/>
      <dgm:spPr/>
      <dgm:t>
        <a:bodyPr/>
        <a:lstStyle/>
        <a:p>
          <a:endParaRPr lang="pt-BR"/>
        </a:p>
      </dgm:t>
    </dgm:pt>
    <dgm:pt modelId="{5784FF05-FF55-441D-8B78-E26F6991A881}" type="sibTrans" cxnId="{AA369CD6-662C-4756-9DB3-A2D20B28DB0C}">
      <dgm:prSet/>
      <dgm:spPr/>
      <dgm:t>
        <a:bodyPr/>
        <a:lstStyle/>
        <a:p>
          <a:endParaRPr lang="pt-BR"/>
        </a:p>
      </dgm:t>
    </dgm:pt>
    <dgm:pt modelId="{70C0A4E1-E783-4843-B424-E826D4A1DCC3}">
      <dgm:prSet/>
      <dgm:spPr/>
      <dgm:t>
        <a:bodyPr/>
        <a:lstStyle/>
        <a:p>
          <a:pPr rtl="0"/>
          <a:r>
            <a:rPr lang="pt-BR" dirty="0" smtClean="0"/>
            <a:t>As duas condições sempre são avaliadas quando utilizamos o operador “|”. </a:t>
          </a:r>
          <a:endParaRPr lang="pt-BR" dirty="0"/>
        </a:p>
      </dgm:t>
    </dgm:pt>
    <dgm:pt modelId="{26F42707-139F-412F-88AF-C8117D65704A}" type="parTrans" cxnId="{80C0449F-72CB-4DDD-A955-63E790B7F3F6}">
      <dgm:prSet/>
      <dgm:spPr/>
    </dgm:pt>
    <dgm:pt modelId="{18B2E4AA-EAA4-4FEE-9AEC-9EE755E62163}" type="sibTrans" cxnId="{80C0449F-72CB-4DDD-A955-63E790B7F3F6}">
      <dgm:prSet/>
      <dgm:spPr/>
    </dgm:pt>
    <dgm:pt modelId="{9FEE5F49-04FF-4C4E-8476-B12063646EF0}">
      <dgm:prSet/>
      <dgm:spPr/>
      <dgm:t>
        <a:bodyPr/>
        <a:lstStyle/>
        <a:p>
          <a:pPr rtl="0"/>
          <a:r>
            <a:rPr lang="pt-BR" dirty="0" smtClean="0"/>
            <a:t>Agora, quando utilizamos o operador “||” a segunda condição é avaliada somente se o valor da primeira condição for verdadeiro. </a:t>
          </a:r>
          <a:endParaRPr lang="pt-BR" dirty="0"/>
        </a:p>
      </dgm:t>
    </dgm:pt>
    <dgm:pt modelId="{2314986A-5181-402D-9EC4-6CD4853F6A20}" type="parTrans" cxnId="{F7557C2A-1759-4C34-BD39-1FE402C06F27}">
      <dgm:prSet/>
      <dgm:spPr/>
    </dgm:pt>
    <dgm:pt modelId="{B2A28131-9C82-41EC-8389-191699CCB153}" type="sibTrans" cxnId="{F7557C2A-1759-4C34-BD39-1FE402C06F27}">
      <dgm:prSet/>
      <dgm:spPr/>
    </dgm:pt>
    <dgm:pt modelId="{E090AEE9-7915-4C5A-B84D-1D4DEE76D011}">
      <dgm:prSet/>
      <dgm:spPr/>
      <dgm:t>
        <a:bodyPr/>
        <a:lstStyle/>
        <a:p>
          <a:pPr rtl="0"/>
          <a:r>
            <a:rPr lang="pt-BR" dirty="0" smtClean="0"/>
            <a:t>Realmente, esse comportamento é aceitável pois o resultado lógico da operação é verdadeiro quando o valor da primeira condição for verdadeiro independentemente do valor da segunda condição. Dessa forma, podemos simplificar a tabela verdade do operador “||”.</a:t>
          </a:r>
          <a:endParaRPr lang="pt-BR" dirty="0"/>
        </a:p>
      </dgm:t>
    </dgm:pt>
    <dgm:pt modelId="{E932AE19-D6E0-442F-A400-1240C5CEB61C}" type="parTrans" cxnId="{D838CD84-50A2-4883-8F91-66AFB8A926EF}">
      <dgm:prSet/>
      <dgm:spPr/>
    </dgm:pt>
    <dgm:pt modelId="{BC9EB94D-B4BA-450D-B552-3FA05B0A6C2E}" type="sibTrans" cxnId="{D838CD84-50A2-4883-8F91-66AFB8A926EF}">
      <dgm:prSet/>
      <dgm:spPr/>
    </dgm:pt>
    <dgm:pt modelId="{AB968F29-4409-4CFC-963A-90D23F84DF6F}" type="pres">
      <dgm:prSet presAssocID="{D6538957-AC6E-4268-89D0-F649E503DA8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4167916-1050-4F89-B04B-29B2EF919320}" type="pres">
      <dgm:prSet presAssocID="{560A691B-A314-45B8-9F80-6E2CEE130551}" presName="composite" presStyleCnt="0"/>
      <dgm:spPr/>
    </dgm:pt>
    <dgm:pt modelId="{ABB61C46-743F-4040-A6BB-CB9603708033}" type="pres">
      <dgm:prSet presAssocID="{560A691B-A314-45B8-9F80-6E2CEE13055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16F27B1-FA1C-401C-9684-1839D937E126}" type="pres">
      <dgm:prSet presAssocID="{560A691B-A314-45B8-9F80-6E2CEE130551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A369CD6-662C-4756-9DB3-A2D20B28DB0C}" srcId="{560A691B-A314-45B8-9F80-6E2CEE130551}" destId="{6FE1905C-DAAD-4FD0-86BD-7643F509FF55}" srcOrd="0" destOrd="0" parTransId="{F00702E3-375B-46C6-AB02-280539CF363B}" sibTransId="{5784FF05-FF55-441D-8B78-E26F6991A881}"/>
    <dgm:cxn modelId="{F9CD5998-C1EF-4A0A-9DBA-C352B86A3458}" type="presOf" srcId="{6FE1905C-DAAD-4FD0-86BD-7643F509FF55}" destId="{016F27B1-FA1C-401C-9684-1839D937E126}" srcOrd="0" destOrd="0" presId="urn:microsoft.com/office/officeart/2005/8/layout/hList1"/>
    <dgm:cxn modelId="{F7557C2A-1759-4C34-BD39-1FE402C06F27}" srcId="{6FE1905C-DAAD-4FD0-86BD-7643F509FF55}" destId="{9FEE5F49-04FF-4C4E-8476-B12063646EF0}" srcOrd="1" destOrd="0" parTransId="{2314986A-5181-402D-9EC4-6CD4853F6A20}" sibTransId="{B2A28131-9C82-41EC-8389-191699CCB153}"/>
    <dgm:cxn modelId="{F772F581-0666-4DB6-A4E2-D16D561AF1FF}" srcId="{D6538957-AC6E-4268-89D0-F649E503DA8E}" destId="{560A691B-A314-45B8-9F80-6E2CEE130551}" srcOrd="0" destOrd="0" parTransId="{126447A7-0F50-400E-B512-AE8A88BA0E1C}" sibTransId="{F64A30A6-4239-4D5B-8FFE-BF4E223B8790}"/>
    <dgm:cxn modelId="{114352E0-7E52-45F3-9AED-272A7057042B}" type="presOf" srcId="{70C0A4E1-E783-4843-B424-E826D4A1DCC3}" destId="{016F27B1-FA1C-401C-9684-1839D937E126}" srcOrd="0" destOrd="1" presId="urn:microsoft.com/office/officeart/2005/8/layout/hList1"/>
    <dgm:cxn modelId="{D838CD84-50A2-4883-8F91-66AFB8A926EF}" srcId="{9FEE5F49-04FF-4C4E-8476-B12063646EF0}" destId="{E090AEE9-7915-4C5A-B84D-1D4DEE76D011}" srcOrd="0" destOrd="0" parTransId="{E932AE19-D6E0-442F-A400-1240C5CEB61C}" sibTransId="{BC9EB94D-B4BA-450D-B552-3FA05B0A6C2E}"/>
    <dgm:cxn modelId="{80C0449F-72CB-4DDD-A955-63E790B7F3F6}" srcId="{6FE1905C-DAAD-4FD0-86BD-7643F509FF55}" destId="{70C0A4E1-E783-4843-B424-E826D4A1DCC3}" srcOrd="0" destOrd="0" parTransId="{26F42707-139F-412F-88AF-C8117D65704A}" sibTransId="{18B2E4AA-EAA4-4FEE-9AEC-9EE755E62163}"/>
    <dgm:cxn modelId="{3098A70B-E90F-4CFF-9AEF-47817A32BD77}" type="presOf" srcId="{E090AEE9-7915-4C5A-B84D-1D4DEE76D011}" destId="{016F27B1-FA1C-401C-9684-1839D937E126}" srcOrd="0" destOrd="3" presId="urn:microsoft.com/office/officeart/2005/8/layout/hList1"/>
    <dgm:cxn modelId="{EB17AAE0-885E-409E-AA11-FDE5A6EF6A16}" type="presOf" srcId="{560A691B-A314-45B8-9F80-6E2CEE130551}" destId="{ABB61C46-743F-4040-A6BB-CB9603708033}" srcOrd="0" destOrd="0" presId="urn:microsoft.com/office/officeart/2005/8/layout/hList1"/>
    <dgm:cxn modelId="{9AA40E77-74FC-4063-9BAC-D54F5C9F17C2}" type="presOf" srcId="{9FEE5F49-04FF-4C4E-8476-B12063646EF0}" destId="{016F27B1-FA1C-401C-9684-1839D937E126}" srcOrd="0" destOrd="2" presId="urn:microsoft.com/office/officeart/2005/8/layout/hList1"/>
    <dgm:cxn modelId="{10F3F0B8-957D-4FF0-B90A-DB9DF311E46E}" type="presOf" srcId="{D6538957-AC6E-4268-89D0-F649E503DA8E}" destId="{AB968F29-4409-4CFC-963A-90D23F84DF6F}" srcOrd="0" destOrd="0" presId="urn:microsoft.com/office/officeart/2005/8/layout/hList1"/>
    <dgm:cxn modelId="{8D2E77FC-0484-4DAF-AD79-F3B0D5458F39}" type="presParOf" srcId="{AB968F29-4409-4CFC-963A-90D23F84DF6F}" destId="{44167916-1050-4F89-B04B-29B2EF919320}" srcOrd="0" destOrd="0" presId="urn:microsoft.com/office/officeart/2005/8/layout/hList1"/>
    <dgm:cxn modelId="{46F1138F-61DC-4DB6-A7FC-C38187B80B29}" type="presParOf" srcId="{44167916-1050-4F89-B04B-29B2EF919320}" destId="{ABB61C46-743F-4040-A6BB-CB9603708033}" srcOrd="0" destOrd="0" presId="urn:microsoft.com/office/officeart/2005/8/layout/hList1"/>
    <dgm:cxn modelId="{1FE62A71-6F78-4C00-8730-8F54926280DF}" type="presParOf" srcId="{44167916-1050-4F89-B04B-29B2EF919320}" destId="{016F27B1-FA1C-401C-9684-1839D937E1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4DDF9491-7B1B-42DB-82D2-8BD8C05AFA6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4DBE6CC-89FD-4BAA-809B-BF9261FC148D}">
      <dgm:prSet/>
      <dgm:spPr>
        <a:solidFill>
          <a:srgbClr val="6D297F"/>
        </a:solidFill>
        <a:ln>
          <a:solidFill>
            <a:srgbClr val="6D297F"/>
          </a:solidFill>
        </a:ln>
      </dgm:spPr>
      <dgm:t>
        <a:bodyPr/>
        <a:lstStyle/>
        <a:p>
          <a:pPr rtl="0"/>
          <a:r>
            <a:rPr lang="pt-BR" dirty="0" smtClean="0"/>
            <a:t>Matutando...</a:t>
          </a:r>
          <a:endParaRPr lang="pt-BR" dirty="0"/>
        </a:p>
      </dgm:t>
    </dgm:pt>
    <dgm:pt modelId="{F85BF7D6-D8C0-40ED-B128-4049D977F0AE}" type="parTrans" cxnId="{7EA7A9A9-09BF-407A-B299-5D43E8F6EA1A}">
      <dgm:prSet/>
      <dgm:spPr/>
      <dgm:t>
        <a:bodyPr/>
        <a:lstStyle/>
        <a:p>
          <a:endParaRPr lang="pt-BR"/>
        </a:p>
      </dgm:t>
    </dgm:pt>
    <dgm:pt modelId="{D6033976-D6BF-4AFE-96A3-432862E65C83}" type="sibTrans" cxnId="{7EA7A9A9-09BF-407A-B299-5D43E8F6EA1A}">
      <dgm:prSet/>
      <dgm:spPr/>
      <dgm:t>
        <a:bodyPr/>
        <a:lstStyle/>
        <a:p>
          <a:endParaRPr lang="pt-BR"/>
        </a:p>
      </dgm:t>
    </dgm:pt>
    <dgm:pt modelId="{0E538CB9-1EB9-4579-BF65-014FC19F6CCE}">
      <dgm:prSet/>
      <dgm:spPr/>
      <dgm:t>
        <a:bodyPr/>
        <a:lstStyle/>
        <a:p>
          <a:pPr algn="just" rtl="0"/>
          <a:r>
            <a:rPr lang="pt-BR" dirty="0" smtClean="0"/>
            <a:t>Considerando o comportamento dos operadores lógicos “&amp;”, “&amp;&amp;”, “|” e “||”. O que seria exibido com as seguintes instruções?</a:t>
          </a:r>
          <a:endParaRPr lang="pt-BR" dirty="0"/>
        </a:p>
      </dgm:t>
    </dgm:pt>
    <dgm:pt modelId="{84519841-5DB9-405A-8FAA-624A94399F0C}" type="parTrans" cxnId="{6081F826-630F-48A2-8F60-A51E3AE9287F}">
      <dgm:prSet/>
      <dgm:spPr/>
      <dgm:t>
        <a:bodyPr/>
        <a:lstStyle/>
        <a:p>
          <a:endParaRPr lang="pt-BR"/>
        </a:p>
      </dgm:t>
    </dgm:pt>
    <dgm:pt modelId="{55736D2B-CBE6-4261-9B4F-79C984076AE7}" type="sibTrans" cxnId="{6081F826-630F-48A2-8F60-A51E3AE9287F}">
      <dgm:prSet/>
      <dgm:spPr/>
      <dgm:t>
        <a:bodyPr/>
        <a:lstStyle/>
        <a:p>
          <a:endParaRPr lang="pt-BR"/>
        </a:p>
      </dgm:t>
    </dgm:pt>
    <dgm:pt modelId="{A2FB77F7-5B1D-4ED2-91A1-D5365865DA23}" type="pres">
      <dgm:prSet presAssocID="{4DDF9491-7B1B-42DB-82D2-8BD8C05AFA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E50FA5-BD0B-4571-8988-6AF2327664FA}" type="pres">
      <dgm:prSet presAssocID="{14DBE6CC-89FD-4BAA-809B-BF9261FC148D}" presName="composite" presStyleCnt="0"/>
      <dgm:spPr/>
    </dgm:pt>
    <dgm:pt modelId="{112CBFF4-4080-45FD-AF3A-37612321DF4B}" type="pres">
      <dgm:prSet presAssocID="{14DBE6CC-89FD-4BAA-809B-BF9261FC148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9708178-415B-4D25-83F2-50B79A053715}" type="pres">
      <dgm:prSet presAssocID="{14DBE6CC-89FD-4BAA-809B-BF9261FC148D}" presName="desTx" presStyleLbl="alignAccFollowNode1" presStyleIdx="0" presStyleCnt="1" custLinFactNeighborX="-1124" custLinFactNeighborY="-725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4660D4B-649C-47EE-BD6D-1EADEE5A3E07}" type="presOf" srcId="{14DBE6CC-89FD-4BAA-809B-BF9261FC148D}" destId="{112CBFF4-4080-45FD-AF3A-37612321DF4B}" srcOrd="0" destOrd="0" presId="urn:microsoft.com/office/officeart/2005/8/layout/hList1"/>
    <dgm:cxn modelId="{4E27C008-1856-4C9C-806F-CB6207290486}" type="presOf" srcId="{4DDF9491-7B1B-42DB-82D2-8BD8C05AFA69}" destId="{A2FB77F7-5B1D-4ED2-91A1-D5365865DA23}" srcOrd="0" destOrd="0" presId="urn:microsoft.com/office/officeart/2005/8/layout/hList1"/>
    <dgm:cxn modelId="{2C4DCC42-5F25-4690-BEEB-3DFF758FE79E}" type="presOf" srcId="{0E538CB9-1EB9-4579-BF65-014FC19F6CCE}" destId="{E9708178-415B-4D25-83F2-50B79A053715}" srcOrd="0" destOrd="0" presId="urn:microsoft.com/office/officeart/2005/8/layout/hList1"/>
    <dgm:cxn modelId="{7EA7A9A9-09BF-407A-B299-5D43E8F6EA1A}" srcId="{4DDF9491-7B1B-42DB-82D2-8BD8C05AFA69}" destId="{14DBE6CC-89FD-4BAA-809B-BF9261FC148D}" srcOrd="0" destOrd="0" parTransId="{F85BF7D6-D8C0-40ED-B128-4049D977F0AE}" sibTransId="{D6033976-D6BF-4AFE-96A3-432862E65C83}"/>
    <dgm:cxn modelId="{6081F826-630F-48A2-8F60-A51E3AE9287F}" srcId="{14DBE6CC-89FD-4BAA-809B-BF9261FC148D}" destId="{0E538CB9-1EB9-4579-BF65-014FC19F6CCE}" srcOrd="0" destOrd="0" parTransId="{84519841-5DB9-405A-8FAA-624A94399F0C}" sibTransId="{55736D2B-CBE6-4261-9B4F-79C984076AE7}"/>
    <dgm:cxn modelId="{F61D98F1-3D5B-4C5B-99D9-AE9B85DECCFC}" type="presParOf" srcId="{A2FB77F7-5B1D-4ED2-91A1-D5365865DA23}" destId="{13E50FA5-BD0B-4571-8988-6AF2327664FA}" srcOrd="0" destOrd="0" presId="urn:microsoft.com/office/officeart/2005/8/layout/hList1"/>
    <dgm:cxn modelId="{348C63DE-F0CC-4D08-8AE3-419D16D2E531}" type="presParOf" srcId="{13E50FA5-BD0B-4571-8988-6AF2327664FA}" destId="{112CBFF4-4080-45FD-AF3A-37612321DF4B}" srcOrd="0" destOrd="0" presId="urn:microsoft.com/office/officeart/2005/8/layout/hList1"/>
    <dgm:cxn modelId="{31B4D4F5-E899-49F2-9F95-6A57CC3CA00F}" type="presParOf" srcId="{13E50FA5-BD0B-4571-8988-6AF2327664FA}" destId="{E9708178-415B-4D25-83F2-50B79A0537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4DDF9491-7B1B-42DB-82D2-8BD8C05AFA6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4DBE6CC-89FD-4BAA-809B-BF9261FC148D}">
      <dgm:prSet/>
      <dgm:spPr>
        <a:solidFill>
          <a:srgbClr val="6D297F"/>
        </a:solidFill>
        <a:ln>
          <a:solidFill>
            <a:srgbClr val="6D297F"/>
          </a:solidFill>
        </a:ln>
      </dgm:spPr>
      <dgm:t>
        <a:bodyPr/>
        <a:lstStyle/>
        <a:p>
          <a:pPr rtl="0"/>
          <a:r>
            <a:rPr lang="pt-BR" dirty="0" smtClean="0"/>
            <a:t>Matutando...</a:t>
          </a:r>
          <a:endParaRPr lang="pt-BR" dirty="0"/>
        </a:p>
      </dgm:t>
    </dgm:pt>
    <dgm:pt modelId="{F85BF7D6-D8C0-40ED-B128-4049D977F0AE}" type="parTrans" cxnId="{7EA7A9A9-09BF-407A-B299-5D43E8F6EA1A}">
      <dgm:prSet/>
      <dgm:spPr/>
      <dgm:t>
        <a:bodyPr/>
        <a:lstStyle/>
        <a:p>
          <a:endParaRPr lang="pt-BR"/>
        </a:p>
      </dgm:t>
    </dgm:pt>
    <dgm:pt modelId="{D6033976-D6BF-4AFE-96A3-432862E65C83}" type="sibTrans" cxnId="{7EA7A9A9-09BF-407A-B299-5D43E8F6EA1A}">
      <dgm:prSet/>
      <dgm:spPr/>
      <dgm:t>
        <a:bodyPr/>
        <a:lstStyle/>
        <a:p>
          <a:endParaRPr lang="pt-BR"/>
        </a:p>
      </dgm:t>
    </dgm:pt>
    <dgm:pt modelId="{0E538CB9-1EB9-4579-BF65-014FC19F6CCE}">
      <dgm:prSet/>
      <dgm:spPr/>
      <dgm:t>
        <a:bodyPr/>
        <a:lstStyle/>
        <a:p>
          <a:pPr algn="just" rtl="0"/>
          <a:r>
            <a:rPr lang="pt-BR" dirty="0" smtClean="0"/>
            <a:t>O C# possui os operadores lógicos “&amp;” e “&amp;&amp;”. Também possuem os operadores “|” e “||”. Agora, a pergunta que não quer calar: por que não existe o operador “ˆˆ”?</a:t>
          </a:r>
          <a:endParaRPr lang="pt-BR" dirty="0"/>
        </a:p>
      </dgm:t>
    </dgm:pt>
    <dgm:pt modelId="{84519841-5DB9-405A-8FAA-624A94399F0C}" type="parTrans" cxnId="{6081F826-630F-48A2-8F60-A51E3AE9287F}">
      <dgm:prSet/>
      <dgm:spPr/>
      <dgm:t>
        <a:bodyPr/>
        <a:lstStyle/>
        <a:p>
          <a:endParaRPr lang="pt-BR"/>
        </a:p>
      </dgm:t>
    </dgm:pt>
    <dgm:pt modelId="{55736D2B-CBE6-4261-9B4F-79C984076AE7}" type="sibTrans" cxnId="{6081F826-630F-48A2-8F60-A51E3AE9287F}">
      <dgm:prSet/>
      <dgm:spPr/>
      <dgm:t>
        <a:bodyPr/>
        <a:lstStyle/>
        <a:p>
          <a:endParaRPr lang="pt-BR"/>
        </a:p>
      </dgm:t>
    </dgm:pt>
    <dgm:pt modelId="{A2FB77F7-5B1D-4ED2-91A1-D5365865DA23}" type="pres">
      <dgm:prSet presAssocID="{4DDF9491-7B1B-42DB-82D2-8BD8C05AFA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E50FA5-BD0B-4571-8988-6AF2327664FA}" type="pres">
      <dgm:prSet presAssocID="{14DBE6CC-89FD-4BAA-809B-BF9261FC148D}" presName="composite" presStyleCnt="0"/>
      <dgm:spPr/>
    </dgm:pt>
    <dgm:pt modelId="{112CBFF4-4080-45FD-AF3A-37612321DF4B}" type="pres">
      <dgm:prSet presAssocID="{14DBE6CC-89FD-4BAA-809B-BF9261FC148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9708178-415B-4D25-83F2-50B79A053715}" type="pres">
      <dgm:prSet presAssocID="{14DBE6CC-89FD-4BAA-809B-BF9261FC148D}" presName="desTx" presStyleLbl="alignAccFollowNode1" presStyleIdx="0" presStyleCnt="1" custLinFactNeighborX="-1124" custLinFactNeighborY="-725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9419EF9-FF1B-4DBC-8964-308A3FF80817}" type="presOf" srcId="{14DBE6CC-89FD-4BAA-809B-BF9261FC148D}" destId="{112CBFF4-4080-45FD-AF3A-37612321DF4B}" srcOrd="0" destOrd="0" presId="urn:microsoft.com/office/officeart/2005/8/layout/hList1"/>
    <dgm:cxn modelId="{7EA7A9A9-09BF-407A-B299-5D43E8F6EA1A}" srcId="{4DDF9491-7B1B-42DB-82D2-8BD8C05AFA69}" destId="{14DBE6CC-89FD-4BAA-809B-BF9261FC148D}" srcOrd="0" destOrd="0" parTransId="{F85BF7D6-D8C0-40ED-B128-4049D977F0AE}" sibTransId="{D6033976-D6BF-4AFE-96A3-432862E65C83}"/>
    <dgm:cxn modelId="{3E911AA3-5CA3-4DD4-8119-60B7A105D375}" type="presOf" srcId="{4DDF9491-7B1B-42DB-82D2-8BD8C05AFA69}" destId="{A2FB77F7-5B1D-4ED2-91A1-D5365865DA23}" srcOrd="0" destOrd="0" presId="urn:microsoft.com/office/officeart/2005/8/layout/hList1"/>
    <dgm:cxn modelId="{C66EE19B-EF23-41D7-A729-769E5060F877}" type="presOf" srcId="{0E538CB9-1EB9-4579-BF65-014FC19F6CCE}" destId="{E9708178-415B-4D25-83F2-50B79A053715}" srcOrd="0" destOrd="0" presId="urn:microsoft.com/office/officeart/2005/8/layout/hList1"/>
    <dgm:cxn modelId="{6081F826-630F-48A2-8F60-A51E3AE9287F}" srcId="{14DBE6CC-89FD-4BAA-809B-BF9261FC148D}" destId="{0E538CB9-1EB9-4579-BF65-014FC19F6CCE}" srcOrd="0" destOrd="0" parTransId="{84519841-5DB9-405A-8FAA-624A94399F0C}" sibTransId="{55736D2B-CBE6-4261-9B4F-79C984076AE7}"/>
    <dgm:cxn modelId="{8A3F9367-737C-4081-B373-35B3246E3973}" type="presParOf" srcId="{A2FB77F7-5B1D-4ED2-91A1-D5365865DA23}" destId="{13E50FA5-BD0B-4571-8988-6AF2327664FA}" srcOrd="0" destOrd="0" presId="urn:microsoft.com/office/officeart/2005/8/layout/hList1"/>
    <dgm:cxn modelId="{6F59A340-F805-4284-A75B-3B4EF3E702D9}" type="presParOf" srcId="{13E50FA5-BD0B-4571-8988-6AF2327664FA}" destId="{112CBFF4-4080-45FD-AF3A-37612321DF4B}" srcOrd="0" destOrd="0" presId="urn:microsoft.com/office/officeart/2005/8/layout/hList1"/>
    <dgm:cxn modelId="{8FFBA27A-9287-4A45-9999-FE77DD835C65}" type="presParOf" srcId="{13E50FA5-BD0B-4571-8988-6AF2327664FA}" destId="{E9708178-415B-4D25-83F2-50B79A0537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351DE6A4-BD80-4BB3-9639-12233879A8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B78C9F-9E04-4D74-8258-3F23430427D3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pt-BR" dirty="0" smtClean="0"/>
            <a:t>Exercícios de Fixação</a:t>
          </a:r>
          <a:endParaRPr lang="pt-BR" dirty="0"/>
        </a:p>
      </dgm:t>
    </dgm:pt>
    <dgm:pt modelId="{F96F4E32-2126-42CD-9CEA-304B72D8059E}" type="parTrans" cxnId="{7D5BE023-0BC8-4D39-90D6-DE106C2A22B5}">
      <dgm:prSet/>
      <dgm:spPr/>
      <dgm:t>
        <a:bodyPr/>
        <a:lstStyle/>
        <a:p>
          <a:endParaRPr lang="pt-BR"/>
        </a:p>
      </dgm:t>
    </dgm:pt>
    <dgm:pt modelId="{8830040E-07F1-408E-AE1A-79EF67021D4B}" type="sibTrans" cxnId="{7D5BE023-0BC8-4D39-90D6-DE106C2A22B5}">
      <dgm:prSet/>
      <dgm:spPr/>
      <dgm:t>
        <a:bodyPr/>
        <a:lstStyle/>
        <a:p>
          <a:endParaRPr lang="pt-BR"/>
        </a:p>
      </dgm:t>
    </dgm:pt>
    <dgm:pt modelId="{102C4E60-F80A-40E2-B0B2-C5047713F238}">
      <dgm:prSet/>
      <dgm:spPr/>
      <dgm:t>
        <a:bodyPr/>
        <a:lstStyle/>
        <a:p>
          <a:pPr rtl="0"/>
          <a:r>
            <a:rPr lang="pt-BR" dirty="0" smtClean="0"/>
            <a:t>5) Na pasta no seu repositório no </a:t>
          </a:r>
          <a:r>
            <a:rPr lang="pt-BR" b="1" dirty="0" err="1" smtClean="0"/>
            <a:t>Github</a:t>
          </a:r>
          <a:r>
            <a:rPr lang="pt-BR" b="1" dirty="0" smtClean="0"/>
            <a:t> , </a:t>
          </a:r>
          <a:r>
            <a:rPr lang="pt-BR" b="0" dirty="0" smtClean="0"/>
            <a:t>Exercícios Slides, ainda em operadores faça exemplos que utilizem todos os operadores </a:t>
          </a:r>
          <a:r>
            <a:rPr lang="pt-BR" b="0" dirty="0" smtClean="0"/>
            <a:t>de atribuição.</a:t>
          </a:r>
          <a:endParaRPr lang="pt-BR" dirty="0"/>
        </a:p>
      </dgm:t>
    </dgm:pt>
    <dgm:pt modelId="{11D86290-BF76-4E95-983A-B2FA5BEF9775}" type="parTrans" cxnId="{BC98FC2E-D37E-4689-BBE7-1D71D4F511E5}">
      <dgm:prSet/>
      <dgm:spPr/>
      <dgm:t>
        <a:bodyPr/>
        <a:lstStyle/>
        <a:p>
          <a:endParaRPr lang="pt-BR"/>
        </a:p>
      </dgm:t>
    </dgm:pt>
    <dgm:pt modelId="{C8B34F55-5022-4D8A-BDAC-CDB523C4D5E7}" type="sibTrans" cxnId="{BC98FC2E-D37E-4689-BBE7-1D71D4F511E5}">
      <dgm:prSet/>
      <dgm:spPr/>
      <dgm:t>
        <a:bodyPr/>
        <a:lstStyle/>
        <a:p>
          <a:endParaRPr lang="pt-BR"/>
        </a:p>
      </dgm:t>
    </dgm:pt>
    <dgm:pt modelId="{A502436D-5CC4-4903-90CA-3DF85BB355EF}" type="pres">
      <dgm:prSet presAssocID="{351DE6A4-BD80-4BB3-9639-12233879A8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9D2FB81-62C2-4668-9001-053A55EA99A8}" type="pres">
      <dgm:prSet presAssocID="{99B78C9F-9E04-4D74-8258-3F23430427D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81431F-8FD3-42DB-AC07-E476D6E15CAC}" type="pres">
      <dgm:prSet presAssocID="{99B78C9F-9E04-4D74-8258-3F23430427D3}" presName="childText" presStyleLbl="revTx" presStyleIdx="0" presStyleCnt="1" custLinFactNeighborX="-3877" custLinFactNeighborY="595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77ABB91-5797-485A-B3D8-09FA15EBE3E9}" type="presOf" srcId="{99B78C9F-9E04-4D74-8258-3F23430427D3}" destId="{49D2FB81-62C2-4668-9001-053A55EA99A8}" srcOrd="0" destOrd="0" presId="urn:microsoft.com/office/officeart/2005/8/layout/vList2"/>
    <dgm:cxn modelId="{7D5BE023-0BC8-4D39-90D6-DE106C2A22B5}" srcId="{351DE6A4-BD80-4BB3-9639-12233879A880}" destId="{99B78C9F-9E04-4D74-8258-3F23430427D3}" srcOrd="0" destOrd="0" parTransId="{F96F4E32-2126-42CD-9CEA-304B72D8059E}" sibTransId="{8830040E-07F1-408E-AE1A-79EF67021D4B}"/>
    <dgm:cxn modelId="{60F5456E-955A-4F2F-92DD-087731A6FAEE}" type="presOf" srcId="{351DE6A4-BD80-4BB3-9639-12233879A880}" destId="{A502436D-5CC4-4903-90CA-3DF85BB355EF}" srcOrd="0" destOrd="0" presId="urn:microsoft.com/office/officeart/2005/8/layout/vList2"/>
    <dgm:cxn modelId="{15DC150E-F833-4C4B-A885-825F2B1D81D0}" type="presOf" srcId="{102C4E60-F80A-40E2-B0B2-C5047713F238}" destId="{6981431F-8FD3-42DB-AC07-E476D6E15CAC}" srcOrd="0" destOrd="0" presId="urn:microsoft.com/office/officeart/2005/8/layout/vList2"/>
    <dgm:cxn modelId="{BC98FC2E-D37E-4689-BBE7-1D71D4F511E5}" srcId="{99B78C9F-9E04-4D74-8258-3F23430427D3}" destId="{102C4E60-F80A-40E2-B0B2-C5047713F238}" srcOrd="0" destOrd="0" parTransId="{11D86290-BF76-4E95-983A-B2FA5BEF9775}" sibTransId="{C8B34F55-5022-4D8A-BDAC-CDB523C4D5E7}"/>
    <dgm:cxn modelId="{BC10D499-2CC4-4B65-A292-7F0A7D85851C}" type="presParOf" srcId="{A502436D-5CC4-4903-90CA-3DF85BB355EF}" destId="{49D2FB81-62C2-4668-9001-053A55EA99A8}" srcOrd="0" destOrd="0" presId="urn:microsoft.com/office/officeart/2005/8/layout/vList2"/>
    <dgm:cxn modelId="{C1D54720-3B48-4B88-A526-C675B5A4794C}" type="presParOf" srcId="{A502436D-5CC4-4903-90CA-3DF85BB355EF}" destId="{6981431F-8FD3-42DB-AC07-E476D6E15C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351DE6A4-BD80-4BB3-9639-12233879A8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B78C9F-9E04-4D74-8258-3F23430427D3}">
      <dgm:prSet/>
      <dgm:spPr/>
      <dgm:t>
        <a:bodyPr/>
        <a:lstStyle/>
        <a:p>
          <a:pPr rtl="0"/>
          <a:r>
            <a:rPr lang="pt-BR" dirty="0" smtClean="0"/>
            <a:t>Exercícios de Fixação</a:t>
          </a:r>
          <a:endParaRPr lang="pt-BR" dirty="0"/>
        </a:p>
      </dgm:t>
    </dgm:pt>
    <dgm:pt modelId="{F96F4E32-2126-42CD-9CEA-304B72D8059E}" type="parTrans" cxnId="{7D5BE023-0BC8-4D39-90D6-DE106C2A22B5}">
      <dgm:prSet/>
      <dgm:spPr/>
      <dgm:t>
        <a:bodyPr/>
        <a:lstStyle/>
        <a:p>
          <a:endParaRPr lang="pt-BR"/>
        </a:p>
      </dgm:t>
    </dgm:pt>
    <dgm:pt modelId="{8830040E-07F1-408E-AE1A-79EF67021D4B}" type="sibTrans" cxnId="{7D5BE023-0BC8-4D39-90D6-DE106C2A22B5}">
      <dgm:prSet/>
      <dgm:spPr/>
      <dgm:t>
        <a:bodyPr/>
        <a:lstStyle/>
        <a:p>
          <a:endParaRPr lang="pt-BR"/>
        </a:p>
      </dgm:t>
    </dgm:pt>
    <dgm:pt modelId="{102C4E60-F80A-40E2-B0B2-C5047713F238}">
      <dgm:prSet/>
      <dgm:spPr/>
      <dgm:t>
        <a:bodyPr/>
        <a:lstStyle/>
        <a:p>
          <a:pPr rtl="0"/>
          <a:r>
            <a:rPr lang="pt-BR" dirty="0" smtClean="0"/>
            <a:t>6) </a:t>
          </a:r>
          <a:r>
            <a:rPr lang="pt-BR" dirty="0" smtClean="0"/>
            <a:t>Na pasta no seu repositório no </a:t>
          </a:r>
          <a:r>
            <a:rPr lang="pt-BR" b="1" dirty="0" err="1" smtClean="0"/>
            <a:t>Github</a:t>
          </a:r>
          <a:r>
            <a:rPr lang="pt-BR" b="1" dirty="0" smtClean="0"/>
            <a:t> , </a:t>
          </a:r>
          <a:r>
            <a:rPr lang="pt-BR" b="0" dirty="0" smtClean="0"/>
            <a:t>Exercícios Slides, ainda em operadores faça exemplos que utilizem todos os operadores relacionais.</a:t>
          </a:r>
          <a:endParaRPr lang="pt-BR" dirty="0"/>
        </a:p>
      </dgm:t>
    </dgm:pt>
    <dgm:pt modelId="{11D86290-BF76-4E95-983A-B2FA5BEF9775}" type="parTrans" cxnId="{BC98FC2E-D37E-4689-BBE7-1D71D4F511E5}">
      <dgm:prSet/>
      <dgm:spPr/>
      <dgm:t>
        <a:bodyPr/>
        <a:lstStyle/>
        <a:p>
          <a:endParaRPr lang="pt-BR"/>
        </a:p>
      </dgm:t>
    </dgm:pt>
    <dgm:pt modelId="{C8B34F55-5022-4D8A-BDAC-CDB523C4D5E7}" type="sibTrans" cxnId="{BC98FC2E-D37E-4689-BBE7-1D71D4F511E5}">
      <dgm:prSet/>
      <dgm:spPr/>
      <dgm:t>
        <a:bodyPr/>
        <a:lstStyle/>
        <a:p>
          <a:endParaRPr lang="pt-BR"/>
        </a:p>
      </dgm:t>
    </dgm:pt>
    <dgm:pt modelId="{A502436D-5CC4-4903-90CA-3DF85BB355EF}" type="pres">
      <dgm:prSet presAssocID="{351DE6A4-BD80-4BB3-9639-12233879A8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9D2FB81-62C2-4668-9001-053A55EA99A8}" type="pres">
      <dgm:prSet presAssocID="{99B78C9F-9E04-4D74-8258-3F23430427D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81431F-8FD3-42DB-AC07-E476D6E15CAC}" type="pres">
      <dgm:prSet presAssocID="{99B78C9F-9E04-4D74-8258-3F23430427D3}" presName="childText" presStyleLbl="revTx" presStyleIdx="0" presStyleCnt="1" custLinFactNeighborX="-3877" custLinFactNeighborY="595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9436187-1757-4FF1-BC16-FCA3A9DA3025}" type="presOf" srcId="{351DE6A4-BD80-4BB3-9639-12233879A880}" destId="{A502436D-5CC4-4903-90CA-3DF85BB355EF}" srcOrd="0" destOrd="0" presId="urn:microsoft.com/office/officeart/2005/8/layout/vList2"/>
    <dgm:cxn modelId="{B79BA5EB-E227-4101-B3FF-F93B4F403E1C}" type="presOf" srcId="{102C4E60-F80A-40E2-B0B2-C5047713F238}" destId="{6981431F-8FD3-42DB-AC07-E476D6E15CAC}" srcOrd="0" destOrd="0" presId="urn:microsoft.com/office/officeart/2005/8/layout/vList2"/>
    <dgm:cxn modelId="{F0AE7EA6-7792-4598-80EE-93F3C67B7DCB}" type="presOf" srcId="{99B78C9F-9E04-4D74-8258-3F23430427D3}" destId="{49D2FB81-62C2-4668-9001-053A55EA99A8}" srcOrd="0" destOrd="0" presId="urn:microsoft.com/office/officeart/2005/8/layout/vList2"/>
    <dgm:cxn modelId="{7D5BE023-0BC8-4D39-90D6-DE106C2A22B5}" srcId="{351DE6A4-BD80-4BB3-9639-12233879A880}" destId="{99B78C9F-9E04-4D74-8258-3F23430427D3}" srcOrd="0" destOrd="0" parTransId="{F96F4E32-2126-42CD-9CEA-304B72D8059E}" sibTransId="{8830040E-07F1-408E-AE1A-79EF67021D4B}"/>
    <dgm:cxn modelId="{BC98FC2E-D37E-4689-BBE7-1D71D4F511E5}" srcId="{99B78C9F-9E04-4D74-8258-3F23430427D3}" destId="{102C4E60-F80A-40E2-B0B2-C5047713F238}" srcOrd="0" destOrd="0" parTransId="{11D86290-BF76-4E95-983A-B2FA5BEF9775}" sibTransId="{C8B34F55-5022-4D8A-BDAC-CDB523C4D5E7}"/>
    <dgm:cxn modelId="{10AFC067-80EE-4C12-8BFA-A0D3604AA9AA}" type="presParOf" srcId="{A502436D-5CC4-4903-90CA-3DF85BB355EF}" destId="{49D2FB81-62C2-4668-9001-053A55EA99A8}" srcOrd="0" destOrd="0" presId="urn:microsoft.com/office/officeart/2005/8/layout/vList2"/>
    <dgm:cxn modelId="{18935E30-CF11-40B9-809D-320A18388C30}" type="presParOf" srcId="{A502436D-5CC4-4903-90CA-3DF85BB355EF}" destId="{6981431F-8FD3-42DB-AC07-E476D6E15C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351DE6A4-BD80-4BB3-9639-12233879A8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B78C9F-9E04-4D74-8258-3F23430427D3}">
      <dgm:prSet/>
      <dgm:spPr>
        <a:solidFill>
          <a:srgbClr val="00B050"/>
        </a:solidFill>
      </dgm:spPr>
      <dgm:t>
        <a:bodyPr/>
        <a:lstStyle/>
        <a:p>
          <a:pPr rtl="0"/>
          <a:r>
            <a:rPr lang="pt-BR" dirty="0" smtClean="0"/>
            <a:t>Exercícios de Fixação</a:t>
          </a:r>
          <a:endParaRPr lang="pt-BR" dirty="0"/>
        </a:p>
      </dgm:t>
    </dgm:pt>
    <dgm:pt modelId="{F96F4E32-2126-42CD-9CEA-304B72D8059E}" type="parTrans" cxnId="{7D5BE023-0BC8-4D39-90D6-DE106C2A22B5}">
      <dgm:prSet/>
      <dgm:spPr/>
      <dgm:t>
        <a:bodyPr/>
        <a:lstStyle/>
        <a:p>
          <a:endParaRPr lang="pt-BR"/>
        </a:p>
      </dgm:t>
    </dgm:pt>
    <dgm:pt modelId="{8830040E-07F1-408E-AE1A-79EF67021D4B}" type="sibTrans" cxnId="{7D5BE023-0BC8-4D39-90D6-DE106C2A22B5}">
      <dgm:prSet/>
      <dgm:spPr/>
      <dgm:t>
        <a:bodyPr/>
        <a:lstStyle/>
        <a:p>
          <a:endParaRPr lang="pt-BR"/>
        </a:p>
      </dgm:t>
    </dgm:pt>
    <dgm:pt modelId="{102C4E60-F80A-40E2-B0B2-C5047713F238}">
      <dgm:prSet/>
      <dgm:spPr/>
      <dgm:t>
        <a:bodyPr/>
        <a:lstStyle/>
        <a:p>
          <a:pPr rtl="0"/>
          <a:r>
            <a:rPr lang="pt-BR" dirty="0" smtClean="0"/>
            <a:t>7) </a:t>
          </a:r>
          <a:r>
            <a:rPr lang="pt-BR" dirty="0" smtClean="0"/>
            <a:t>Na pasta no seu repositório no </a:t>
          </a:r>
          <a:r>
            <a:rPr lang="pt-BR" b="1" dirty="0" err="1" smtClean="0"/>
            <a:t>Github</a:t>
          </a:r>
          <a:r>
            <a:rPr lang="pt-BR" b="1" dirty="0" smtClean="0"/>
            <a:t> , </a:t>
          </a:r>
          <a:r>
            <a:rPr lang="pt-BR" b="0" dirty="0" smtClean="0"/>
            <a:t>Exercícios Slides, ainda em operadores faça exemplos que utilizem todos os operadores lógicos.</a:t>
          </a:r>
          <a:endParaRPr lang="pt-BR" dirty="0"/>
        </a:p>
      </dgm:t>
    </dgm:pt>
    <dgm:pt modelId="{11D86290-BF76-4E95-983A-B2FA5BEF9775}" type="parTrans" cxnId="{BC98FC2E-D37E-4689-BBE7-1D71D4F511E5}">
      <dgm:prSet/>
      <dgm:spPr/>
      <dgm:t>
        <a:bodyPr/>
        <a:lstStyle/>
        <a:p>
          <a:endParaRPr lang="pt-BR"/>
        </a:p>
      </dgm:t>
    </dgm:pt>
    <dgm:pt modelId="{C8B34F55-5022-4D8A-BDAC-CDB523C4D5E7}" type="sibTrans" cxnId="{BC98FC2E-D37E-4689-BBE7-1D71D4F511E5}">
      <dgm:prSet/>
      <dgm:spPr/>
      <dgm:t>
        <a:bodyPr/>
        <a:lstStyle/>
        <a:p>
          <a:endParaRPr lang="pt-BR"/>
        </a:p>
      </dgm:t>
    </dgm:pt>
    <dgm:pt modelId="{A502436D-5CC4-4903-90CA-3DF85BB355EF}" type="pres">
      <dgm:prSet presAssocID="{351DE6A4-BD80-4BB3-9639-12233879A8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9D2FB81-62C2-4668-9001-053A55EA99A8}" type="pres">
      <dgm:prSet presAssocID="{99B78C9F-9E04-4D74-8258-3F23430427D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81431F-8FD3-42DB-AC07-E476D6E15CAC}" type="pres">
      <dgm:prSet presAssocID="{99B78C9F-9E04-4D74-8258-3F23430427D3}" presName="childText" presStyleLbl="revTx" presStyleIdx="0" presStyleCnt="1" custLinFactNeighborX="-3877" custLinFactNeighborY="595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E325EFF-E313-4B1D-A384-C28CE2D82325}" type="presOf" srcId="{102C4E60-F80A-40E2-B0B2-C5047713F238}" destId="{6981431F-8FD3-42DB-AC07-E476D6E15CAC}" srcOrd="0" destOrd="0" presId="urn:microsoft.com/office/officeart/2005/8/layout/vList2"/>
    <dgm:cxn modelId="{101BED4C-8B90-4115-A15B-CA062B70EF6A}" type="presOf" srcId="{351DE6A4-BD80-4BB3-9639-12233879A880}" destId="{A502436D-5CC4-4903-90CA-3DF85BB355EF}" srcOrd="0" destOrd="0" presId="urn:microsoft.com/office/officeart/2005/8/layout/vList2"/>
    <dgm:cxn modelId="{66C0BCEB-3091-4A48-9924-38475B0DC30A}" type="presOf" srcId="{99B78C9F-9E04-4D74-8258-3F23430427D3}" destId="{49D2FB81-62C2-4668-9001-053A55EA99A8}" srcOrd="0" destOrd="0" presId="urn:microsoft.com/office/officeart/2005/8/layout/vList2"/>
    <dgm:cxn modelId="{7D5BE023-0BC8-4D39-90D6-DE106C2A22B5}" srcId="{351DE6A4-BD80-4BB3-9639-12233879A880}" destId="{99B78C9F-9E04-4D74-8258-3F23430427D3}" srcOrd="0" destOrd="0" parTransId="{F96F4E32-2126-42CD-9CEA-304B72D8059E}" sibTransId="{8830040E-07F1-408E-AE1A-79EF67021D4B}"/>
    <dgm:cxn modelId="{BC98FC2E-D37E-4689-BBE7-1D71D4F511E5}" srcId="{99B78C9F-9E04-4D74-8258-3F23430427D3}" destId="{102C4E60-F80A-40E2-B0B2-C5047713F238}" srcOrd="0" destOrd="0" parTransId="{11D86290-BF76-4E95-983A-B2FA5BEF9775}" sibTransId="{C8B34F55-5022-4D8A-BDAC-CDB523C4D5E7}"/>
    <dgm:cxn modelId="{B7A17944-9E7F-43FF-8D9B-079CA21B9DCC}" type="presParOf" srcId="{A502436D-5CC4-4903-90CA-3DF85BB355EF}" destId="{49D2FB81-62C2-4668-9001-053A55EA99A8}" srcOrd="0" destOrd="0" presId="urn:microsoft.com/office/officeart/2005/8/layout/vList2"/>
    <dgm:cxn modelId="{AFD144C8-78F1-4928-8AF2-A7119F485568}" type="presParOf" srcId="{A502436D-5CC4-4903-90CA-3DF85BB355EF}" destId="{6981431F-8FD3-42DB-AC07-E476D6E15C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9CBA6A6D-6274-4CA8-AFB5-F8D09F61D69A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pt-BR"/>
        </a:p>
      </dgm:t>
    </dgm:pt>
    <dgm:pt modelId="{A7F5C090-820E-495D-AD92-C54249186C7F}">
      <dgm:prSet/>
      <dgm:spPr/>
      <dgm:t>
        <a:bodyPr/>
        <a:lstStyle/>
        <a:p>
          <a:pPr rtl="0"/>
          <a:r>
            <a:rPr lang="pt-BR" b="1" smtClean="0"/>
            <a:t>Operador ternário “?:”</a:t>
          </a:r>
          <a:endParaRPr lang="pt-BR"/>
        </a:p>
      </dgm:t>
    </dgm:pt>
    <dgm:pt modelId="{B874E516-E0F0-45A3-96F1-A9E1FCF5D719}" type="parTrans" cxnId="{C7319D16-06CD-45E7-B268-3134334C5CAA}">
      <dgm:prSet/>
      <dgm:spPr/>
      <dgm:t>
        <a:bodyPr/>
        <a:lstStyle/>
        <a:p>
          <a:endParaRPr lang="pt-BR"/>
        </a:p>
      </dgm:t>
    </dgm:pt>
    <dgm:pt modelId="{9B5C93AC-11F6-4DFB-BC4A-389139926955}" type="sibTrans" cxnId="{C7319D16-06CD-45E7-B268-3134334C5CAA}">
      <dgm:prSet/>
      <dgm:spPr/>
      <dgm:t>
        <a:bodyPr/>
        <a:lstStyle/>
        <a:p>
          <a:endParaRPr lang="pt-BR"/>
        </a:p>
      </dgm:t>
    </dgm:pt>
    <dgm:pt modelId="{B62E936A-5498-4109-9925-169EC9583BB1}">
      <dgm:prSet/>
      <dgm:spPr/>
      <dgm:t>
        <a:bodyPr/>
        <a:lstStyle/>
        <a:p>
          <a:pPr rtl="0"/>
          <a:r>
            <a:rPr lang="pt-BR" smtClean="0"/>
            <a:t>Considere um programa que controla as notas dos alunos de uma escola. Para exemplificar, vamos gerar a nota de um aluno aleatoriamente.</a:t>
          </a:r>
          <a:endParaRPr lang="pt-BR"/>
        </a:p>
      </dgm:t>
    </dgm:pt>
    <dgm:pt modelId="{9A2A59E0-EC34-4A28-8517-E3102DC89704}" type="parTrans" cxnId="{0BAE150E-ED2A-4202-AFF1-6AA8606513AD}">
      <dgm:prSet/>
      <dgm:spPr/>
      <dgm:t>
        <a:bodyPr/>
        <a:lstStyle/>
        <a:p>
          <a:endParaRPr lang="pt-BR"/>
        </a:p>
      </dgm:t>
    </dgm:pt>
    <dgm:pt modelId="{B300B3C9-1AA2-4127-B2D6-13D499D7756B}" type="sibTrans" cxnId="{0BAE150E-ED2A-4202-AFF1-6AA8606513AD}">
      <dgm:prSet/>
      <dgm:spPr/>
      <dgm:t>
        <a:bodyPr/>
        <a:lstStyle/>
        <a:p>
          <a:endParaRPr lang="pt-BR"/>
        </a:p>
      </dgm:t>
    </dgm:pt>
    <dgm:pt modelId="{27C98FAC-E8BF-486F-A650-065AC265253B}" type="pres">
      <dgm:prSet presAssocID="{9CBA6A6D-6274-4CA8-AFB5-F8D09F61D6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4777E53-50DB-4664-835D-7E864E738310}" type="pres">
      <dgm:prSet presAssocID="{A7F5C090-820E-495D-AD92-C54249186C7F}" presName="composite" presStyleCnt="0"/>
      <dgm:spPr/>
    </dgm:pt>
    <dgm:pt modelId="{97CD88D0-0205-4AB6-B53E-C2B9DEFB0A26}" type="pres">
      <dgm:prSet presAssocID="{A7F5C090-820E-495D-AD92-C54249186C7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1AA1E3-E4A2-40A1-81EB-5D2C865F71A1}" type="pres">
      <dgm:prSet presAssocID="{A7F5C090-820E-495D-AD92-C54249186C7F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68938C5-EFDD-4891-BC43-32AD12222CD7}" type="presOf" srcId="{9CBA6A6D-6274-4CA8-AFB5-F8D09F61D69A}" destId="{27C98FAC-E8BF-486F-A650-065AC265253B}" srcOrd="0" destOrd="0" presId="urn:microsoft.com/office/officeart/2005/8/layout/hList1"/>
    <dgm:cxn modelId="{C7319D16-06CD-45E7-B268-3134334C5CAA}" srcId="{9CBA6A6D-6274-4CA8-AFB5-F8D09F61D69A}" destId="{A7F5C090-820E-495D-AD92-C54249186C7F}" srcOrd="0" destOrd="0" parTransId="{B874E516-E0F0-45A3-96F1-A9E1FCF5D719}" sibTransId="{9B5C93AC-11F6-4DFB-BC4A-389139926955}"/>
    <dgm:cxn modelId="{658B0437-D418-458B-AF73-FAE7BF9230C8}" type="presOf" srcId="{A7F5C090-820E-495D-AD92-C54249186C7F}" destId="{97CD88D0-0205-4AB6-B53E-C2B9DEFB0A26}" srcOrd="0" destOrd="0" presId="urn:microsoft.com/office/officeart/2005/8/layout/hList1"/>
    <dgm:cxn modelId="{0BAE150E-ED2A-4202-AFF1-6AA8606513AD}" srcId="{A7F5C090-820E-495D-AD92-C54249186C7F}" destId="{B62E936A-5498-4109-9925-169EC9583BB1}" srcOrd="0" destOrd="0" parTransId="{9A2A59E0-EC34-4A28-8517-E3102DC89704}" sibTransId="{B300B3C9-1AA2-4127-B2D6-13D499D7756B}"/>
    <dgm:cxn modelId="{DEA123EC-F9B2-43EC-8DB7-2570FE3DB940}" type="presOf" srcId="{B62E936A-5498-4109-9925-169EC9583BB1}" destId="{F11AA1E3-E4A2-40A1-81EB-5D2C865F71A1}" srcOrd="0" destOrd="0" presId="urn:microsoft.com/office/officeart/2005/8/layout/hList1"/>
    <dgm:cxn modelId="{EE3B9DCB-BB93-4EB0-9AA3-53B4B1D7EB21}" type="presParOf" srcId="{27C98FAC-E8BF-486F-A650-065AC265253B}" destId="{F4777E53-50DB-4664-835D-7E864E738310}" srcOrd="0" destOrd="0" presId="urn:microsoft.com/office/officeart/2005/8/layout/hList1"/>
    <dgm:cxn modelId="{0D7ABE52-492E-4CEC-AE40-037C7B4B229B}" type="presParOf" srcId="{F4777E53-50DB-4664-835D-7E864E738310}" destId="{97CD88D0-0205-4AB6-B53E-C2B9DEFB0A26}" srcOrd="0" destOrd="0" presId="urn:microsoft.com/office/officeart/2005/8/layout/hList1"/>
    <dgm:cxn modelId="{4A9D3BB2-A572-4AAE-8ADF-900753EBEA69}" type="presParOf" srcId="{F4777E53-50DB-4664-835D-7E864E738310}" destId="{F11AA1E3-E4A2-40A1-81EB-5D2C865F71A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FAB567-A63E-4AB5-A719-A5B85DF5F353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7AE8FD6-B88C-4092-AAE1-15E2CCBE9137}">
      <dgm:prSet/>
      <dgm:spPr/>
      <dgm:t>
        <a:bodyPr/>
        <a:lstStyle/>
        <a:p>
          <a:pPr algn="l" rtl="0"/>
          <a:r>
            <a:rPr lang="pt-BR" b="1" dirty="0" smtClean="0"/>
            <a:t>Tipos de operadores</a:t>
          </a:r>
          <a:endParaRPr lang="pt-BR" b="1" dirty="0"/>
        </a:p>
      </dgm:t>
    </dgm:pt>
    <dgm:pt modelId="{6D19C3CA-8C1D-41A4-B884-E42B14AA11B3}" type="parTrans" cxnId="{14203C6C-622C-496C-AB08-EF6CC6CE4FAA}">
      <dgm:prSet/>
      <dgm:spPr/>
      <dgm:t>
        <a:bodyPr/>
        <a:lstStyle/>
        <a:p>
          <a:endParaRPr lang="pt-BR"/>
        </a:p>
      </dgm:t>
    </dgm:pt>
    <dgm:pt modelId="{6B4CFF14-9188-4FFF-A672-E1DCAFB78FB0}" type="sibTrans" cxnId="{14203C6C-622C-496C-AB08-EF6CC6CE4FAA}">
      <dgm:prSet/>
      <dgm:spPr/>
      <dgm:t>
        <a:bodyPr/>
        <a:lstStyle/>
        <a:p>
          <a:endParaRPr lang="pt-BR"/>
        </a:p>
      </dgm:t>
    </dgm:pt>
    <dgm:pt modelId="{5A729475-640E-402E-9428-A2560C1039D5}">
      <dgm:prSet/>
      <dgm:spPr/>
      <dgm:t>
        <a:bodyPr/>
        <a:lstStyle/>
        <a:p>
          <a:pPr algn="just" rtl="0"/>
          <a:r>
            <a:rPr lang="pt-BR" dirty="0" smtClean="0"/>
            <a:t>Para manipular as variáveis de uma aplicação, devemos utilizar os operadores oferecidos pela linguagem de programação que estamos utilizando. O C# possui diversos operadores. Os principais operadores dessas linguagens são:</a:t>
          </a:r>
          <a:endParaRPr lang="pt-BR" dirty="0"/>
        </a:p>
      </dgm:t>
    </dgm:pt>
    <dgm:pt modelId="{5849F07B-A3E1-4EBB-AF86-B7FAB5DBDB98}" type="parTrans" cxnId="{0D8DEABF-283E-4275-9124-74DFFCD49030}">
      <dgm:prSet/>
      <dgm:spPr/>
      <dgm:t>
        <a:bodyPr/>
        <a:lstStyle/>
        <a:p>
          <a:endParaRPr lang="pt-BR"/>
        </a:p>
      </dgm:t>
    </dgm:pt>
    <dgm:pt modelId="{BB78F7AB-C51F-4F9A-9370-3AD94628D6BA}" type="sibTrans" cxnId="{0D8DEABF-283E-4275-9124-74DFFCD49030}">
      <dgm:prSet/>
      <dgm:spPr/>
      <dgm:t>
        <a:bodyPr/>
        <a:lstStyle/>
        <a:p>
          <a:endParaRPr lang="pt-BR"/>
        </a:p>
      </dgm:t>
    </dgm:pt>
    <dgm:pt modelId="{7D0B7C28-6682-4A65-9446-15FCF6D7D76D}">
      <dgm:prSet/>
      <dgm:spPr/>
      <dgm:t>
        <a:bodyPr/>
        <a:lstStyle/>
        <a:p>
          <a:pPr algn="l" rtl="0"/>
          <a:r>
            <a:rPr lang="pt-BR" dirty="0" smtClean="0"/>
            <a:t>Aritmético: +    -    *    /     %</a:t>
          </a:r>
          <a:endParaRPr lang="pt-BR" dirty="0"/>
        </a:p>
      </dgm:t>
    </dgm:pt>
    <dgm:pt modelId="{976952BC-D58D-42AC-B6B3-F3FBBB41C312}" type="parTrans" cxnId="{776AD491-273B-48B6-9858-B3F28E3EA331}">
      <dgm:prSet/>
      <dgm:spPr/>
      <dgm:t>
        <a:bodyPr/>
        <a:lstStyle/>
        <a:p>
          <a:endParaRPr lang="pt-BR"/>
        </a:p>
      </dgm:t>
    </dgm:pt>
    <dgm:pt modelId="{34FCCE6C-7EED-4E2A-9E60-E0E495BA6201}" type="sibTrans" cxnId="{776AD491-273B-48B6-9858-B3F28E3EA331}">
      <dgm:prSet/>
      <dgm:spPr/>
      <dgm:t>
        <a:bodyPr/>
        <a:lstStyle/>
        <a:p>
          <a:endParaRPr lang="pt-BR"/>
        </a:p>
      </dgm:t>
    </dgm:pt>
    <dgm:pt modelId="{24816527-A7C1-417F-A732-D599150D9720}">
      <dgm:prSet/>
      <dgm:spPr/>
      <dgm:t>
        <a:bodyPr/>
        <a:lstStyle/>
        <a:p>
          <a:pPr algn="l" rtl="0"/>
          <a:r>
            <a:rPr lang="pt-BR" dirty="0" smtClean="0"/>
            <a:t>Atribuição: =   +=    -=     /=     %=    ++   --</a:t>
          </a:r>
          <a:endParaRPr lang="pt-BR" dirty="0"/>
        </a:p>
      </dgm:t>
    </dgm:pt>
    <dgm:pt modelId="{F68E3B25-9388-4C9C-A719-ABECADA99146}" type="parTrans" cxnId="{84C13603-4A92-4CEA-B1A2-31D79E42CFDB}">
      <dgm:prSet/>
      <dgm:spPr/>
      <dgm:t>
        <a:bodyPr/>
        <a:lstStyle/>
        <a:p>
          <a:endParaRPr lang="pt-BR"/>
        </a:p>
      </dgm:t>
    </dgm:pt>
    <dgm:pt modelId="{61969B0D-49FE-4A5F-AE17-301508F0D1A7}" type="sibTrans" cxnId="{84C13603-4A92-4CEA-B1A2-31D79E42CFDB}">
      <dgm:prSet/>
      <dgm:spPr/>
      <dgm:t>
        <a:bodyPr/>
        <a:lstStyle/>
        <a:p>
          <a:endParaRPr lang="pt-BR"/>
        </a:p>
      </dgm:t>
    </dgm:pt>
    <dgm:pt modelId="{30209010-F214-4403-8EE3-C6B1D5726C78}">
      <dgm:prSet/>
      <dgm:spPr/>
      <dgm:t>
        <a:bodyPr/>
        <a:lstStyle/>
        <a:p>
          <a:pPr algn="l" rtl="0"/>
          <a:r>
            <a:rPr lang="pt-BR" dirty="0" smtClean="0"/>
            <a:t>Relacional: ==   !=   &lt;    &lt;=  &gt;   &gt;=</a:t>
          </a:r>
          <a:endParaRPr lang="pt-BR" dirty="0"/>
        </a:p>
      </dgm:t>
    </dgm:pt>
    <dgm:pt modelId="{236463BB-9FEA-44DB-9F3F-1CCF479D1BA8}" type="parTrans" cxnId="{D5459B51-AA2C-4E91-9F85-E02FDB9ECB47}">
      <dgm:prSet/>
      <dgm:spPr/>
      <dgm:t>
        <a:bodyPr/>
        <a:lstStyle/>
        <a:p>
          <a:endParaRPr lang="pt-BR"/>
        </a:p>
      </dgm:t>
    </dgm:pt>
    <dgm:pt modelId="{381D618D-24BA-4D20-88F8-218A7AF8A872}" type="sibTrans" cxnId="{D5459B51-AA2C-4E91-9F85-E02FDB9ECB47}">
      <dgm:prSet/>
      <dgm:spPr/>
      <dgm:t>
        <a:bodyPr/>
        <a:lstStyle/>
        <a:p>
          <a:endParaRPr lang="pt-BR"/>
        </a:p>
      </dgm:t>
    </dgm:pt>
    <dgm:pt modelId="{415D0D7E-D2D0-4C58-A32D-FC9E217EC4B3}">
      <dgm:prSet/>
      <dgm:spPr/>
      <dgm:t>
        <a:bodyPr/>
        <a:lstStyle/>
        <a:p>
          <a:pPr algn="l" rtl="0"/>
          <a:r>
            <a:rPr lang="pt-BR" dirty="0" smtClean="0"/>
            <a:t>Lógico: &amp;     |      ^     &amp;&amp;      ||</a:t>
          </a:r>
          <a:endParaRPr lang="pt-BR" dirty="0"/>
        </a:p>
      </dgm:t>
    </dgm:pt>
    <dgm:pt modelId="{9461885C-EA03-432F-B94B-67A63AB2BD74}" type="parTrans" cxnId="{8C20E246-E20F-4C0F-883A-C4D3AE167EAD}">
      <dgm:prSet/>
      <dgm:spPr/>
      <dgm:t>
        <a:bodyPr/>
        <a:lstStyle/>
        <a:p>
          <a:endParaRPr lang="pt-BR"/>
        </a:p>
      </dgm:t>
    </dgm:pt>
    <dgm:pt modelId="{5A90B56F-E3FE-4A3B-A039-3C028DB8C79E}" type="sibTrans" cxnId="{8C20E246-E20F-4C0F-883A-C4D3AE167EAD}">
      <dgm:prSet/>
      <dgm:spPr/>
      <dgm:t>
        <a:bodyPr/>
        <a:lstStyle/>
        <a:p>
          <a:endParaRPr lang="pt-BR"/>
        </a:p>
      </dgm:t>
    </dgm:pt>
    <dgm:pt modelId="{8DFF116F-D7B5-43E5-8232-C76F0D695350}">
      <dgm:prSet/>
      <dgm:spPr/>
      <dgm:t>
        <a:bodyPr/>
        <a:lstStyle/>
        <a:p>
          <a:pPr algn="l" rtl="0"/>
          <a:endParaRPr lang="pt-BR" dirty="0"/>
        </a:p>
      </dgm:t>
    </dgm:pt>
    <dgm:pt modelId="{943F5EF2-D5CA-489C-8146-18AA673FB276}" type="parTrans" cxnId="{604C5C24-546D-49DE-BF3D-744266A09CF3}">
      <dgm:prSet/>
      <dgm:spPr/>
      <dgm:t>
        <a:bodyPr/>
        <a:lstStyle/>
        <a:p>
          <a:endParaRPr lang="pt-BR"/>
        </a:p>
      </dgm:t>
    </dgm:pt>
    <dgm:pt modelId="{D29C1D6D-73CD-463D-A9EB-1E8B9EA9AA33}" type="sibTrans" cxnId="{604C5C24-546D-49DE-BF3D-744266A09CF3}">
      <dgm:prSet/>
      <dgm:spPr/>
      <dgm:t>
        <a:bodyPr/>
        <a:lstStyle/>
        <a:p>
          <a:endParaRPr lang="pt-BR"/>
        </a:p>
      </dgm:t>
    </dgm:pt>
    <dgm:pt modelId="{6E610BDA-A6A5-4F19-9448-A8443C191347}" type="pres">
      <dgm:prSet presAssocID="{1CFAB567-A63E-4AB5-A719-A5B85DF5F353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A8A6047-DBA6-4922-8FFC-F9CDCD1E3C89}" type="pres">
      <dgm:prSet presAssocID="{C7AE8FD6-B88C-4092-AAE1-15E2CCBE9137}" presName="upArrow" presStyleLbl="node1" presStyleIdx="0" presStyleCnt="1"/>
      <dgm:spPr>
        <a:solidFill>
          <a:srgbClr val="00B0F0"/>
        </a:solidFill>
      </dgm:spPr>
    </dgm:pt>
    <dgm:pt modelId="{89CA0E09-3190-41A1-9A40-709959729D79}" type="pres">
      <dgm:prSet presAssocID="{C7AE8FD6-B88C-4092-AAE1-15E2CCBE9137}" presName="upArrowText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6584CE7-8AD6-4B3B-8BA7-1E6AD4F118CF}" type="presOf" srcId="{30209010-F214-4403-8EE3-C6B1D5726C78}" destId="{89CA0E09-3190-41A1-9A40-709959729D79}" srcOrd="0" destOrd="5" presId="urn:microsoft.com/office/officeart/2005/8/layout/arrow4"/>
    <dgm:cxn modelId="{8C20E246-E20F-4C0F-883A-C4D3AE167EAD}" srcId="{8DFF116F-D7B5-43E5-8232-C76F0D695350}" destId="{415D0D7E-D2D0-4C58-A32D-FC9E217EC4B3}" srcOrd="3" destOrd="0" parTransId="{9461885C-EA03-432F-B94B-67A63AB2BD74}" sibTransId="{5A90B56F-E3FE-4A3B-A039-3C028DB8C79E}"/>
    <dgm:cxn modelId="{776AD491-273B-48B6-9858-B3F28E3EA331}" srcId="{8DFF116F-D7B5-43E5-8232-C76F0D695350}" destId="{7D0B7C28-6682-4A65-9446-15FCF6D7D76D}" srcOrd="0" destOrd="0" parTransId="{976952BC-D58D-42AC-B6B3-F3FBBB41C312}" sibTransId="{34FCCE6C-7EED-4E2A-9E60-E0E495BA6201}"/>
    <dgm:cxn modelId="{0D8DEABF-283E-4275-9124-74DFFCD49030}" srcId="{C7AE8FD6-B88C-4092-AAE1-15E2CCBE9137}" destId="{5A729475-640E-402E-9428-A2560C1039D5}" srcOrd="0" destOrd="0" parTransId="{5849F07B-A3E1-4EBB-AF86-B7FAB5DBDB98}" sibTransId="{BB78F7AB-C51F-4F9A-9370-3AD94628D6BA}"/>
    <dgm:cxn modelId="{DD5AC9BE-5661-4081-BCD0-45F17C4C7FAE}" type="presOf" srcId="{8DFF116F-D7B5-43E5-8232-C76F0D695350}" destId="{89CA0E09-3190-41A1-9A40-709959729D79}" srcOrd="0" destOrd="2" presId="urn:microsoft.com/office/officeart/2005/8/layout/arrow4"/>
    <dgm:cxn modelId="{BEAD9542-8AA0-4C11-8951-50F7AEF8D8FC}" type="presOf" srcId="{1CFAB567-A63E-4AB5-A719-A5B85DF5F353}" destId="{6E610BDA-A6A5-4F19-9448-A8443C191347}" srcOrd="0" destOrd="0" presId="urn:microsoft.com/office/officeart/2005/8/layout/arrow4"/>
    <dgm:cxn modelId="{56EDC1E4-2619-4A78-A3A8-10E84219AEDE}" type="presOf" srcId="{C7AE8FD6-B88C-4092-AAE1-15E2CCBE9137}" destId="{89CA0E09-3190-41A1-9A40-709959729D79}" srcOrd="0" destOrd="0" presId="urn:microsoft.com/office/officeart/2005/8/layout/arrow4"/>
    <dgm:cxn modelId="{F4CC4686-7F66-4C62-B883-742B21BE01CE}" type="presOf" srcId="{24816527-A7C1-417F-A732-D599150D9720}" destId="{89CA0E09-3190-41A1-9A40-709959729D79}" srcOrd="0" destOrd="4" presId="urn:microsoft.com/office/officeart/2005/8/layout/arrow4"/>
    <dgm:cxn modelId="{D5459B51-AA2C-4E91-9F85-E02FDB9ECB47}" srcId="{8DFF116F-D7B5-43E5-8232-C76F0D695350}" destId="{30209010-F214-4403-8EE3-C6B1D5726C78}" srcOrd="2" destOrd="0" parTransId="{236463BB-9FEA-44DB-9F3F-1CCF479D1BA8}" sibTransId="{381D618D-24BA-4D20-88F8-218A7AF8A872}"/>
    <dgm:cxn modelId="{BC55608A-1720-44E5-B066-7C3A81D3EFE5}" type="presOf" srcId="{5A729475-640E-402E-9428-A2560C1039D5}" destId="{89CA0E09-3190-41A1-9A40-709959729D79}" srcOrd="0" destOrd="1" presId="urn:microsoft.com/office/officeart/2005/8/layout/arrow4"/>
    <dgm:cxn modelId="{3CAE951C-42CF-47BD-A225-5EE646B3B385}" type="presOf" srcId="{415D0D7E-D2D0-4C58-A32D-FC9E217EC4B3}" destId="{89CA0E09-3190-41A1-9A40-709959729D79}" srcOrd="0" destOrd="6" presId="urn:microsoft.com/office/officeart/2005/8/layout/arrow4"/>
    <dgm:cxn modelId="{604C5C24-546D-49DE-BF3D-744266A09CF3}" srcId="{C7AE8FD6-B88C-4092-AAE1-15E2CCBE9137}" destId="{8DFF116F-D7B5-43E5-8232-C76F0D695350}" srcOrd="1" destOrd="0" parTransId="{943F5EF2-D5CA-489C-8146-18AA673FB276}" sibTransId="{D29C1D6D-73CD-463D-A9EB-1E8B9EA9AA33}"/>
    <dgm:cxn modelId="{EC864135-C378-472A-8BE6-9D62B8C388BD}" type="presOf" srcId="{7D0B7C28-6682-4A65-9446-15FCF6D7D76D}" destId="{89CA0E09-3190-41A1-9A40-709959729D79}" srcOrd="0" destOrd="3" presId="urn:microsoft.com/office/officeart/2005/8/layout/arrow4"/>
    <dgm:cxn modelId="{84C13603-4A92-4CEA-B1A2-31D79E42CFDB}" srcId="{8DFF116F-D7B5-43E5-8232-C76F0D695350}" destId="{24816527-A7C1-417F-A732-D599150D9720}" srcOrd="1" destOrd="0" parTransId="{F68E3B25-9388-4C9C-A719-ABECADA99146}" sibTransId="{61969B0D-49FE-4A5F-AE17-301508F0D1A7}"/>
    <dgm:cxn modelId="{14203C6C-622C-496C-AB08-EF6CC6CE4FAA}" srcId="{1CFAB567-A63E-4AB5-A719-A5B85DF5F353}" destId="{C7AE8FD6-B88C-4092-AAE1-15E2CCBE9137}" srcOrd="0" destOrd="0" parTransId="{6D19C3CA-8C1D-41A4-B884-E42B14AA11B3}" sibTransId="{6B4CFF14-9188-4FFF-A672-E1DCAFB78FB0}"/>
    <dgm:cxn modelId="{FBFBC770-3B7D-4E0A-9496-C9E5E07F914D}" type="presParOf" srcId="{6E610BDA-A6A5-4F19-9448-A8443C191347}" destId="{2A8A6047-DBA6-4922-8FFC-F9CDCD1E3C89}" srcOrd="0" destOrd="0" presId="urn:microsoft.com/office/officeart/2005/8/layout/arrow4"/>
    <dgm:cxn modelId="{AD772843-E3CA-4767-A0C8-E549CBFD4179}" type="presParOf" srcId="{6E610BDA-A6A5-4F19-9448-A8443C191347}" destId="{89CA0E09-3190-41A1-9A40-709959729D79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43CD8C55-DC02-4835-B524-490FB7068919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CC55287E-5D43-4BCE-85AD-62CBAFE58428}">
      <dgm:prSet/>
      <dgm:spPr>
        <a:solidFill>
          <a:srgbClr val="00B050"/>
        </a:solidFill>
      </dgm:spPr>
      <dgm:t>
        <a:bodyPr/>
        <a:lstStyle/>
        <a:p>
          <a:pPr rtl="0"/>
          <a:r>
            <a:rPr lang="pt-BR" b="1" smtClean="0"/>
            <a:t>Operador ternário “?:”</a:t>
          </a:r>
          <a:r>
            <a:rPr lang="pt-BR" smtClean="0"/>
            <a:t> </a:t>
          </a:r>
          <a:endParaRPr lang="pt-BR"/>
        </a:p>
      </dgm:t>
    </dgm:pt>
    <dgm:pt modelId="{E785CD69-85DA-4027-9D74-15BFF3258014}" type="parTrans" cxnId="{F0827C7A-D63C-43E2-BBED-0A3F7D8E2A2A}">
      <dgm:prSet/>
      <dgm:spPr/>
      <dgm:t>
        <a:bodyPr/>
        <a:lstStyle/>
        <a:p>
          <a:endParaRPr lang="pt-BR"/>
        </a:p>
      </dgm:t>
    </dgm:pt>
    <dgm:pt modelId="{0D8B5784-864D-49FB-9A85-AED1249840BC}" type="sibTrans" cxnId="{F0827C7A-D63C-43E2-BBED-0A3F7D8E2A2A}">
      <dgm:prSet/>
      <dgm:spPr/>
      <dgm:t>
        <a:bodyPr/>
        <a:lstStyle/>
        <a:p>
          <a:endParaRPr lang="pt-BR"/>
        </a:p>
      </dgm:t>
    </dgm:pt>
    <dgm:pt modelId="{DE8DD0A5-6E72-435D-A14D-2F05C16230FE}">
      <dgm:prSet/>
      <dgm:spPr/>
      <dgm:t>
        <a:bodyPr/>
        <a:lstStyle/>
        <a:p>
          <a:pPr rtl="0"/>
          <a:r>
            <a:rPr lang="pt-BR" dirty="0" smtClean="0"/>
            <a:t>O programa deve exibir a mensagem “aprovado” se nota de um aluno for maior ou igual a 0.5 e “reprovado” se a nota for menor do que 0.5. Esse problema pode ser resolvido com o operador ternário do C#.</a:t>
          </a:r>
          <a:endParaRPr lang="pt-BR" dirty="0"/>
        </a:p>
      </dgm:t>
    </dgm:pt>
    <dgm:pt modelId="{4171EA8D-94AF-4077-A0B3-56B5537B2580}" type="parTrans" cxnId="{7BF5F562-C233-465C-89AC-0F5260FA3192}">
      <dgm:prSet/>
      <dgm:spPr/>
      <dgm:t>
        <a:bodyPr/>
        <a:lstStyle/>
        <a:p>
          <a:endParaRPr lang="pt-BR"/>
        </a:p>
      </dgm:t>
    </dgm:pt>
    <dgm:pt modelId="{ADDF9321-64D4-4961-BC3E-DBBE8DFC8180}" type="sibTrans" cxnId="{7BF5F562-C233-465C-89AC-0F5260FA3192}">
      <dgm:prSet/>
      <dgm:spPr/>
      <dgm:t>
        <a:bodyPr/>
        <a:lstStyle/>
        <a:p>
          <a:endParaRPr lang="pt-BR"/>
        </a:p>
      </dgm:t>
    </dgm:pt>
    <dgm:pt modelId="{02BF7570-127B-41FC-9C05-BA1EC4A9B4DE}" type="pres">
      <dgm:prSet presAssocID="{43CD8C55-DC02-4835-B524-490FB706891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97623A7-E93F-4689-9203-649B3A950FFC}" type="pres">
      <dgm:prSet presAssocID="{CC55287E-5D43-4BCE-85AD-62CBAFE5842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6988470-27B6-4D0B-9AB4-F45EA8D29DB2}" type="pres">
      <dgm:prSet presAssocID="{CC55287E-5D43-4BCE-85AD-62CBAFE5842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44D2E10-7EA1-44B2-868F-A35A5EB56B1F}" type="presOf" srcId="{DE8DD0A5-6E72-435D-A14D-2F05C16230FE}" destId="{46988470-27B6-4D0B-9AB4-F45EA8D29DB2}" srcOrd="0" destOrd="0" presId="urn:microsoft.com/office/officeart/2005/8/layout/vList2"/>
    <dgm:cxn modelId="{CE4E69B3-5FBF-4A0D-AB9D-A9FDE96C5559}" type="presOf" srcId="{CC55287E-5D43-4BCE-85AD-62CBAFE58428}" destId="{297623A7-E93F-4689-9203-649B3A950FFC}" srcOrd="0" destOrd="0" presId="urn:microsoft.com/office/officeart/2005/8/layout/vList2"/>
    <dgm:cxn modelId="{45B9101F-A397-49E7-B653-D56404392EB6}" type="presOf" srcId="{43CD8C55-DC02-4835-B524-490FB7068919}" destId="{02BF7570-127B-41FC-9C05-BA1EC4A9B4DE}" srcOrd="0" destOrd="0" presId="urn:microsoft.com/office/officeart/2005/8/layout/vList2"/>
    <dgm:cxn modelId="{7BF5F562-C233-465C-89AC-0F5260FA3192}" srcId="{CC55287E-5D43-4BCE-85AD-62CBAFE58428}" destId="{DE8DD0A5-6E72-435D-A14D-2F05C16230FE}" srcOrd="0" destOrd="0" parTransId="{4171EA8D-94AF-4077-A0B3-56B5537B2580}" sibTransId="{ADDF9321-64D4-4961-BC3E-DBBE8DFC8180}"/>
    <dgm:cxn modelId="{F0827C7A-D63C-43E2-BBED-0A3F7D8E2A2A}" srcId="{43CD8C55-DC02-4835-B524-490FB7068919}" destId="{CC55287E-5D43-4BCE-85AD-62CBAFE58428}" srcOrd="0" destOrd="0" parTransId="{E785CD69-85DA-4027-9D74-15BFF3258014}" sibTransId="{0D8B5784-864D-49FB-9A85-AED1249840BC}"/>
    <dgm:cxn modelId="{A531D426-D4A2-40FB-A0EF-668FA0BF44E7}" type="presParOf" srcId="{02BF7570-127B-41FC-9C05-BA1EC4A9B4DE}" destId="{297623A7-E93F-4689-9203-649B3A950FFC}" srcOrd="0" destOrd="0" presId="urn:microsoft.com/office/officeart/2005/8/layout/vList2"/>
    <dgm:cxn modelId="{3D8104E4-3F3A-498B-A728-58D9A96E24B1}" type="presParOf" srcId="{02BF7570-127B-41FC-9C05-BA1EC4A9B4DE}" destId="{46988470-27B6-4D0B-9AB4-F45EA8D29DB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CD95E12-E8E4-48A0-8443-B38A5927B94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908C3B0-CAA2-422A-98AC-26A1EF648DD3}">
      <dgm:prSet/>
      <dgm:spPr>
        <a:solidFill>
          <a:schemeClr val="bg2">
            <a:lumMod val="50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rtl="0"/>
          <a:r>
            <a:rPr lang="pt-BR" b="1" smtClean="0"/>
            <a:t>Operador ternário “?:”</a:t>
          </a:r>
          <a:r>
            <a:rPr lang="pt-BR" smtClean="0"/>
            <a:t> </a:t>
          </a:r>
          <a:endParaRPr lang="pt-BR"/>
        </a:p>
      </dgm:t>
    </dgm:pt>
    <dgm:pt modelId="{99550363-125E-441D-A886-C535A1FCEAEF}" type="parTrans" cxnId="{3863AEC2-59F1-4307-820E-CE18BF52FE4F}">
      <dgm:prSet/>
      <dgm:spPr/>
      <dgm:t>
        <a:bodyPr/>
        <a:lstStyle/>
        <a:p>
          <a:endParaRPr lang="pt-BR"/>
        </a:p>
      </dgm:t>
    </dgm:pt>
    <dgm:pt modelId="{E72BE536-8F6C-49A7-B1C0-579DF6291E0F}" type="sibTrans" cxnId="{3863AEC2-59F1-4307-820E-CE18BF52FE4F}">
      <dgm:prSet/>
      <dgm:spPr/>
      <dgm:t>
        <a:bodyPr/>
        <a:lstStyle/>
        <a:p>
          <a:endParaRPr lang="pt-BR"/>
        </a:p>
      </dgm:t>
    </dgm:pt>
    <dgm:pt modelId="{8D1581E9-B1F7-431E-B04E-2EE13EE638B4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pPr rtl="0"/>
          <a:r>
            <a:rPr lang="pt-BR" dirty="0" smtClean="0"/>
            <a:t>Quando a </a:t>
          </a:r>
          <a:r>
            <a:rPr lang="pt-BR" b="1" dirty="0" smtClean="0"/>
            <a:t>condição</a:t>
          </a:r>
          <a:r>
            <a:rPr lang="pt-BR" dirty="0" smtClean="0"/>
            <a:t>(</a:t>
          </a:r>
          <a:r>
            <a:rPr lang="pt-BR" b="1" dirty="0" smtClean="0"/>
            <a:t>nota &gt;= 0.5</a:t>
          </a:r>
          <a:r>
            <a:rPr lang="pt-BR" dirty="0" smtClean="0"/>
            <a:t>) é verdadeira, o operador ternário devolve o </a:t>
          </a:r>
          <a:r>
            <a:rPr lang="pt-BR" b="1" dirty="0" smtClean="0"/>
            <a:t>primeiro resultado </a:t>
          </a:r>
          <a:r>
            <a:rPr lang="pt-BR" dirty="0" smtClean="0"/>
            <a:t>(</a:t>
          </a:r>
          <a:r>
            <a:rPr lang="pt-BR" b="1" dirty="0" smtClean="0"/>
            <a:t>“aprovado”</a:t>
          </a:r>
          <a:r>
            <a:rPr lang="pt-BR" dirty="0" smtClean="0"/>
            <a:t>). Caso contrário, devolve o </a:t>
          </a:r>
          <a:r>
            <a:rPr lang="pt-BR" b="1" dirty="0" smtClean="0"/>
            <a:t>segundo resultado</a:t>
          </a:r>
          <a:r>
            <a:rPr lang="pt-BR" dirty="0" smtClean="0"/>
            <a:t>(</a:t>
          </a:r>
          <a:r>
            <a:rPr lang="pt-BR" b="1" dirty="0" smtClean="0"/>
            <a:t>“reprovado”</a:t>
          </a:r>
          <a:r>
            <a:rPr lang="pt-BR" dirty="0" smtClean="0"/>
            <a:t>).</a:t>
          </a:r>
          <a:endParaRPr lang="pt-BR" dirty="0"/>
        </a:p>
      </dgm:t>
    </dgm:pt>
    <dgm:pt modelId="{1DEC7E73-C669-460A-B470-BADF24EFBADA}" type="parTrans" cxnId="{D3F17F41-643A-4EF8-929A-F28E1962A096}">
      <dgm:prSet/>
      <dgm:spPr/>
      <dgm:t>
        <a:bodyPr/>
        <a:lstStyle/>
        <a:p>
          <a:endParaRPr lang="pt-BR"/>
        </a:p>
      </dgm:t>
    </dgm:pt>
    <dgm:pt modelId="{D8F03B85-0B99-4D62-9055-4D433E33FF77}" type="sibTrans" cxnId="{D3F17F41-643A-4EF8-929A-F28E1962A096}">
      <dgm:prSet/>
      <dgm:spPr/>
      <dgm:t>
        <a:bodyPr/>
        <a:lstStyle/>
        <a:p>
          <a:endParaRPr lang="pt-BR"/>
        </a:p>
      </dgm:t>
    </dgm:pt>
    <dgm:pt modelId="{5E54F87A-48AF-4179-9ED3-B6F14875D1BB}" type="pres">
      <dgm:prSet presAssocID="{FCD95E12-E8E4-48A0-8443-B38A5927B9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1AF4CDC-84FD-4385-876A-840B850FAD68}" type="pres">
      <dgm:prSet presAssocID="{8908C3B0-CAA2-422A-98AC-26A1EF648DD3}" presName="composite" presStyleCnt="0"/>
      <dgm:spPr/>
    </dgm:pt>
    <dgm:pt modelId="{73B75145-D5FC-498B-AA26-A85AAB62D3C0}" type="pres">
      <dgm:prSet presAssocID="{8908C3B0-CAA2-422A-98AC-26A1EF648DD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07D673-6FCB-4243-A705-7E9CDAC3DD07}" type="pres">
      <dgm:prSet presAssocID="{8908C3B0-CAA2-422A-98AC-26A1EF648DD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863AEC2-59F1-4307-820E-CE18BF52FE4F}" srcId="{FCD95E12-E8E4-48A0-8443-B38A5927B94F}" destId="{8908C3B0-CAA2-422A-98AC-26A1EF648DD3}" srcOrd="0" destOrd="0" parTransId="{99550363-125E-441D-A886-C535A1FCEAEF}" sibTransId="{E72BE536-8F6C-49A7-B1C0-579DF6291E0F}"/>
    <dgm:cxn modelId="{A5828C52-0156-49C3-9CC6-B672784015AD}" type="presOf" srcId="{FCD95E12-E8E4-48A0-8443-B38A5927B94F}" destId="{5E54F87A-48AF-4179-9ED3-B6F14875D1BB}" srcOrd="0" destOrd="0" presId="urn:microsoft.com/office/officeart/2005/8/layout/hList1"/>
    <dgm:cxn modelId="{8C740DCA-C8D0-48EB-BF5A-AAFBD9DE1BB0}" type="presOf" srcId="{8D1581E9-B1F7-431E-B04E-2EE13EE638B4}" destId="{B107D673-6FCB-4243-A705-7E9CDAC3DD07}" srcOrd="0" destOrd="0" presId="urn:microsoft.com/office/officeart/2005/8/layout/hList1"/>
    <dgm:cxn modelId="{69E54863-6B22-4DF8-832A-96D0B65F3BCB}" type="presOf" srcId="{8908C3B0-CAA2-422A-98AC-26A1EF648DD3}" destId="{73B75145-D5FC-498B-AA26-A85AAB62D3C0}" srcOrd="0" destOrd="0" presId="urn:microsoft.com/office/officeart/2005/8/layout/hList1"/>
    <dgm:cxn modelId="{D3F17F41-643A-4EF8-929A-F28E1962A096}" srcId="{8908C3B0-CAA2-422A-98AC-26A1EF648DD3}" destId="{8D1581E9-B1F7-431E-B04E-2EE13EE638B4}" srcOrd="0" destOrd="0" parTransId="{1DEC7E73-C669-460A-B470-BADF24EFBADA}" sibTransId="{D8F03B85-0B99-4D62-9055-4D433E33FF77}"/>
    <dgm:cxn modelId="{FB791236-840C-485F-87BD-DA69B74F92D8}" type="presParOf" srcId="{5E54F87A-48AF-4179-9ED3-B6F14875D1BB}" destId="{C1AF4CDC-84FD-4385-876A-840B850FAD68}" srcOrd="0" destOrd="0" presId="urn:microsoft.com/office/officeart/2005/8/layout/hList1"/>
    <dgm:cxn modelId="{DED346CC-56DD-48FB-94F7-8BD4FBDB895A}" type="presParOf" srcId="{C1AF4CDC-84FD-4385-876A-840B850FAD68}" destId="{73B75145-D5FC-498B-AA26-A85AAB62D3C0}" srcOrd="0" destOrd="0" presId="urn:microsoft.com/office/officeart/2005/8/layout/hList1"/>
    <dgm:cxn modelId="{9EC4D8AD-345F-4121-8055-6A573311C4E3}" type="presParOf" srcId="{C1AF4CDC-84FD-4385-876A-840B850FAD68}" destId="{B107D673-6FCB-4243-A705-7E9CDAC3DD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FCD95E12-E8E4-48A0-8443-B38A5927B94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908C3B0-CAA2-422A-98AC-26A1EF648DD3}">
      <dgm:prSet/>
      <dgm:spPr>
        <a:solidFill>
          <a:schemeClr val="bg1">
            <a:lumMod val="50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pt-BR" b="1" dirty="0" smtClean="0"/>
            <a:t>Operador ternário “?:”</a:t>
          </a:r>
          <a:r>
            <a:rPr lang="pt-BR" dirty="0" smtClean="0"/>
            <a:t> </a:t>
          </a:r>
          <a:endParaRPr lang="pt-BR" dirty="0"/>
        </a:p>
      </dgm:t>
    </dgm:pt>
    <dgm:pt modelId="{99550363-125E-441D-A886-C535A1FCEAEF}" type="parTrans" cxnId="{3863AEC2-59F1-4307-820E-CE18BF52FE4F}">
      <dgm:prSet/>
      <dgm:spPr/>
      <dgm:t>
        <a:bodyPr/>
        <a:lstStyle/>
        <a:p>
          <a:endParaRPr lang="pt-BR"/>
        </a:p>
      </dgm:t>
    </dgm:pt>
    <dgm:pt modelId="{E72BE536-8F6C-49A7-B1C0-579DF6291E0F}" type="sibTrans" cxnId="{3863AEC2-59F1-4307-820E-CE18BF52FE4F}">
      <dgm:prSet/>
      <dgm:spPr/>
      <dgm:t>
        <a:bodyPr/>
        <a:lstStyle/>
        <a:p>
          <a:endParaRPr lang="pt-BR"/>
        </a:p>
      </dgm:t>
    </dgm:pt>
    <dgm:pt modelId="{8D1581E9-B1F7-431E-B04E-2EE13EE638B4}">
      <dgm:prSet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pPr rtl="0"/>
          <a:r>
            <a:rPr lang="pt-BR" dirty="0" smtClean="0"/>
            <a:t>Nos exemplos anteriores, o operador ternário foi utilizado com valores do tipo </a:t>
          </a:r>
          <a:r>
            <a:rPr lang="pt-BR" b="1" dirty="0" err="1" smtClean="0"/>
            <a:t>string</a:t>
          </a:r>
          <a:r>
            <a:rPr lang="pt-BR" dirty="0" smtClean="0"/>
            <a:t>. Contudo, podemos utilizá-lo com qualquer tipo de valor. Veja o exemplo a seguir.</a:t>
          </a:r>
          <a:endParaRPr lang="pt-BR" dirty="0"/>
        </a:p>
      </dgm:t>
    </dgm:pt>
    <dgm:pt modelId="{1DEC7E73-C669-460A-B470-BADF24EFBADA}" type="parTrans" cxnId="{D3F17F41-643A-4EF8-929A-F28E1962A096}">
      <dgm:prSet/>
      <dgm:spPr/>
      <dgm:t>
        <a:bodyPr/>
        <a:lstStyle/>
        <a:p>
          <a:endParaRPr lang="pt-BR"/>
        </a:p>
      </dgm:t>
    </dgm:pt>
    <dgm:pt modelId="{D8F03B85-0B99-4D62-9055-4D433E33FF77}" type="sibTrans" cxnId="{D3F17F41-643A-4EF8-929A-F28E1962A096}">
      <dgm:prSet/>
      <dgm:spPr/>
      <dgm:t>
        <a:bodyPr/>
        <a:lstStyle/>
        <a:p>
          <a:endParaRPr lang="pt-BR"/>
        </a:p>
      </dgm:t>
    </dgm:pt>
    <dgm:pt modelId="{5E54F87A-48AF-4179-9ED3-B6F14875D1BB}" type="pres">
      <dgm:prSet presAssocID="{FCD95E12-E8E4-48A0-8443-B38A5927B9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1AF4CDC-84FD-4385-876A-840B850FAD68}" type="pres">
      <dgm:prSet presAssocID="{8908C3B0-CAA2-422A-98AC-26A1EF648DD3}" presName="composite" presStyleCnt="0"/>
      <dgm:spPr/>
    </dgm:pt>
    <dgm:pt modelId="{73B75145-D5FC-498B-AA26-A85AAB62D3C0}" type="pres">
      <dgm:prSet presAssocID="{8908C3B0-CAA2-422A-98AC-26A1EF648DD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07D673-6FCB-4243-A705-7E9CDAC3DD07}" type="pres">
      <dgm:prSet presAssocID="{8908C3B0-CAA2-422A-98AC-26A1EF648DD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33A366F-8E86-4D82-BB1F-6BD1C96C9E56}" type="presOf" srcId="{FCD95E12-E8E4-48A0-8443-B38A5927B94F}" destId="{5E54F87A-48AF-4179-9ED3-B6F14875D1BB}" srcOrd="0" destOrd="0" presId="urn:microsoft.com/office/officeart/2005/8/layout/hList1"/>
    <dgm:cxn modelId="{3863AEC2-59F1-4307-820E-CE18BF52FE4F}" srcId="{FCD95E12-E8E4-48A0-8443-B38A5927B94F}" destId="{8908C3B0-CAA2-422A-98AC-26A1EF648DD3}" srcOrd="0" destOrd="0" parTransId="{99550363-125E-441D-A886-C535A1FCEAEF}" sibTransId="{E72BE536-8F6C-49A7-B1C0-579DF6291E0F}"/>
    <dgm:cxn modelId="{0E6A8985-4D2E-4A53-B6C9-E6533FDFDB9E}" type="presOf" srcId="{8908C3B0-CAA2-422A-98AC-26A1EF648DD3}" destId="{73B75145-D5FC-498B-AA26-A85AAB62D3C0}" srcOrd="0" destOrd="0" presId="urn:microsoft.com/office/officeart/2005/8/layout/hList1"/>
    <dgm:cxn modelId="{D9A9A9A0-6C57-43E9-A7EF-25C5C08364FF}" type="presOf" srcId="{8D1581E9-B1F7-431E-B04E-2EE13EE638B4}" destId="{B107D673-6FCB-4243-A705-7E9CDAC3DD07}" srcOrd="0" destOrd="0" presId="urn:microsoft.com/office/officeart/2005/8/layout/hList1"/>
    <dgm:cxn modelId="{D3F17F41-643A-4EF8-929A-F28E1962A096}" srcId="{8908C3B0-CAA2-422A-98AC-26A1EF648DD3}" destId="{8D1581E9-B1F7-431E-B04E-2EE13EE638B4}" srcOrd="0" destOrd="0" parTransId="{1DEC7E73-C669-460A-B470-BADF24EFBADA}" sibTransId="{D8F03B85-0B99-4D62-9055-4D433E33FF77}"/>
    <dgm:cxn modelId="{D9A64FA0-3D3D-4A85-ACFA-42B3B8DBE76C}" type="presParOf" srcId="{5E54F87A-48AF-4179-9ED3-B6F14875D1BB}" destId="{C1AF4CDC-84FD-4385-876A-840B850FAD68}" srcOrd="0" destOrd="0" presId="urn:microsoft.com/office/officeart/2005/8/layout/hList1"/>
    <dgm:cxn modelId="{B1862950-6B23-4EE1-9F37-2A9B5F12AB47}" type="presParOf" srcId="{C1AF4CDC-84FD-4385-876A-840B850FAD68}" destId="{73B75145-D5FC-498B-AA26-A85AAB62D3C0}" srcOrd="0" destOrd="0" presId="urn:microsoft.com/office/officeart/2005/8/layout/hList1"/>
    <dgm:cxn modelId="{4349BD92-B972-48D6-861D-741BE68A1AC4}" type="presParOf" srcId="{C1AF4CDC-84FD-4385-876A-840B850FAD68}" destId="{B107D673-6FCB-4243-A705-7E9CDAC3DD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83DA0195-7BD3-4641-B8D2-367896706163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686CD10A-947A-4856-80AB-E04BE34A4AD9}">
      <dgm:prSet custT="1"/>
      <dgm:spPr>
        <a:solidFill>
          <a:srgbClr val="C00000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pt-BR" sz="4000" b="1" dirty="0" smtClean="0"/>
            <a:t>Operador “!”</a:t>
          </a:r>
          <a:endParaRPr lang="pt-BR" sz="4000" dirty="0"/>
        </a:p>
      </dgm:t>
    </dgm:pt>
    <dgm:pt modelId="{BEB8432E-85EF-4CD0-81F8-D13DCC851419}" type="parTrans" cxnId="{26666270-E5C6-4A69-AF5F-8DD9EFAE07BA}">
      <dgm:prSet/>
      <dgm:spPr/>
      <dgm:t>
        <a:bodyPr/>
        <a:lstStyle/>
        <a:p>
          <a:endParaRPr lang="pt-BR"/>
        </a:p>
      </dgm:t>
    </dgm:pt>
    <dgm:pt modelId="{3F4F6E17-99C8-4904-ABAD-A256DFA385FB}" type="sibTrans" cxnId="{26666270-E5C6-4A69-AF5F-8DD9EFAE07BA}">
      <dgm:prSet/>
      <dgm:spPr/>
      <dgm:t>
        <a:bodyPr/>
        <a:lstStyle/>
        <a:p>
          <a:endParaRPr lang="pt-BR"/>
        </a:p>
      </dgm:t>
    </dgm:pt>
    <dgm:pt modelId="{557D58A1-6036-4183-8C1E-0ECEF42C5483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pt-BR" smtClean="0"/>
            <a:t>Valores booleanos podem ser invertidos com o operador de “</a:t>
          </a:r>
          <a:r>
            <a:rPr lang="pt-BR" b="1" smtClean="0"/>
            <a:t>!</a:t>
          </a:r>
          <a:r>
            <a:rPr lang="pt-BR" smtClean="0"/>
            <a:t>” (negação). Por exemplo, podemos verificar se uma variável do tipo </a:t>
          </a:r>
          <a:r>
            <a:rPr lang="pt-BR" b="1" smtClean="0"/>
            <a:t>double </a:t>
          </a:r>
          <a:r>
            <a:rPr lang="pt-BR" smtClean="0"/>
            <a:t>armazena um valor maior do que 0.5 de duas formas diferentes.</a:t>
          </a:r>
          <a:endParaRPr lang="pt-BR"/>
        </a:p>
      </dgm:t>
    </dgm:pt>
    <dgm:pt modelId="{6CBA4015-9FAE-45D1-B05F-0CD1A3BCE7DC}" type="parTrans" cxnId="{52EC95F6-694F-435E-B302-623F768141F1}">
      <dgm:prSet/>
      <dgm:spPr/>
      <dgm:t>
        <a:bodyPr/>
        <a:lstStyle/>
        <a:p>
          <a:endParaRPr lang="pt-BR"/>
        </a:p>
      </dgm:t>
    </dgm:pt>
    <dgm:pt modelId="{A78B123D-6F26-442C-A297-9B408FB2F6A8}" type="sibTrans" cxnId="{52EC95F6-694F-435E-B302-623F768141F1}">
      <dgm:prSet/>
      <dgm:spPr/>
      <dgm:t>
        <a:bodyPr/>
        <a:lstStyle/>
        <a:p>
          <a:endParaRPr lang="pt-BR"/>
        </a:p>
      </dgm:t>
    </dgm:pt>
    <dgm:pt modelId="{C4DFF418-C1CF-4015-B3BF-D5EED3B229D0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pt-BR" dirty="0" smtClean="0"/>
            <a:t>d &gt; 0.5</a:t>
          </a:r>
          <a:endParaRPr lang="pt-BR" dirty="0"/>
        </a:p>
      </dgm:t>
    </dgm:pt>
    <dgm:pt modelId="{97C87F70-5E42-4116-8B14-3323CDB13E35}" type="parTrans" cxnId="{29296D53-A99B-49CB-B4F3-4A102E6B8F50}">
      <dgm:prSet/>
      <dgm:spPr/>
      <dgm:t>
        <a:bodyPr/>
        <a:lstStyle/>
        <a:p>
          <a:endParaRPr lang="pt-BR"/>
        </a:p>
      </dgm:t>
    </dgm:pt>
    <dgm:pt modelId="{9ED73FE3-D248-4E35-A121-8F9FB511729D}" type="sibTrans" cxnId="{29296D53-A99B-49CB-B4F3-4A102E6B8F50}">
      <dgm:prSet/>
      <dgm:spPr/>
      <dgm:t>
        <a:bodyPr/>
        <a:lstStyle/>
        <a:p>
          <a:endParaRPr lang="pt-BR"/>
        </a:p>
      </dgm:t>
    </dgm:pt>
    <dgm:pt modelId="{F437611D-A7CE-4E6F-BC59-54700A829B9A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pt-BR" smtClean="0"/>
            <a:t>!d &gt; 0.5</a:t>
          </a:r>
          <a:endParaRPr lang="pt-BR"/>
        </a:p>
      </dgm:t>
    </dgm:pt>
    <dgm:pt modelId="{A51746D8-E8A8-4EE4-9599-A99411C58432}" type="parTrans" cxnId="{3659F616-407C-4A8B-A0DA-C2296E7D0481}">
      <dgm:prSet/>
      <dgm:spPr/>
      <dgm:t>
        <a:bodyPr/>
        <a:lstStyle/>
        <a:p>
          <a:endParaRPr lang="pt-BR"/>
        </a:p>
      </dgm:t>
    </dgm:pt>
    <dgm:pt modelId="{F53F1646-91C8-48A6-A955-001E6892138B}" type="sibTrans" cxnId="{3659F616-407C-4A8B-A0DA-C2296E7D0481}">
      <dgm:prSet/>
      <dgm:spPr/>
      <dgm:t>
        <a:bodyPr/>
        <a:lstStyle/>
        <a:p>
          <a:endParaRPr lang="pt-BR"/>
        </a:p>
      </dgm:t>
    </dgm:pt>
    <dgm:pt modelId="{26971887-FC15-4467-9186-974414A43D44}" type="pres">
      <dgm:prSet presAssocID="{83DA0195-7BD3-4641-B8D2-3678967061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14A7800-E879-4805-9A83-A3DC96EAC020}" type="pres">
      <dgm:prSet presAssocID="{686CD10A-947A-4856-80AB-E04BE34A4AD9}" presName="linNode" presStyleCnt="0"/>
      <dgm:spPr/>
    </dgm:pt>
    <dgm:pt modelId="{24F96836-9DF9-4FC9-9860-21F0F23B5195}" type="pres">
      <dgm:prSet presAssocID="{686CD10A-947A-4856-80AB-E04BE34A4AD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4A0E9FF-DA84-482A-B31A-EEEF66E451B1}" type="pres">
      <dgm:prSet presAssocID="{686CD10A-947A-4856-80AB-E04BE34A4AD9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6666270-E5C6-4A69-AF5F-8DD9EFAE07BA}" srcId="{83DA0195-7BD3-4641-B8D2-367896706163}" destId="{686CD10A-947A-4856-80AB-E04BE34A4AD9}" srcOrd="0" destOrd="0" parTransId="{BEB8432E-85EF-4CD0-81F8-D13DCC851419}" sibTransId="{3F4F6E17-99C8-4904-ABAD-A256DFA385FB}"/>
    <dgm:cxn modelId="{B0B170DC-953A-411F-A337-E02EE6DC9B9B}" type="presOf" srcId="{F437611D-A7CE-4E6F-BC59-54700A829B9A}" destId="{44A0E9FF-DA84-482A-B31A-EEEF66E451B1}" srcOrd="0" destOrd="2" presId="urn:microsoft.com/office/officeart/2005/8/layout/vList5"/>
    <dgm:cxn modelId="{3659F616-407C-4A8B-A0DA-C2296E7D0481}" srcId="{557D58A1-6036-4183-8C1E-0ECEF42C5483}" destId="{F437611D-A7CE-4E6F-BC59-54700A829B9A}" srcOrd="1" destOrd="0" parTransId="{A51746D8-E8A8-4EE4-9599-A99411C58432}" sibTransId="{F53F1646-91C8-48A6-A955-001E6892138B}"/>
    <dgm:cxn modelId="{5FF7075A-74A3-4AC0-9142-F0FA7B850AC6}" type="presOf" srcId="{686CD10A-947A-4856-80AB-E04BE34A4AD9}" destId="{24F96836-9DF9-4FC9-9860-21F0F23B5195}" srcOrd="0" destOrd="0" presId="urn:microsoft.com/office/officeart/2005/8/layout/vList5"/>
    <dgm:cxn modelId="{F4E27F5E-4F18-4D2A-BC00-FE97B8F034B1}" type="presOf" srcId="{C4DFF418-C1CF-4015-B3BF-D5EED3B229D0}" destId="{44A0E9FF-DA84-482A-B31A-EEEF66E451B1}" srcOrd="0" destOrd="1" presId="urn:microsoft.com/office/officeart/2005/8/layout/vList5"/>
    <dgm:cxn modelId="{29296D53-A99B-49CB-B4F3-4A102E6B8F50}" srcId="{557D58A1-6036-4183-8C1E-0ECEF42C5483}" destId="{C4DFF418-C1CF-4015-B3BF-D5EED3B229D0}" srcOrd="0" destOrd="0" parTransId="{97C87F70-5E42-4116-8B14-3323CDB13E35}" sibTransId="{9ED73FE3-D248-4E35-A121-8F9FB511729D}"/>
    <dgm:cxn modelId="{77134FAB-1059-4D74-B250-203482EAA015}" type="presOf" srcId="{557D58A1-6036-4183-8C1E-0ECEF42C5483}" destId="{44A0E9FF-DA84-482A-B31A-EEEF66E451B1}" srcOrd="0" destOrd="0" presId="urn:microsoft.com/office/officeart/2005/8/layout/vList5"/>
    <dgm:cxn modelId="{52EC95F6-694F-435E-B302-623F768141F1}" srcId="{686CD10A-947A-4856-80AB-E04BE34A4AD9}" destId="{557D58A1-6036-4183-8C1E-0ECEF42C5483}" srcOrd="0" destOrd="0" parTransId="{6CBA4015-9FAE-45D1-B05F-0CD1A3BCE7DC}" sibTransId="{A78B123D-6F26-442C-A297-9B408FB2F6A8}"/>
    <dgm:cxn modelId="{2D3FE144-426D-41A3-BF17-891BFBB583D0}" type="presOf" srcId="{83DA0195-7BD3-4641-B8D2-367896706163}" destId="{26971887-FC15-4467-9186-974414A43D44}" srcOrd="0" destOrd="0" presId="urn:microsoft.com/office/officeart/2005/8/layout/vList5"/>
    <dgm:cxn modelId="{2527E350-6BCC-48B6-A44E-AFBDB3285E74}" type="presParOf" srcId="{26971887-FC15-4467-9186-974414A43D44}" destId="{E14A7800-E879-4805-9A83-A3DC96EAC020}" srcOrd="0" destOrd="0" presId="urn:microsoft.com/office/officeart/2005/8/layout/vList5"/>
    <dgm:cxn modelId="{835300B0-54C7-464A-8827-3BB51083AE2B}" type="presParOf" srcId="{E14A7800-E879-4805-9A83-A3DC96EAC020}" destId="{24F96836-9DF9-4FC9-9860-21F0F23B5195}" srcOrd="0" destOrd="0" presId="urn:microsoft.com/office/officeart/2005/8/layout/vList5"/>
    <dgm:cxn modelId="{F02C3E4E-89D3-464A-BAC7-B712940A3365}" type="presParOf" srcId="{E14A7800-E879-4805-9A83-A3DC96EAC020}" destId="{44A0E9FF-DA84-482A-B31A-EEEF66E451B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FCD95E12-E8E4-48A0-8443-B38A5927B94F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pt-BR"/>
        </a:p>
      </dgm:t>
    </dgm:pt>
    <dgm:pt modelId="{8908C3B0-CAA2-422A-98AC-26A1EF648DD3}">
      <dgm:prSet/>
      <dgm:spPr/>
      <dgm:t>
        <a:bodyPr/>
        <a:lstStyle/>
        <a:p>
          <a:pPr rtl="0"/>
          <a:r>
            <a:rPr lang="pt-BR" b="1" dirty="0" err="1" smtClean="0"/>
            <a:t>Pré</a:t>
          </a:r>
          <a:r>
            <a:rPr lang="pt-BR" b="1" dirty="0" smtClean="0"/>
            <a:t> e Pós Incremento ou </a:t>
          </a:r>
          <a:r>
            <a:rPr lang="pt-BR" b="1" dirty="0" err="1" smtClean="0"/>
            <a:t>Pré</a:t>
          </a:r>
          <a:r>
            <a:rPr lang="pt-BR" b="1" dirty="0" smtClean="0"/>
            <a:t> e Pós Decremento</a:t>
          </a:r>
          <a:endParaRPr lang="pt-BR" dirty="0"/>
        </a:p>
      </dgm:t>
    </dgm:pt>
    <dgm:pt modelId="{99550363-125E-441D-A886-C535A1FCEAEF}" type="parTrans" cxnId="{3863AEC2-59F1-4307-820E-CE18BF52FE4F}">
      <dgm:prSet/>
      <dgm:spPr/>
      <dgm:t>
        <a:bodyPr/>
        <a:lstStyle/>
        <a:p>
          <a:endParaRPr lang="pt-BR"/>
        </a:p>
      </dgm:t>
    </dgm:pt>
    <dgm:pt modelId="{E72BE536-8F6C-49A7-B1C0-579DF6291E0F}" type="sibTrans" cxnId="{3863AEC2-59F1-4307-820E-CE18BF52FE4F}">
      <dgm:prSet/>
      <dgm:spPr/>
      <dgm:t>
        <a:bodyPr/>
        <a:lstStyle/>
        <a:p>
          <a:endParaRPr lang="pt-BR"/>
        </a:p>
      </dgm:t>
    </dgm:pt>
    <dgm:pt modelId="{8D1581E9-B1F7-431E-B04E-2EE13EE638B4}">
      <dgm:prSet/>
      <dgm:spPr/>
      <dgm:t>
        <a:bodyPr/>
        <a:lstStyle/>
        <a:p>
          <a:pPr rtl="0"/>
          <a:r>
            <a:rPr lang="pt-BR" dirty="0" smtClean="0"/>
            <a:t>Os operadores “++” e “--” podem ser utilizados de duas formas diferentes, antes ou depois de uma variável numérica.</a:t>
          </a:r>
          <a:endParaRPr lang="pt-BR" dirty="0"/>
        </a:p>
      </dgm:t>
    </dgm:pt>
    <dgm:pt modelId="{1DEC7E73-C669-460A-B470-BADF24EFBADA}" type="parTrans" cxnId="{D3F17F41-643A-4EF8-929A-F28E1962A096}">
      <dgm:prSet/>
      <dgm:spPr/>
      <dgm:t>
        <a:bodyPr/>
        <a:lstStyle/>
        <a:p>
          <a:endParaRPr lang="pt-BR"/>
        </a:p>
      </dgm:t>
    </dgm:pt>
    <dgm:pt modelId="{D8F03B85-0B99-4D62-9055-4D433E33FF77}" type="sibTrans" cxnId="{D3F17F41-643A-4EF8-929A-F28E1962A096}">
      <dgm:prSet/>
      <dgm:spPr/>
      <dgm:t>
        <a:bodyPr/>
        <a:lstStyle/>
        <a:p>
          <a:endParaRPr lang="pt-BR"/>
        </a:p>
      </dgm:t>
    </dgm:pt>
    <dgm:pt modelId="{5E54F87A-48AF-4179-9ED3-B6F14875D1BB}" type="pres">
      <dgm:prSet presAssocID="{FCD95E12-E8E4-48A0-8443-B38A5927B9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1AF4CDC-84FD-4385-876A-840B850FAD68}" type="pres">
      <dgm:prSet presAssocID="{8908C3B0-CAA2-422A-98AC-26A1EF648DD3}" presName="composite" presStyleCnt="0"/>
      <dgm:spPr/>
    </dgm:pt>
    <dgm:pt modelId="{73B75145-D5FC-498B-AA26-A85AAB62D3C0}" type="pres">
      <dgm:prSet presAssocID="{8908C3B0-CAA2-422A-98AC-26A1EF648DD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07D673-6FCB-4243-A705-7E9CDAC3DD07}" type="pres">
      <dgm:prSet presAssocID="{8908C3B0-CAA2-422A-98AC-26A1EF648DD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EAC3A06-ADCD-40B1-B954-A610157F5C13}" type="presOf" srcId="{FCD95E12-E8E4-48A0-8443-B38A5927B94F}" destId="{5E54F87A-48AF-4179-9ED3-B6F14875D1BB}" srcOrd="0" destOrd="0" presId="urn:microsoft.com/office/officeart/2005/8/layout/hList1"/>
    <dgm:cxn modelId="{3863AEC2-59F1-4307-820E-CE18BF52FE4F}" srcId="{FCD95E12-E8E4-48A0-8443-B38A5927B94F}" destId="{8908C3B0-CAA2-422A-98AC-26A1EF648DD3}" srcOrd="0" destOrd="0" parTransId="{99550363-125E-441D-A886-C535A1FCEAEF}" sibTransId="{E72BE536-8F6C-49A7-B1C0-579DF6291E0F}"/>
    <dgm:cxn modelId="{A904CD0E-6914-4D43-9485-820C013A4388}" type="presOf" srcId="{8D1581E9-B1F7-431E-B04E-2EE13EE638B4}" destId="{B107D673-6FCB-4243-A705-7E9CDAC3DD07}" srcOrd="0" destOrd="0" presId="urn:microsoft.com/office/officeart/2005/8/layout/hList1"/>
    <dgm:cxn modelId="{FB3190C1-BDAF-4C5F-899E-B3A9FA663146}" type="presOf" srcId="{8908C3B0-CAA2-422A-98AC-26A1EF648DD3}" destId="{73B75145-D5FC-498B-AA26-A85AAB62D3C0}" srcOrd="0" destOrd="0" presId="urn:microsoft.com/office/officeart/2005/8/layout/hList1"/>
    <dgm:cxn modelId="{D3F17F41-643A-4EF8-929A-F28E1962A096}" srcId="{8908C3B0-CAA2-422A-98AC-26A1EF648DD3}" destId="{8D1581E9-B1F7-431E-B04E-2EE13EE638B4}" srcOrd="0" destOrd="0" parTransId="{1DEC7E73-C669-460A-B470-BADF24EFBADA}" sibTransId="{D8F03B85-0B99-4D62-9055-4D433E33FF77}"/>
    <dgm:cxn modelId="{22CD485B-C56A-480A-8F1C-1E6D2BA63B49}" type="presParOf" srcId="{5E54F87A-48AF-4179-9ED3-B6F14875D1BB}" destId="{C1AF4CDC-84FD-4385-876A-840B850FAD68}" srcOrd="0" destOrd="0" presId="urn:microsoft.com/office/officeart/2005/8/layout/hList1"/>
    <dgm:cxn modelId="{98DB8191-6184-4E2D-8B09-B29EC68D53F7}" type="presParOf" srcId="{C1AF4CDC-84FD-4385-876A-840B850FAD68}" destId="{73B75145-D5FC-498B-AA26-A85AAB62D3C0}" srcOrd="0" destOrd="0" presId="urn:microsoft.com/office/officeart/2005/8/layout/hList1"/>
    <dgm:cxn modelId="{BF2DA4A6-98E0-4AE7-ABE2-0BF9EA2000C6}" type="presParOf" srcId="{C1AF4CDC-84FD-4385-876A-840B850FAD68}" destId="{B107D673-6FCB-4243-A705-7E9CDAC3DD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FCD95E12-E8E4-48A0-8443-B38A5927B94F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8908C3B0-CAA2-422A-98AC-26A1EF648DD3}">
      <dgm:prSet/>
      <dgm:spPr/>
      <dgm:t>
        <a:bodyPr/>
        <a:lstStyle/>
        <a:p>
          <a:pPr rtl="0"/>
          <a:r>
            <a:rPr lang="pt-BR" b="1" dirty="0" err="1" smtClean="0"/>
            <a:t>Pré</a:t>
          </a:r>
          <a:r>
            <a:rPr lang="pt-BR" b="1" dirty="0" smtClean="0"/>
            <a:t> e Pós Incremento ou </a:t>
          </a:r>
          <a:r>
            <a:rPr lang="pt-BR" b="1" dirty="0" err="1" smtClean="0"/>
            <a:t>Pré</a:t>
          </a:r>
          <a:r>
            <a:rPr lang="pt-BR" b="1" dirty="0" smtClean="0"/>
            <a:t> e Pós Decremento</a:t>
          </a:r>
          <a:endParaRPr lang="pt-BR" dirty="0"/>
        </a:p>
      </dgm:t>
    </dgm:pt>
    <dgm:pt modelId="{99550363-125E-441D-A886-C535A1FCEAEF}" type="parTrans" cxnId="{3863AEC2-59F1-4307-820E-CE18BF52FE4F}">
      <dgm:prSet/>
      <dgm:spPr/>
      <dgm:t>
        <a:bodyPr/>
        <a:lstStyle/>
        <a:p>
          <a:endParaRPr lang="pt-BR"/>
        </a:p>
      </dgm:t>
    </dgm:pt>
    <dgm:pt modelId="{E72BE536-8F6C-49A7-B1C0-579DF6291E0F}" type="sibTrans" cxnId="{3863AEC2-59F1-4307-820E-CE18BF52FE4F}">
      <dgm:prSet/>
      <dgm:spPr/>
      <dgm:t>
        <a:bodyPr/>
        <a:lstStyle/>
        <a:p>
          <a:endParaRPr lang="pt-BR"/>
        </a:p>
      </dgm:t>
    </dgm:pt>
    <dgm:pt modelId="{8D1581E9-B1F7-431E-B04E-2EE13EE638B4}">
      <dgm:prSet/>
      <dgm:spPr/>
      <dgm:t>
        <a:bodyPr/>
        <a:lstStyle/>
        <a:p>
          <a:pPr rtl="0"/>
          <a:r>
            <a:rPr lang="pt-BR" dirty="0" smtClean="0"/>
            <a:t>Mas, qual é a diferença entre </a:t>
          </a:r>
          <a:r>
            <a:rPr lang="pt-BR" b="1" dirty="0" err="1" smtClean="0"/>
            <a:t>pré</a:t>
          </a:r>
          <a:r>
            <a:rPr lang="pt-BR" b="1" dirty="0" smtClean="0"/>
            <a:t> incremento </a:t>
          </a:r>
          <a:r>
            <a:rPr lang="pt-BR" dirty="0" smtClean="0"/>
            <a:t>e </a:t>
          </a:r>
          <a:r>
            <a:rPr lang="pt-BR" b="1" dirty="0" smtClean="0"/>
            <a:t>pós incremento </a:t>
          </a:r>
          <a:r>
            <a:rPr lang="pt-BR" dirty="0" smtClean="0"/>
            <a:t>ou entre </a:t>
          </a:r>
          <a:r>
            <a:rPr lang="pt-BR" b="1" dirty="0" err="1" smtClean="0"/>
            <a:t>pré</a:t>
          </a:r>
          <a:r>
            <a:rPr lang="pt-BR" b="1" dirty="0" smtClean="0"/>
            <a:t> decremento </a:t>
          </a:r>
          <a:r>
            <a:rPr lang="pt-BR" dirty="0" smtClean="0"/>
            <a:t>e </a:t>
          </a:r>
          <a:r>
            <a:rPr lang="pt-BR" b="1" dirty="0" smtClean="0"/>
            <a:t>pós decremento</a:t>
          </a:r>
          <a:r>
            <a:rPr lang="pt-BR" dirty="0" smtClean="0"/>
            <a:t>? Vamos apresentar a diferença com alguns exemplos.</a:t>
          </a:r>
          <a:endParaRPr lang="pt-BR" dirty="0"/>
        </a:p>
      </dgm:t>
    </dgm:pt>
    <dgm:pt modelId="{1DEC7E73-C669-460A-B470-BADF24EFBADA}" type="parTrans" cxnId="{D3F17F41-643A-4EF8-929A-F28E1962A096}">
      <dgm:prSet/>
      <dgm:spPr/>
      <dgm:t>
        <a:bodyPr/>
        <a:lstStyle/>
        <a:p>
          <a:endParaRPr lang="pt-BR"/>
        </a:p>
      </dgm:t>
    </dgm:pt>
    <dgm:pt modelId="{D8F03B85-0B99-4D62-9055-4D433E33FF77}" type="sibTrans" cxnId="{D3F17F41-643A-4EF8-929A-F28E1962A096}">
      <dgm:prSet/>
      <dgm:spPr/>
      <dgm:t>
        <a:bodyPr/>
        <a:lstStyle/>
        <a:p>
          <a:endParaRPr lang="pt-BR"/>
        </a:p>
      </dgm:t>
    </dgm:pt>
    <dgm:pt modelId="{5E54F87A-48AF-4179-9ED3-B6F14875D1BB}" type="pres">
      <dgm:prSet presAssocID="{FCD95E12-E8E4-48A0-8443-B38A5927B9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1AF4CDC-84FD-4385-876A-840B850FAD68}" type="pres">
      <dgm:prSet presAssocID="{8908C3B0-CAA2-422A-98AC-26A1EF648DD3}" presName="composite" presStyleCnt="0"/>
      <dgm:spPr/>
    </dgm:pt>
    <dgm:pt modelId="{73B75145-D5FC-498B-AA26-A85AAB62D3C0}" type="pres">
      <dgm:prSet presAssocID="{8908C3B0-CAA2-422A-98AC-26A1EF648DD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07D673-6FCB-4243-A705-7E9CDAC3DD07}" type="pres">
      <dgm:prSet presAssocID="{8908C3B0-CAA2-422A-98AC-26A1EF648DD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C2607CE-513F-4234-92BF-336709F9E639}" type="presOf" srcId="{FCD95E12-E8E4-48A0-8443-B38A5927B94F}" destId="{5E54F87A-48AF-4179-9ED3-B6F14875D1BB}" srcOrd="0" destOrd="0" presId="urn:microsoft.com/office/officeart/2005/8/layout/hList1"/>
    <dgm:cxn modelId="{3863AEC2-59F1-4307-820E-CE18BF52FE4F}" srcId="{FCD95E12-E8E4-48A0-8443-B38A5927B94F}" destId="{8908C3B0-CAA2-422A-98AC-26A1EF648DD3}" srcOrd="0" destOrd="0" parTransId="{99550363-125E-441D-A886-C535A1FCEAEF}" sibTransId="{E72BE536-8F6C-49A7-B1C0-579DF6291E0F}"/>
    <dgm:cxn modelId="{D56B6872-BC3E-4116-9F64-5F57F0E6742C}" type="presOf" srcId="{8908C3B0-CAA2-422A-98AC-26A1EF648DD3}" destId="{73B75145-D5FC-498B-AA26-A85AAB62D3C0}" srcOrd="0" destOrd="0" presId="urn:microsoft.com/office/officeart/2005/8/layout/hList1"/>
    <dgm:cxn modelId="{140B0CA0-AAB1-4A8D-BD63-9DD87146BBE3}" type="presOf" srcId="{8D1581E9-B1F7-431E-B04E-2EE13EE638B4}" destId="{B107D673-6FCB-4243-A705-7E9CDAC3DD07}" srcOrd="0" destOrd="0" presId="urn:microsoft.com/office/officeart/2005/8/layout/hList1"/>
    <dgm:cxn modelId="{D3F17F41-643A-4EF8-929A-F28E1962A096}" srcId="{8908C3B0-CAA2-422A-98AC-26A1EF648DD3}" destId="{8D1581E9-B1F7-431E-B04E-2EE13EE638B4}" srcOrd="0" destOrd="0" parTransId="{1DEC7E73-C669-460A-B470-BADF24EFBADA}" sibTransId="{D8F03B85-0B99-4D62-9055-4D433E33FF77}"/>
    <dgm:cxn modelId="{89F4153A-0B4F-4423-A013-B1F856D318AD}" type="presParOf" srcId="{5E54F87A-48AF-4179-9ED3-B6F14875D1BB}" destId="{C1AF4CDC-84FD-4385-876A-840B850FAD68}" srcOrd="0" destOrd="0" presId="urn:microsoft.com/office/officeart/2005/8/layout/hList1"/>
    <dgm:cxn modelId="{C5D1E05C-AA57-49C3-B44B-E031AD6DD925}" type="presParOf" srcId="{C1AF4CDC-84FD-4385-876A-840B850FAD68}" destId="{73B75145-D5FC-498B-AA26-A85AAB62D3C0}" srcOrd="0" destOrd="0" presId="urn:microsoft.com/office/officeart/2005/8/layout/hList1"/>
    <dgm:cxn modelId="{54FFE11C-44C1-482A-8DBD-C96A9CE0E03E}" type="presParOf" srcId="{C1AF4CDC-84FD-4385-876A-840B850FAD68}" destId="{B107D673-6FCB-4243-A705-7E9CDAC3DD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FCD95E12-E8E4-48A0-8443-B38A5927B94F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8908C3B0-CAA2-422A-98AC-26A1EF648DD3}">
      <dgm:prSet/>
      <dgm:spPr/>
      <dgm:t>
        <a:bodyPr/>
        <a:lstStyle/>
        <a:p>
          <a:pPr rtl="0"/>
          <a:r>
            <a:rPr lang="pt-BR" b="1" dirty="0" err="1" smtClean="0"/>
            <a:t>Pré</a:t>
          </a:r>
          <a:r>
            <a:rPr lang="pt-BR" b="1" dirty="0" smtClean="0"/>
            <a:t> e Pós Incremento ou </a:t>
          </a:r>
          <a:r>
            <a:rPr lang="pt-BR" b="1" dirty="0" err="1" smtClean="0"/>
            <a:t>Pré</a:t>
          </a:r>
          <a:r>
            <a:rPr lang="pt-BR" b="1" dirty="0" smtClean="0"/>
            <a:t> e Pós Decremento</a:t>
          </a:r>
          <a:endParaRPr lang="pt-BR" dirty="0"/>
        </a:p>
      </dgm:t>
    </dgm:pt>
    <dgm:pt modelId="{99550363-125E-441D-A886-C535A1FCEAEF}" type="parTrans" cxnId="{3863AEC2-59F1-4307-820E-CE18BF52FE4F}">
      <dgm:prSet/>
      <dgm:spPr/>
      <dgm:t>
        <a:bodyPr/>
        <a:lstStyle/>
        <a:p>
          <a:endParaRPr lang="pt-BR"/>
        </a:p>
      </dgm:t>
    </dgm:pt>
    <dgm:pt modelId="{E72BE536-8F6C-49A7-B1C0-579DF6291E0F}" type="sibTrans" cxnId="{3863AEC2-59F1-4307-820E-CE18BF52FE4F}">
      <dgm:prSet/>
      <dgm:spPr/>
      <dgm:t>
        <a:bodyPr/>
        <a:lstStyle/>
        <a:p>
          <a:endParaRPr lang="pt-BR"/>
        </a:p>
      </dgm:t>
    </dgm:pt>
    <dgm:pt modelId="{8D1581E9-B1F7-431E-B04E-2EE13EE638B4}">
      <dgm:prSet/>
      <dgm:spPr/>
      <dgm:t>
        <a:bodyPr/>
        <a:lstStyle/>
        <a:p>
          <a:pPr rtl="0"/>
          <a:r>
            <a:rPr lang="pt-BR" dirty="0" smtClean="0"/>
            <a:t>No exemplo abaixo,  como o operador “++” foi utilizado na forma de </a:t>
          </a:r>
          <a:r>
            <a:rPr lang="pt-BR" b="1" dirty="0" smtClean="0"/>
            <a:t>pós incremento</a:t>
          </a:r>
          <a:r>
            <a:rPr lang="pt-BR" dirty="0" smtClean="0"/>
            <a:t>, a comparação ocorrerá antes do incremento. Analogamente, a comparação ocorreria antes do decremento se o operador “--” fosse utilizado na forma de pós decremento.</a:t>
          </a:r>
          <a:endParaRPr lang="pt-BR" dirty="0"/>
        </a:p>
      </dgm:t>
    </dgm:pt>
    <dgm:pt modelId="{1DEC7E73-C669-460A-B470-BADF24EFBADA}" type="parTrans" cxnId="{D3F17F41-643A-4EF8-929A-F28E1962A096}">
      <dgm:prSet/>
      <dgm:spPr/>
      <dgm:t>
        <a:bodyPr/>
        <a:lstStyle/>
        <a:p>
          <a:endParaRPr lang="pt-BR"/>
        </a:p>
      </dgm:t>
    </dgm:pt>
    <dgm:pt modelId="{D8F03B85-0B99-4D62-9055-4D433E33FF77}" type="sibTrans" cxnId="{D3F17F41-643A-4EF8-929A-F28E1962A096}">
      <dgm:prSet/>
      <dgm:spPr/>
      <dgm:t>
        <a:bodyPr/>
        <a:lstStyle/>
        <a:p>
          <a:endParaRPr lang="pt-BR"/>
        </a:p>
      </dgm:t>
    </dgm:pt>
    <dgm:pt modelId="{5E54F87A-48AF-4179-9ED3-B6F14875D1BB}" type="pres">
      <dgm:prSet presAssocID="{FCD95E12-E8E4-48A0-8443-B38A5927B9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1AF4CDC-84FD-4385-876A-840B850FAD68}" type="pres">
      <dgm:prSet presAssocID="{8908C3B0-CAA2-422A-98AC-26A1EF648DD3}" presName="composite" presStyleCnt="0"/>
      <dgm:spPr/>
    </dgm:pt>
    <dgm:pt modelId="{73B75145-D5FC-498B-AA26-A85AAB62D3C0}" type="pres">
      <dgm:prSet presAssocID="{8908C3B0-CAA2-422A-98AC-26A1EF648DD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07D673-6FCB-4243-A705-7E9CDAC3DD07}" type="pres">
      <dgm:prSet presAssocID="{8908C3B0-CAA2-422A-98AC-26A1EF648DD3}" presName="desTx" presStyleLbl="alignAccFollowNode1" presStyleIdx="0" presStyleCnt="1" custLinFactNeighborX="-1005" custLinFactNeighborY="185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9F1670D-FF9E-4731-AC0D-9410817C4C6B}" type="presOf" srcId="{FCD95E12-E8E4-48A0-8443-B38A5927B94F}" destId="{5E54F87A-48AF-4179-9ED3-B6F14875D1BB}" srcOrd="0" destOrd="0" presId="urn:microsoft.com/office/officeart/2005/8/layout/hList1"/>
    <dgm:cxn modelId="{9C3D467B-DCEA-4C38-8E1B-64641E9E500A}" type="presOf" srcId="{8D1581E9-B1F7-431E-B04E-2EE13EE638B4}" destId="{B107D673-6FCB-4243-A705-7E9CDAC3DD07}" srcOrd="0" destOrd="0" presId="urn:microsoft.com/office/officeart/2005/8/layout/hList1"/>
    <dgm:cxn modelId="{3863AEC2-59F1-4307-820E-CE18BF52FE4F}" srcId="{FCD95E12-E8E4-48A0-8443-B38A5927B94F}" destId="{8908C3B0-CAA2-422A-98AC-26A1EF648DD3}" srcOrd="0" destOrd="0" parTransId="{99550363-125E-441D-A886-C535A1FCEAEF}" sibTransId="{E72BE536-8F6C-49A7-B1C0-579DF6291E0F}"/>
    <dgm:cxn modelId="{0C27819B-AD45-4873-9E67-857D29D35EBE}" type="presOf" srcId="{8908C3B0-CAA2-422A-98AC-26A1EF648DD3}" destId="{73B75145-D5FC-498B-AA26-A85AAB62D3C0}" srcOrd="0" destOrd="0" presId="urn:microsoft.com/office/officeart/2005/8/layout/hList1"/>
    <dgm:cxn modelId="{D3F17F41-643A-4EF8-929A-F28E1962A096}" srcId="{8908C3B0-CAA2-422A-98AC-26A1EF648DD3}" destId="{8D1581E9-B1F7-431E-B04E-2EE13EE638B4}" srcOrd="0" destOrd="0" parTransId="{1DEC7E73-C669-460A-B470-BADF24EFBADA}" sibTransId="{D8F03B85-0B99-4D62-9055-4D433E33FF77}"/>
    <dgm:cxn modelId="{63B1B4EC-7241-4648-8875-1E78BC1EA78C}" type="presParOf" srcId="{5E54F87A-48AF-4179-9ED3-B6F14875D1BB}" destId="{C1AF4CDC-84FD-4385-876A-840B850FAD68}" srcOrd="0" destOrd="0" presId="urn:microsoft.com/office/officeart/2005/8/layout/hList1"/>
    <dgm:cxn modelId="{F94D4892-1B39-45BA-8F7A-57D947DFD17A}" type="presParOf" srcId="{C1AF4CDC-84FD-4385-876A-840B850FAD68}" destId="{73B75145-D5FC-498B-AA26-A85AAB62D3C0}" srcOrd="0" destOrd="0" presId="urn:microsoft.com/office/officeart/2005/8/layout/hList1"/>
    <dgm:cxn modelId="{6904E7FF-ED14-448C-B9E0-4D141B97CB53}" type="presParOf" srcId="{C1AF4CDC-84FD-4385-876A-840B850FAD68}" destId="{B107D673-6FCB-4243-A705-7E9CDAC3DD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FCD95E12-E8E4-48A0-8443-B38A5927B94F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8908C3B0-CAA2-422A-98AC-26A1EF648DD3}">
      <dgm:prSet/>
      <dgm:spPr/>
      <dgm:t>
        <a:bodyPr/>
        <a:lstStyle/>
        <a:p>
          <a:pPr rtl="0"/>
          <a:r>
            <a:rPr lang="pt-BR" b="1" dirty="0" err="1" smtClean="0"/>
            <a:t>Pré</a:t>
          </a:r>
          <a:r>
            <a:rPr lang="pt-BR" b="1" dirty="0" smtClean="0"/>
            <a:t> e Pós Incremento ou </a:t>
          </a:r>
          <a:r>
            <a:rPr lang="pt-BR" b="1" dirty="0" err="1" smtClean="0"/>
            <a:t>Pré</a:t>
          </a:r>
          <a:r>
            <a:rPr lang="pt-BR" b="1" dirty="0" smtClean="0"/>
            <a:t> e Pós Decremento</a:t>
          </a:r>
          <a:endParaRPr lang="pt-BR" dirty="0"/>
        </a:p>
      </dgm:t>
    </dgm:pt>
    <dgm:pt modelId="{99550363-125E-441D-A886-C535A1FCEAEF}" type="parTrans" cxnId="{3863AEC2-59F1-4307-820E-CE18BF52FE4F}">
      <dgm:prSet/>
      <dgm:spPr/>
      <dgm:t>
        <a:bodyPr/>
        <a:lstStyle/>
        <a:p>
          <a:endParaRPr lang="pt-BR"/>
        </a:p>
      </dgm:t>
    </dgm:pt>
    <dgm:pt modelId="{E72BE536-8F6C-49A7-B1C0-579DF6291E0F}" type="sibTrans" cxnId="{3863AEC2-59F1-4307-820E-CE18BF52FE4F}">
      <dgm:prSet/>
      <dgm:spPr/>
      <dgm:t>
        <a:bodyPr/>
        <a:lstStyle/>
        <a:p>
          <a:endParaRPr lang="pt-BR"/>
        </a:p>
      </dgm:t>
    </dgm:pt>
    <dgm:pt modelId="{8D1581E9-B1F7-431E-B04E-2EE13EE638B4}">
      <dgm:prSet/>
      <dgm:spPr/>
      <dgm:t>
        <a:bodyPr/>
        <a:lstStyle/>
        <a:p>
          <a:pPr rtl="0"/>
          <a:r>
            <a:rPr lang="pt-BR" dirty="0" smtClean="0"/>
            <a:t>Agora, considere a utilização do operador “++” na forma de </a:t>
          </a:r>
          <a:r>
            <a:rPr lang="pt-BR" b="1" dirty="0" err="1" smtClean="0"/>
            <a:t>pré</a:t>
          </a:r>
          <a:r>
            <a:rPr lang="pt-BR" b="1" dirty="0" smtClean="0"/>
            <a:t> incremento</a:t>
          </a:r>
          <a:r>
            <a:rPr lang="pt-BR" dirty="0" smtClean="0"/>
            <a:t>.</a:t>
          </a:r>
          <a:endParaRPr lang="pt-BR" dirty="0"/>
        </a:p>
      </dgm:t>
    </dgm:pt>
    <dgm:pt modelId="{1DEC7E73-C669-460A-B470-BADF24EFBADA}" type="parTrans" cxnId="{D3F17F41-643A-4EF8-929A-F28E1962A096}">
      <dgm:prSet/>
      <dgm:spPr/>
      <dgm:t>
        <a:bodyPr/>
        <a:lstStyle/>
        <a:p>
          <a:endParaRPr lang="pt-BR"/>
        </a:p>
      </dgm:t>
    </dgm:pt>
    <dgm:pt modelId="{D8F03B85-0B99-4D62-9055-4D433E33FF77}" type="sibTrans" cxnId="{D3F17F41-643A-4EF8-929A-F28E1962A096}">
      <dgm:prSet/>
      <dgm:spPr/>
      <dgm:t>
        <a:bodyPr/>
        <a:lstStyle/>
        <a:p>
          <a:endParaRPr lang="pt-BR"/>
        </a:p>
      </dgm:t>
    </dgm:pt>
    <dgm:pt modelId="{5E54F87A-48AF-4179-9ED3-B6F14875D1BB}" type="pres">
      <dgm:prSet presAssocID="{FCD95E12-E8E4-48A0-8443-B38A5927B9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1AF4CDC-84FD-4385-876A-840B850FAD68}" type="pres">
      <dgm:prSet presAssocID="{8908C3B0-CAA2-422A-98AC-26A1EF648DD3}" presName="composite" presStyleCnt="0"/>
      <dgm:spPr/>
    </dgm:pt>
    <dgm:pt modelId="{73B75145-D5FC-498B-AA26-A85AAB62D3C0}" type="pres">
      <dgm:prSet presAssocID="{8908C3B0-CAA2-422A-98AC-26A1EF648DD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07D673-6FCB-4243-A705-7E9CDAC3DD07}" type="pres">
      <dgm:prSet presAssocID="{8908C3B0-CAA2-422A-98AC-26A1EF648DD3}" presName="desTx" presStyleLbl="alignAccFollowNode1" presStyleIdx="0" presStyleCnt="1" custLinFactNeighborX="-1005" custLinFactNeighborY="185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6913571-E206-4BB8-A796-40BBDAAD0B6F}" type="presOf" srcId="{FCD95E12-E8E4-48A0-8443-B38A5927B94F}" destId="{5E54F87A-48AF-4179-9ED3-B6F14875D1BB}" srcOrd="0" destOrd="0" presId="urn:microsoft.com/office/officeart/2005/8/layout/hList1"/>
    <dgm:cxn modelId="{3863AEC2-59F1-4307-820E-CE18BF52FE4F}" srcId="{FCD95E12-E8E4-48A0-8443-B38A5927B94F}" destId="{8908C3B0-CAA2-422A-98AC-26A1EF648DD3}" srcOrd="0" destOrd="0" parTransId="{99550363-125E-441D-A886-C535A1FCEAEF}" sibTransId="{E72BE536-8F6C-49A7-B1C0-579DF6291E0F}"/>
    <dgm:cxn modelId="{F537A2EF-B4FA-437D-B095-3BAD767AEB6B}" type="presOf" srcId="{8D1581E9-B1F7-431E-B04E-2EE13EE638B4}" destId="{B107D673-6FCB-4243-A705-7E9CDAC3DD07}" srcOrd="0" destOrd="0" presId="urn:microsoft.com/office/officeart/2005/8/layout/hList1"/>
    <dgm:cxn modelId="{681B5EB8-08C8-40BF-BA18-E1F89FBBC85C}" type="presOf" srcId="{8908C3B0-CAA2-422A-98AC-26A1EF648DD3}" destId="{73B75145-D5FC-498B-AA26-A85AAB62D3C0}" srcOrd="0" destOrd="0" presId="urn:microsoft.com/office/officeart/2005/8/layout/hList1"/>
    <dgm:cxn modelId="{D3F17F41-643A-4EF8-929A-F28E1962A096}" srcId="{8908C3B0-CAA2-422A-98AC-26A1EF648DD3}" destId="{8D1581E9-B1F7-431E-B04E-2EE13EE638B4}" srcOrd="0" destOrd="0" parTransId="{1DEC7E73-C669-460A-B470-BADF24EFBADA}" sibTransId="{D8F03B85-0B99-4D62-9055-4D433E33FF77}"/>
    <dgm:cxn modelId="{43363BAD-3F4E-4ACC-B59C-C6444D86369D}" type="presParOf" srcId="{5E54F87A-48AF-4179-9ED3-B6F14875D1BB}" destId="{C1AF4CDC-84FD-4385-876A-840B850FAD68}" srcOrd="0" destOrd="0" presId="urn:microsoft.com/office/officeart/2005/8/layout/hList1"/>
    <dgm:cxn modelId="{3CFA8C33-5213-4183-B4FF-22D5C6925146}" type="presParOf" srcId="{C1AF4CDC-84FD-4385-876A-840B850FAD68}" destId="{73B75145-D5FC-498B-AA26-A85AAB62D3C0}" srcOrd="0" destOrd="0" presId="urn:microsoft.com/office/officeart/2005/8/layout/hList1"/>
    <dgm:cxn modelId="{8865E1B1-0DEA-4D57-B020-06B4948BEF10}" type="presParOf" srcId="{C1AF4CDC-84FD-4385-876A-840B850FAD68}" destId="{B107D673-6FCB-4243-A705-7E9CDAC3DD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FCD95E12-E8E4-48A0-8443-B38A5927B94F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8908C3B0-CAA2-422A-98AC-26A1EF648DD3}">
      <dgm:prSet/>
      <dgm:spPr/>
      <dgm:t>
        <a:bodyPr/>
        <a:lstStyle/>
        <a:p>
          <a:pPr rtl="0"/>
          <a:r>
            <a:rPr lang="pt-BR" b="1" dirty="0" err="1" smtClean="0"/>
            <a:t>Pré</a:t>
          </a:r>
          <a:r>
            <a:rPr lang="pt-BR" b="1" dirty="0" smtClean="0"/>
            <a:t> e Pós Incremento ou </a:t>
          </a:r>
          <a:r>
            <a:rPr lang="pt-BR" b="1" dirty="0" err="1" smtClean="0"/>
            <a:t>Pré</a:t>
          </a:r>
          <a:r>
            <a:rPr lang="pt-BR" b="1" dirty="0" smtClean="0"/>
            <a:t> e Pós Decremento</a:t>
          </a:r>
          <a:endParaRPr lang="pt-BR" dirty="0"/>
        </a:p>
      </dgm:t>
    </dgm:pt>
    <dgm:pt modelId="{99550363-125E-441D-A886-C535A1FCEAEF}" type="parTrans" cxnId="{3863AEC2-59F1-4307-820E-CE18BF52FE4F}">
      <dgm:prSet/>
      <dgm:spPr/>
      <dgm:t>
        <a:bodyPr/>
        <a:lstStyle/>
        <a:p>
          <a:endParaRPr lang="pt-BR"/>
        </a:p>
      </dgm:t>
    </dgm:pt>
    <dgm:pt modelId="{E72BE536-8F6C-49A7-B1C0-579DF6291E0F}" type="sibTrans" cxnId="{3863AEC2-59F1-4307-820E-CE18BF52FE4F}">
      <dgm:prSet/>
      <dgm:spPr/>
      <dgm:t>
        <a:bodyPr/>
        <a:lstStyle/>
        <a:p>
          <a:endParaRPr lang="pt-BR"/>
        </a:p>
      </dgm:t>
    </dgm:pt>
    <dgm:pt modelId="{8D1581E9-B1F7-431E-B04E-2EE13EE638B4}">
      <dgm:prSet/>
      <dgm:spPr/>
      <dgm:t>
        <a:bodyPr/>
        <a:lstStyle/>
        <a:p>
          <a:pPr rtl="0"/>
          <a:r>
            <a:rPr lang="pt-BR" dirty="0" smtClean="0"/>
            <a:t>Nesse último exemplo, a comparação com o operador “==” é realizada depois do incremento do operador “++”. Analogamente, a comparação ocorreria depois do decremento se o operador “--” fosse utilizado na forma de </a:t>
          </a:r>
          <a:r>
            <a:rPr lang="pt-BR" b="1" dirty="0" err="1" smtClean="0"/>
            <a:t>pré</a:t>
          </a:r>
          <a:r>
            <a:rPr lang="pt-BR" b="1" dirty="0" smtClean="0"/>
            <a:t> decremento</a:t>
          </a:r>
          <a:r>
            <a:rPr lang="pt-BR" dirty="0" smtClean="0"/>
            <a:t>.</a:t>
          </a:r>
          <a:endParaRPr lang="pt-BR" dirty="0"/>
        </a:p>
      </dgm:t>
    </dgm:pt>
    <dgm:pt modelId="{1DEC7E73-C669-460A-B470-BADF24EFBADA}" type="parTrans" cxnId="{D3F17F41-643A-4EF8-929A-F28E1962A096}">
      <dgm:prSet/>
      <dgm:spPr/>
      <dgm:t>
        <a:bodyPr/>
        <a:lstStyle/>
        <a:p>
          <a:endParaRPr lang="pt-BR"/>
        </a:p>
      </dgm:t>
    </dgm:pt>
    <dgm:pt modelId="{D8F03B85-0B99-4D62-9055-4D433E33FF77}" type="sibTrans" cxnId="{D3F17F41-643A-4EF8-929A-F28E1962A096}">
      <dgm:prSet/>
      <dgm:spPr/>
      <dgm:t>
        <a:bodyPr/>
        <a:lstStyle/>
        <a:p>
          <a:endParaRPr lang="pt-BR"/>
        </a:p>
      </dgm:t>
    </dgm:pt>
    <dgm:pt modelId="{5E54F87A-48AF-4179-9ED3-B6F14875D1BB}" type="pres">
      <dgm:prSet presAssocID="{FCD95E12-E8E4-48A0-8443-B38A5927B9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1AF4CDC-84FD-4385-876A-840B850FAD68}" type="pres">
      <dgm:prSet presAssocID="{8908C3B0-CAA2-422A-98AC-26A1EF648DD3}" presName="composite" presStyleCnt="0"/>
      <dgm:spPr/>
    </dgm:pt>
    <dgm:pt modelId="{73B75145-D5FC-498B-AA26-A85AAB62D3C0}" type="pres">
      <dgm:prSet presAssocID="{8908C3B0-CAA2-422A-98AC-26A1EF648DD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07D673-6FCB-4243-A705-7E9CDAC3DD07}" type="pres">
      <dgm:prSet presAssocID="{8908C3B0-CAA2-422A-98AC-26A1EF648DD3}" presName="desTx" presStyleLbl="alignAccFollowNode1" presStyleIdx="0" presStyleCnt="1" custLinFactNeighborX="-1005" custLinFactNeighborY="185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863AEC2-59F1-4307-820E-CE18BF52FE4F}" srcId="{FCD95E12-E8E4-48A0-8443-B38A5927B94F}" destId="{8908C3B0-CAA2-422A-98AC-26A1EF648DD3}" srcOrd="0" destOrd="0" parTransId="{99550363-125E-441D-A886-C535A1FCEAEF}" sibTransId="{E72BE536-8F6C-49A7-B1C0-579DF6291E0F}"/>
    <dgm:cxn modelId="{90A7D1CA-2285-421B-B200-A7AC22EC2C70}" type="presOf" srcId="{8D1581E9-B1F7-431E-B04E-2EE13EE638B4}" destId="{B107D673-6FCB-4243-A705-7E9CDAC3DD07}" srcOrd="0" destOrd="0" presId="urn:microsoft.com/office/officeart/2005/8/layout/hList1"/>
    <dgm:cxn modelId="{C1704B5D-0C2D-4C5E-AEB7-88A7749F7E00}" type="presOf" srcId="{8908C3B0-CAA2-422A-98AC-26A1EF648DD3}" destId="{73B75145-D5FC-498B-AA26-A85AAB62D3C0}" srcOrd="0" destOrd="0" presId="urn:microsoft.com/office/officeart/2005/8/layout/hList1"/>
    <dgm:cxn modelId="{AF5F2F3D-D9EF-45A1-B5DA-2EF8CF265D3C}" type="presOf" srcId="{FCD95E12-E8E4-48A0-8443-B38A5927B94F}" destId="{5E54F87A-48AF-4179-9ED3-B6F14875D1BB}" srcOrd="0" destOrd="0" presId="urn:microsoft.com/office/officeart/2005/8/layout/hList1"/>
    <dgm:cxn modelId="{D3F17F41-643A-4EF8-929A-F28E1962A096}" srcId="{8908C3B0-CAA2-422A-98AC-26A1EF648DD3}" destId="{8D1581E9-B1F7-431E-B04E-2EE13EE638B4}" srcOrd="0" destOrd="0" parTransId="{1DEC7E73-C669-460A-B470-BADF24EFBADA}" sibTransId="{D8F03B85-0B99-4D62-9055-4D433E33FF77}"/>
    <dgm:cxn modelId="{ACABB199-318C-405F-8B43-6623D7A6915B}" type="presParOf" srcId="{5E54F87A-48AF-4179-9ED3-B6F14875D1BB}" destId="{C1AF4CDC-84FD-4385-876A-840B850FAD68}" srcOrd="0" destOrd="0" presId="urn:microsoft.com/office/officeart/2005/8/layout/hList1"/>
    <dgm:cxn modelId="{11E9764A-BD38-4370-97BF-11500FD5FFC7}" type="presParOf" srcId="{C1AF4CDC-84FD-4385-876A-840B850FAD68}" destId="{73B75145-D5FC-498B-AA26-A85AAB62D3C0}" srcOrd="0" destOrd="0" presId="urn:microsoft.com/office/officeart/2005/8/layout/hList1"/>
    <dgm:cxn modelId="{92F5AEFB-7A80-4034-82C8-44675D8E3384}" type="presParOf" srcId="{C1AF4CDC-84FD-4385-876A-840B850FAD68}" destId="{B107D673-6FCB-4243-A705-7E9CDAC3DD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4DDF9491-7B1B-42DB-82D2-8BD8C05AFA6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4DBE6CC-89FD-4BAA-809B-BF9261FC148D}">
      <dgm:prSet/>
      <dgm:spPr>
        <a:solidFill>
          <a:srgbClr val="6D297F"/>
        </a:solidFill>
        <a:ln>
          <a:solidFill>
            <a:srgbClr val="6D297F"/>
          </a:solidFill>
        </a:ln>
      </dgm:spPr>
      <dgm:t>
        <a:bodyPr/>
        <a:lstStyle/>
        <a:p>
          <a:pPr rtl="0"/>
          <a:r>
            <a:rPr lang="pt-BR" dirty="0" smtClean="0"/>
            <a:t>Matutando...</a:t>
          </a:r>
          <a:endParaRPr lang="pt-BR" dirty="0"/>
        </a:p>
      </dgm:t>
    </dgm:pt>
    <dgm:pt modelId="{F85BF7D6-D8C0-40ED-B128-4049D977F0AE}" type="parTrans" cxnId="{7EA7A9A9-09BF-407A-B299-5D43E8F6EA1A}">
      <dgm:prSet/>
      <dgm:spPr/>
      <dgm:t>
        <a:bodyPr/>
        <a:lstStyle/>
        <a:p>
          <a:endParaRPr lang="pt-BR"/>
        </a:p>
      </dgm:t>
    </dgm:pt>
    <dgm:pt modelId="{D6033976-D6BF-4AFE-96A3-432862E65C83}" type="sibTrans" cxnId="{7EA7A9A9-09BF-407A-B299-5D43E8F6EA1A}">
      <dgm:prSet/>
      <dgm:spPr/>
      <dgm:t>
        <a:bodyPr/>
        <a:lstStyle/>
        <a:p>
          <a:endParaRPr lang="pt-BR"/>
        </a:p>
      </dgm:t>
    </dgm:pt>
    <dgm:pt modelId="{0E538CB9-1EB9-4579-BF65-014FC19F6CCE}">
      <dgm:prSet/>
      <dgm:spPr/>
      <dgm:t>
        <a:bodyPr/>
        <a:lstStyle/>
        <a:p>
          <a:pPr algn="just" rtl="0"/>
          <a:r>
            <a:rPr lang="pt-BR" dirty="0" smtClean="0"/>
            <a:t>Considere o comportamento do </a:t>
          </a:r>
          <a:r>
            <a:rPr lang="pt-BR" b="1" dirty="0" err="1" smtClean="0"/>
            <a:t>pré</a:t>
          </a:r>
          <a:r>
            <a:rPr lang="pt-BR" b="1" dirty="0" smtClean="0"/>
            <a:t> incremento</a:t>
          </a:r>
          <a:r>
            <a:rPr lang="pt-BR" dirty="0" smtClean="0"/>
            <a:t>, </a:t>
          </a:r>
          <a:r>
            <a:rPr lang="pt-BR" b="1" dirty="0" smtClean="0"/>
            <a:t>pós incremento</a:t>
          </a:r>
          <a:r>
            <a:rPr lang="pt-BR" dirty="0" smtClean="0"/>
            <a:t>, </a:t>
          </a:r>
          <a:r>
            <a:rPr lang="pt-BR" b="1" dirty="0" err="1" smtClean="0"/>
            <a:t>pré</a:t>
          </a:r>
          <a:r>
            <a:rPr lang="pt-BR" b="1" dirty="0" smtClean="0"/>
            <a:t> decremento e pós decremento</a:t>
          </a:r>
          <a:r>
            <a:rPr lang="pt-BR" dirty="0" smtClean="0"/>
            <a:t>. O que seria exibido no exemplo abaixo?</a:t>
          </a:r>
          <a:endParaRPr lang="pt-BR" dirty="0"/>
        </a:p>
      </dgm:t>
    </dgm:pt>
    <dgm:pt modelId="{84519841-5DB9-405A-8FAA-624A94399F0C}" type="parTrans" cxnId="{6081F826-630F-48A2-8F60-A51E3AE9287F}">
      <dgm:prSet/>
      <dgm:spPr/>
      <dgm:t>
        <a:bodyPr/>
        <a:lstStyle/>
        <a:p>
          <a:endParaRPr lang="pt-BR"/>
        </a:p>
      </dgm:t>
    </dgm:pt>
    <dgm:pt modelId="{55736D2B-CBE6-4261-9B4F-79C984076AE7}" type="sibTrans" cxnId="{6081F826-630F-48A2-8F60-A51E3AE9287F}">
      <dgm:prSet/>
      <dgm:spPr/>
      <dgm:t>
        <a:bodyPr/>
        <a:lstStyle/>
        <a:p>
          <a:endParaRPr lang="pt-BR"/>
        </a:p>
      </dgm:t>
    </dgm:pt>
    <dgm:pt modelId="{A2FB77F7-5B1D-4ED2-91A1-D5365865DA23}" type="pres">
      <dgm:prSet presAssocID="{4DDF9491-7B1B-42DB-82D2-8BD8C05AFA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E50FA5-BD0B-4571-8988-6AF2327664FA}" type="pres">
      <dgm:prSet presAssocID="{14DBE6CC-89FD-4BAA-809B-BF9261FC148D}" presName="composite" presStyleCnt="0"/>
      <dgm:spPr/>
    </dgm:pt>
    <dgm:pt modelId="{112CBFF4-4080-45FD-AF3A-37612321DF4B}" type="pres">
      <dgm:prSet presAssocID="{14DBE6CC-89FD-4BAA-809B-BF9261FC148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9708178-415B-4D25-83F2-50B79A053715}" type="pres">
      <dgm:prSet presAssocID="{14DBE6CC-89FD-4BAA-809B-BF9261FC148D}" presName="desTx" presStyleLbl="alignAccFollowNode1" presStyleIdx="0" presStyleCnt="1" custLinFactNeighborX="-1124" custLinFactNeighborY="-725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D95761E-C341-4ECB-A851-74B59B2F81F6}" type="presOf" srcId="{0E538CB9-1EB9-4579-BF65-014FC19F6CCE}" destId="{E9708178-415B-4D25-83F2-50B79A053715}" srcOrd="0" destOrd="0" presId="urn:microsoft.com/office/officeart/2005/8/layout/hList1"/>
    <dgm:cxn modelId="{0FB182F0-763C-4E4C-AC25-7600EFBBC31C}" type="presOf" srcId="{14DBE6CC-89FD-4BAA-809B-BF9261FC148D}" destId="{112CBFF4-4080-45FD-AF3A-37612321DF4B}" srcOrd="0" destOrd="0" presId="urn:microsoft.com/office/officeart/2005/8/layout/hList1"/>
    <dgm:cxn modelId="{7EA7A9A9-09BF-407A-B299-5D43E8F6EA1A}" srcId="{4DDF9491-7B1B-42DB-82D2-8BD8C05AFA69}" destId="{14DBE6CC-89FD-4BAA-809B-BF9261FC148D}" srcOrd="0" destOrd="0" parTransId="{F85BF7D6-D8C0-40ED-B128-4049D977F0AE}" sibTransId="{D6033976-D6BF-4AFE-96A3-432862E65C83}"/>
    <dgm:cxn modelId="{6081F826-630F-48A2-8F60-A51E3AE9287F}" srcId="{14DBE6CC-89FD-4BAA-809B-BF9261FC148D}" destId="{0E538CB9-1EB9-4579-BF65-014FC19F6CCE}" srcOrd="0" destOrd="0" parTransId="{84519841-5DB9-405A-8FAA-624A94399F0C}" sibTransId="{55736D2B-CBE6-4261-9B4F-79C984076AE7}"/>
    <dgm:cxn modelId="{BB18BBCE-77AC-42CD-9624-60998504B7EC}" type="presOf" srcId="{4DDF9491-7B1B-42DB-82D2-8BD8C05AFA69}" destId="{A2FB77F7-5B1D-4ED2-91A1-D5365865DA23}" srcOrd="0" destOrd="0" presId="urn:microsoft.com/office/officeart/2005/8/layout/hList1"/>
    <dgm:cxn modelId="{5BEFBC60-3798-4942-BCAA-01C23649E43E}" type="presParOf" srcId="{A2FB77F7-5B1D-4ED2-91A1-D5365865DA23}" destId="{13E50FA5-BD0B-4571-8988-6AF2327664FA}" srcOrd="0" destOrd="0" presId="urn:microsoft.com/office/officeart/2005/8/layout/hList1"/>
    <dgm:cxn modelId="{48C1DC0B-1DC4-4047-BE30-C51343D63FC9}" type="presParOf" srcId="{13E50FA5-BD0B-4571-8988-6AF2327664FA}" destId="{112CBFF4-4080-45FD-AF3A-37612321DF4B}" srcOrd="0" destOrd="0" presId="urn:microsoft.com/office/officeart/2005/8/layout/hList1"/>
    <dgm:cxn modelId="{808E3307-CE3C-4D32-BFEC-B05BBD35D759}" type="presParOf" srcId="{13E50FA5-BD0B-4571-8988-6AF2327664FA}" destId="{E9708178-415B-4D25-83F2-50B79A0537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2E169D-5B9D-4738-9FE3-03DC1986134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E76F0A91-3E0A-4A20-9020-75D280FE4574}">
      <dgm:prSet/>
      <dgm:spPr/>
      <dgm:t>
        <a:bodyPr/>
        <a:lstStyle/>
        <a:p>
          <a:pPr rtl="0"/>
          <a:r>
            <a:rPr lang="pt-BR" b="1" dirty="0" smtClean="0"/>
            <a:t>Operadores Aritméticos</a:t>
          </a:r>
          <a:endParaRPr lang="pt-BR" dirty="0"/>
        </a:p>
      </dgm:t>
    </dgm:pt>
    <dgm:pt modelId="{9068591A-E912-4C2C-9132-D0E2D7B24C0E}" type="parTrans" cxnId="{22812D08-D68E-48BC-9408-D51969807DA8}">
      <dgm:prSet/>
      <dgm:spPr/>
      <dgm:t>
        <a:bodyPr/>
        <a:lstStyle/>
        <a:p>
          <a:endParaRPr lang="pt-BR"/>
        </a:p>
      </dgm:t>
    </dgm:pt>
    <dgm:pt modelId="{63382D9B-37E0-47EB-97E6-5C9B0ABAD63D}" type="sibTrans" cxnId="{22812D08-D68E-48BC-9408-D51969807DA8}">
      <dgm:prSet/>
      <dgm:spPr/>
      <dgm:t>
        <a:bodyPr/>
        <a:lstStyle/>
        <a:p>
          <a:endParaRPr lang="pt-BR"/>
        </a:p>
      </dgm:t>
    </dgm:pt>
    <dgm:pt modelId="{EC7E20F4-7619-4DDB-9E08-DEBA16A825D4}">
      <dgm:prSet/>
      <dgm:spPr/>
      <dgm:t>
        <a:bodyPr/>
        <a:lstStyle/>
        <a:p>
          <a:pPr rtl="0"/>
          <a:r>
            <a:rPr lang="pt-BR" smtClean="0"/>
            <a:t>Os operadores aritméticos funcionam de forma muito semelhante aos operadores da matemática. Os operadores aritméticos são:	</a:t>
          </a:r>
          <a:endParaRPr lang="pt-BR"/>
        </a:p>
      </dgm:t>
    </dgm:pt>
    <dgm:pt modelId="{C336E911-95D1-4541-80A4-B3A0EC9F36FB}" type="parTrans" cxnId="{E04BF1CD-3779-433B-BDCE-FB3FE0F48282}">
      <dgm:prSet/>
      <dgm:spPr/>
      <dgm:t>
        <a:bodyPr/>
        <a:lstStyle/>
        <a:p>
          <a:endParaRPr lang="pt-BR"/>
        </a:p>
      </dgm:t>
    </dgm:pt>
    <dgm:pt modelId="{8804DD83-9D3C-47A3-82A2-DAA6F4A45D47}" type="sibTrans" cxnId="{E04BF1CD-3779-433B-BDCE-FB3FE0F48282}">
      <dgm:prSet/>
      <dgm:spPr/>
      <dgm:t>
        <a:bodyPr/>
        <a:lstStyle/>
        <a:p>
          <a:endParaRPr lang="pt-BR"/>
        </a:p>
      </dgm:t>
    </dgm:pt>
    <dgm:pt modelId="{42DA2EEF-B4E4-4D25-9138-7E931D2E9094}">
      <dgm:prSet/>
      <dgm:spPr/>
      <dgm:t>
        <a:bodyPr/>
        <a:lstStyle/>
        <a:p>
          <a:pPr rtl="0"/>
          <a:r>
            <a:rPr lang="pt-BR" smtClean="0"/>
            <a:t>Adição +</a:t>
          </a:r>
          <a:endParaRPr lang="pt-BR"/>
        </a:p>
      </dgm:t>
    </dgm:pt>
    <dgm:pt modelId="{5D14D4F6-1550-4614-A437-70BBF887E963}" type="parTrans" cxnId="{C1488DD6-AD25-429A-9530-E6DCCB2A467B}">
      <dgm:prSet/>
      <dgm:spPr/>
      <dgm:t>
        <a:bodyPr/>
        <a:lstStyle/>
        <a:p>
          <a:endParaRPr lang="pt-BR"/>
        </a:p>
      </dgm:t>
    </dgm:pt>
    <dgm:pt modelId="{7B218905-990D-434A-8128-8E9214B297FB}" type="sibTrans" cxnId="{C1488DD6-AD25-429A-9530-E6DCCB2A467B}">
      <dgm:prSet/>
      <dgm:spPr/>
      <dgm:t>
        <a:bodyPr/>
        <a:lstStyle/>
        <a:p>
          <a:endParaRPr lang="pt-BR"/>
        </a:p>
      </dgm:t>
    </dgm:pt>
    <dgm:pt modelId="{6BA3466D-C695-4F58-B4C5-E8E9499851EA}">
      <dgm:prSet/>
      <dgm:spPr/>
      <dgm:t>
        <a:bodyPr/>
        <a:lstStyle/>
        <a:p>
          <a:pPr rtl="0"/>
          <a:r>
            <a:rPr lang="pt-BR" smtClean="0"/>
            <a:t>Subtração -</a:t>
          </a:r>
          <a:endParaRPr lang="pt-BR"/>
        </a:p>
      </dgm:t>
    </dgm:pt>
    <dgm:pt modelId="{DFA5C6C1-40DD-4E7F-849D-DE7139B69DB1}" type="parTrans" cxnId="{7DEACE65-259E-4BFD-A633-7A8AEAD953D7}">
      <dgm:prSet/>
      <dgm:spPr/>
      <dgm:t>
        <a:bodyPr/>
        <a:lstStyle/>
        <a:p>
          <a:endParaRPr lang="pt-BR"/>
        </a:p>
      </dgm:t>
    </dgm:pt>
    <dgm:pt modelId="{C9BA0F58-7F60-4C63-9055-1607D2A023BC}" type="sibTrans" cxnId="{7DEACE65-259E-4BFD-A633-7A8AEAD953D7}">
      <dgm:prSet/>
      <dgm:spPr/>
      <dgm:t>
        <a:bodyPr/>
        <a:lstStyle/>
        <a:p>
          <a:endParaRPr lang="pt-BR"/>
        </a:p>
      </dgm:t>
    </dgm:pt>
    <dgm:pt modelId="{7B34A2DF-D985-4D8A-8F07-DC381DC2B3A3}">
      <dgm:prSet/>
      <dgm:spPr/>
      <dgm:t>
        <a:bodyPr/>
        <a:lstStyle/>
        <a:p>
          <a:pPr rtl="0"/>
          <a:r>
            <a:rPr lang="pt-BR" smtClean="0"/>
            <a:t>Multiplicação *	</a:t>
          </a:r>
          <a:endParaRPr lang="pt-BR"/>
        </a:p>
      </dgm:t>
    </dgm:pt>
    <dgm:pt modelId="{2E1DA8C1-C040-45ED-A488-A0FDF6819C71}" type="parTrans" cxnId="{F7753E21-2B85-4690-8FD8-D5832A331636}">
      <dgm:prSet/>
      <dgm:spPr/>
      <dgm:t>
        <a:bodyPr/>
        <a:lstStyle/>
        <a:p>
          <a:endParaRPr lang="pt-BR"/>
        </a:p>
      </dgm:t>
    </dgm:pt>
    <dgm:pt modelId="{76B775D4-890A-469A-B433-E57462ABBA4B}" type="sibTrans" cxnId="{F7753E21-2B85-4690-8FD8-D5832A331636}">
      <dgm:prSet/>
      <dgm:spPr/>
      <dgm:t>
        <a:bodyPr/>
        <a:lstStyle/>
        <a:p>
          <a:endParaRPr lang="pt-BR"/>
        </a:p>
      </dgm:t>
    </dgm:pt>
    <dgm:pt modelId="{5C47B0E8-1462-4F6A-BA24-3C1F38533183}">
      <dgm:prSet/>
      <dgm:spPr/>
      <dgm:t>
        <a:bodyPr/>
        <a:lstStyle/>
        <a:p>
          <a:pPr rtl="0"/>
          <a:r>
            <a:rPr lang="pt-BR" smtClean="0"/>
            <a:t>Divisão /</a:t>
          </a:r>
          <a:endParaRPr lang="pt-BR"/>
        </a:p>
      </dgm:t>
    </dgm:pt>
    <dgm:pt modelId="{D4655BD6-D28F-4DE2-A4CA-69F804FDFEE8}" type="parTrans" cxnId="{5D931AD4-C49A-4373-9520-F7DFD105A7A5}">
      <dgm:prSet/>
      <dgm:spPr/>
      <dgm:t>
        <a:bodyPr/>
        <a:lstStyle/>
        <a:p>
          <a:endParaRPr lang="pt-BR"/>
        </a:p>
      </dgm:t>
    </dgm:pt>
    <dgm:pt modelId="{CF3E4950-457E-441B-A554-596FF7F6E2CC}" type="sibTrans" cxnId="{5D931AD4-C49A-4373-9520-F7DFD105A7A5}">
      <dgm:prSet/>
      <dgm:spPr/>
      <dgm:t>
        <a:bodyPr/>
        <a:lstStyle/>
        <a:p>
          <a:endParaRPr lang="pt-BR"/>
        </a:p>
      </dgm:t>
    </dgm:pt>
    <dgm:pt modelId="{01618CDA-5AF8-485B-A9C8-4590A3C9BEEC}">
      <dgm:prSet/>
      <dgm:spPr/>
      <dgm:t>
        <a:bodyPr/>
        <a:lstStyle/>
        <a:p>
          <a:pPr rtl="0"/>
          <a:r>
            <a:rPr lang="pt-BR" dirty="0" smtClean="0"/>
            <a:t>Módulo %</a:t>
          </a:r>
          <a:endParaRPr lang="pt-BR" dirty="0"/>
        </a:p>
      </dgm:t>
    </dgm:pt>
    <dgm:pt modelId="{0BE40AF5-257B-4D51-8374-8A832C00B41E}" type="parTrans" cxnId="{2E15B612-DB39-41A9-AE73-C332C987F904}">
      <dgm:prSet/>
      <dgm:spPr/>
      <dgm:t>
        <a:bodyPr/>
        <a:lstStyle/>
        <a:p>
          <a:endParaRPr lang="pt-BR"/>
        </a:p>
      </dgm:t>
    </dgm:pt>
    <dgm:pt modelId="{6F9383A9-5981-4090-9E9B-F688CE4CC98C}" type="sibTrans" cxnId="{2E15B612-DB39-41A9-AE73-C332C987F904}">
      <dgm:prSet/>
      <dgm:spPr/>
      <dgm:t>
        <a:bodyPr/>
        <a:lstStyle/>
        <a:p>
          <a:endParaRPr lang="pt-BR"/>
        </a:p>
      </dgm:t>
    </dgm:pt>
    <dgm:pt modelId="{16D0CF88-E23C-4AFA-A1EA-A225A657A101}" type="pres">
      <dgm:prSet presAssocID="{DB2E169D-5B9D-4738-9FE3-03DC198613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A516E09-27CE-4400-BE2D-9128A146E6E5}" type="pres">
      <dgm:prSet presAssocID="{E76F0A91-3E0A-4A20-9020-75D280FE4574}" presName="composite" presStyleCnt="0"/>
      <dgm:spPr/>
    </dgm:pt>
    <dgm:pt modelId="{5FADA375-0B72-4C2D-8C9C-D5872454FA57}" type="pres">
      <dgm:prSet presAssocID="{E76F0A91-3E0A-4A20-9020-75D280FE457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68F445-D11F-47A1-8369-D4F2CDFAEA16}" type="pres">
      <dgm:prSet presAssocID="{E76F0A91-3E0A-4A20-9020-75D280FE457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D931AD4-C49A-4373-9520-F7DFD105A7A5}" srcId="{EC7E20F4-7619-4DDB-9E08-DEBA16A825D4}" destId="{5C47B0E8-1462-4F6A-BA24-3C1F38533183}" srcOrd="3" destOrd="0" parTransId="{D4655BD6-D28F-4DE2-A4CA-69F804FDFEE8}" sibTransId="{CF3E4950-457E-441B-A554-596FF7F6E2CC}"/>
    <dgm:cxn modelId="{C1488DD6-AD25-429A-9530-E6DCCB2A467B}" srcId="{EC7E20F4-7619-4DDB-9E08-DEBA16A825D4}" destId="{42DA2EEF-B4E4-4D25-9138-7E931D2E9094}" srcOrd="0" destOrd="0" parTransId="{5D14D4F6-1550-4614-A437-70BBF887E963}" sibTransId="{7B218905-990D-434A-8128-8E9214B297FB}"/>
    <dgm:cxn modelId="{7DEACE65-259E-4BFD-A633-7A8AEAD953D7}" srcId="{EC7E20F4-7619-4DDB-9E08-DEBA16A825D4}" destId="{6BA3466D-C695-4F58-B4C5-E8E9499851EA}" srcOrd="1" destOrd="0" parTransId="{DFA5C6C1-40DD-4E7F-849D-DE7139B69DB1}" sibTransId="{C9BA0F58-7F60-4C63-9055-1607D2A023BC}"/>
    <dgm:cxn modelId="{2E15B612-DB39-41A9-AE73-C332C987F904}" srcId="{EC7E20F4-7619-4DDB-9E08-DEBA16A825D4}" destId="{01618CDA-5AF8-485B-A9C8-4590A3C9BEEC}" srcOrd="4" destOrd="0" parTransId="{0BE40AF5-257B-4D51-8374-8A832C00B41E}" sibTransId="{6F9383A9-5981-4090-9E9B-F688CE4CC98C}"/>
    <dgm:cxn modelId="{041C45CA-83BB-4773-BA45-01BBEEAD23FA}" type="presOf" srcId="{DB2E169D-5B9D-4738-9FE3-03DC1986134A}" destId="{16D0CF88-E23C-4AFA-A1EA-A225A657A101}" srcOrd="0" destOrd="0" presId="urn:microsoft.com/office/officeart/2005/8/layout/hList1"/>
    <dgm:cxn modelId="{F0FA1BAE-6B20-41FC-8797-2026900ADE4F}" type="presOf" srcId="{6BA3466D-C695-4F58-B4C5-E8E9499851EA}" destId="{E268F445-D11F-47A1-8369-D4F2CDFAEA16}" srcOrd="0" destOrd="2" presId="urn:microsoft.com/office/officeart/2005/8/layout/hList1"/>
    <dgm:cxn modelId="{77CEAA0C-C024-4744-B5D9-BB6B316D1551}" type="presOf" srcId="{7B34A2DF-D985-4D8A-8F07-DC381DC2B3A3}" destId="{E268F445-D11F-47A1-8369-D4F2CDFAEA16}" srcOrd="0" destOrd="3" presId="urn:microsoft.com/office/officeart/2005/8/layout/hList1"/>
    <dgm:cxn modelId="{D7777702-105B-493E-8AF6-4139149ACC0F}" type="presOf" srcId="{EC7E20F4-7619-4DDB-9E08-DEBA16A825D4}" destId="{E268F445-D11F-47A1-8369-D4F2CDFAEA16}" srcOrd="0" destOrd="0" presId="urn:microsoft.com/office/officeart/2005/8/layout/hList1"/>
    <dgm:cxn modelId="{2352F1A6-4C0D-40BE-AB18-4B25FAB368B5}" type="presOf" srcId="{42DA2EEF-B4E4-4D25-9138-7E931D2E9094}" destId="{E268F445-D11F-47A1-8369-D4F2CDFAEA16}" srcOrd="0" destOrd="1" presId="urn:microsoft.com/office/officeart/2005/8/layout/hList1"/>
    <dgm:cxn modelId="{22812D08-D68E-48BC-9408-D51969807DA8}" srcId="{DB2E169D-5B9D-4738-9FE3-03DC1986134A}" destId="{E76F0A91-3E0A-4A20-9020-75D280FE4574}" srcOrd="0" destOrd="0" parTransId="{9068591A-E912-4C2C-9132-D0E2D7B24C0E}" sibTransId="{63382D9B-37E0-47EB-97E6-5C9B0ABAD63D}"/>
    <dgm:cxn modelId="{F7753E21-2B85-4690-8FD8-D5832A331636}" srcId="{EC7E20F4-7619-4DDB-9E08-DEBA16A825D4}" destId="{7B34A2DF-D985-4D8A-8F07-DC381DC2B3A3}" srcOrd="2" destOrd="0" parTransId="{2E1DA8C1-C040-45ED-A488-A0FDF6819C71}" sibTransId="{76B775D4-890A-469A-B433-E57462ABBA4B}"/>
    <dgm:cxn modelId="{786B5F1B-77CC-4C73-9A63-DE04AB16C2BD}" type="presOf" srcId="{5C47B0E8-1462-4F6A-BA24-3C1F38533183}" destId="{E268F445-D11F-47A1-8369-D4F2CDFAEA16}" srcOrd="0" destOrd="4" presId="urn:microsoft.com/office/officeart/2005/8/layout/hList1"/>
    <dgm:cxn modelId="{E04BF1CD-3779-433B-BDCE-FB3FE0F48282}" srcId="{E76F0A91-3E0A-4A20-9020-75D280FE4574}" destId="{EC7E20F4-7619-4DDB-9E08-DEBA16A825D4}" srcOrd="0" destOrd="0" parTransId="{C336E911-95D1-4541-80A4-B3A0EC9F36FB}" sibTransId="{8804DD83-9D3C-47A3-82A2-DAA6F4A45D47}"/>
    <dgm:cxn modelId="{E02BE50A-3718-48C7-9AC2-7810DB8595F5}" type="presOf" srcId="{E76F0A91-3E0A-4A20-9020-75D280FE4574}" destId="{5FADA375-0B72-4C2D-8C9C-D5872454FA57}" srcOrd="0" destOrd="0" presId="urn:microsoft.com/office/officeart/2005/8/layout/hList1"/>
    <dgm:cxn modelId="{FF31B80F-64A1-4090-AEDB-9488FD884E09}" type="presOf" srcId="{01618CDA-5AF8-485B-A9C8-4590A3C9BEEC}" destId="{E268F445-D11F-47A1-8369-D4F2CDFAEA16}" srcOrd="0" destOrd="5" presId="urn:microsoft.com/office/officeart/2005/8/layout/hList1"/>
    <dgm:cxn modelId="{360DEA07-C241-4592-974E-9415A98347E6}" type="presParOf" srcId="{16D0CF88-E23C-4AFA-A1EA-A225A657A101}" destId="{DA516E09-27CE-4400-BE2D-9128A146E6E5}" srcOrd="0" destOrd="0" presId="urn:microsoft.com/office/officeart/2005/8/layout/hList1"/>
    <dgm:cxn modelId="{A16EB136-BDDD-4487-8CC7-439A36AF9D5F}" type="presParOf" srcId="{DA516E09-27CE-4400-BE2D-9128A146E6E5}" destId="{5FADA375-0B72-4C2D-8C9C-D5872454FA57}" srcOrd="0" destOrd="0" presId="urn:microsoft.com/office/officeart/2005/8/layout/hList1"/>
    <dgm:cxn modelId="{20AF82D0-A6FF-42B1-9688-6A6730729367}" type="presParOf" srcId="{DA516E09-27CE-4400-BE2D-9128A146E6E5}" destId="{E268F445-D11F-47A1-8369-D4F2CDFAEA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351DE6A4-BD80-4BB3-9639-12233879A8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B78C9F-9E04-4D74-8258-3F23430427D3}">
      <dgm:prSet/>
      <dgm:spPr/>
      <dgm:t>
        <a:bodyPr/>
        <a:lstStyle/>
        <a:p>
          <a:pPr rtl="0"/>
          <a:r>
            <a:rPr lang="pt-BR" dirty="0" smtClean="0"/>
            <a:t>Exercícios de Fixação</a:t>
          </a:r>
          <a:endParaRPr lang="pt-BR" dirty="0"/>
        </a:p>
      </dgm:t>
    </dgm:pt>
    <dgm:pt modelId="{F96F4E32-2126-42CD-9CEA-304B72D8059E}" type="parTrans" cxnId="{7D5BE023-0BC8-4D39-90D6-DE106C2A22B5}">
      <dgm:prSet/>
      <dgm:spPr/>
      <dgm:t>
        <a:bodyPr/>
        <a:lstStyle/>
        <a:p>
          <a:endParaRPr lang="pt-BR"/>
        </a:p>
      </dgm:t>
    </dgm:pt>
    <dgm:pt modelId="{8830040E-07F1-408E-AE1A-79EF67021D4B}" type="sibTrans" cxnId="{7D5BE023-0BC8-4D39-90D6-DE106C2A22B5}">
      <dgm:prSet/>
      <dgm:spPr/>
      <dgm:t>
        <a:bodyPr/>
        <a:lstStyle/>
        <a:p>
          <a:endParaRPr lang="pt-BR"/>
        </a:p>
      </dgm:t>
    </dgm:pt>
    <dgm:pt modelId="{102C4E60-F80A-40E2-B0B2-C5047713F238}">
      <dgm:prSet/>
      <dgm:spPr/>
      <dgm:t>
        <a:bodyPr/>
        <a:lstStyle/>
        <a:p>
          <a:pPr rtl="0"/>
          <a:r>
            <a:rPr lang="pt-BR" dirty="0" smtClean="0"/>
            <a:t>8) </a:t>
          </a:r>
          <a:r>
            <a:rPr lang="pt-BR" dirty="0" smtClean="0"/>
            <a:t>Ainda na pasta Operadores no seu repositório no </a:t>
          </a:r>
          <a:r>
            <a:rPr lang="pt-BR" b="1" dirty="0" err="1" smtClean="0"/>
            <a:t>Github</a:t>
          </a:r>
          <a:r>
            <a:rPr lang="pt-BR" b="1" dirty="0" smtClean="0"/>
            <a:t>, </a:t>
          </a:r>
          <a:r>
            <a:rPr lang="pt-BR" b="0" dirty="0" smtClean="0"/>
            <a:t>Exercícios Slides, faça exemplos que utilize operadores ternários.</a:t>
          </a:r>
          <a:endParaRPr lang="pt-BR" dirty="0"/>
        </a:p>
      </dgm:t>
    </dgm:pt>
    <dgm:pt modelId="{11D86290-BF76-4E95-983A-B2FA5BEF9775}" type="parTrans" cxnId="{BC98FC2E-D37E-4689-BBE7-1D71D4F511E5}">
      <dgm:prSet/>
      <dgm:spPr/>
      <dgm:t>
        <a:bodyPr/>
        <a:lstStyle/>
        <a:p>
          <a:endParaRPr lang="pt-BR"/>
        </a:p>
      </dgm:t>
    </dgm:pt>
    <dgm:pt modelId="{C8B34F55-5022-4D8A-BDAC-CDB523C4D5E7}" type="sibTrans" cxnId="{BC98FC2E-D37E-4689-BBE7-1D71D4F511E5}">
      <dgm:prSet/>
      <dgm:spPr/>
      <dgm:t>
        <a:bodyPr/>
        <a:lstStyle/>
        <a:p>
          <a:endParaRPr lang="pt-BR"/>
        </a:p>
      </dgm:t>
    </dgm:pt>
    <dgm:pt modelId="{A502436D-5CC4-4903-90CA-3DF85BB355EF}" type="pres">
      <dgm:prSet presAssocID="{351DE6A4-BD80-4BB3-9639-12233879A8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9D2FB81-62C2-4668-9001-053A55EA99A8}" type="pres">
      <dgm:prSet presAssocID="{99B78C9F-9E04-4D74-8258-3F23430427D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81431F-8FD3-42DB-AC07-E476D6E15CAC}" type="pres">
      <dgm:prSet presAssocID="{99B78C9F-9E04-4D74-8258-3F23430427D3}" presName="childText" presStyleLbl="revTx" presStyleIdx="0" presStyleCnt="1" custLinFactNeighborX="-3877" custLinFactNeighborY="595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E35C4C5-80CE-409E-AC7B-65E22C3E27E3}" type="presOf" srcId="{99B78C9F-9E04-4D74-8258-3F23430427D3}" destId="{49D2FB81-62C2-4668-9001-053A55EA99A8}" srcOrd="0" destOrd="0" presId="urn:microsoft.com/office/officeart/2005/8/layout/vList2"/>
    <dgm:cxn modelId="{DF8BE093-9A3B-440B-8425-CEB7FAED5533}" type="presOf" srcId="{102C4E60-F80A-40E2-B0B2-C5047713F238}" destId="{6981431F-8FD3-42DB-AC07-E476D6E15CAC}" srcOrd="0" destOrd="0" presId="urn:microsoft.com/office/officeart/2005/8/layout/vList2"/>
    <dgm:cxn modelId="{76A4DDCF-36F0-4F72-9DD4-ACD6036EB58B}" type="presOf" srcId="{351DE6A4-BD80-4BB3-9639-12233879A880}" destId="{A502436D-5CC4-4903-90CA-3DF85BB355EF}" srcOrd="0" destOrd="0" presId="urn:microsoft.com/office/officeart/2005/8/layout/vList2"/>
    <dgm:cxn modelId="{7D5BE023-0BC8-4D39-90D6-DE106C2A22B5}" srcId="{351DE6A4-BD80-4BB3-9639-12233879A880}" destId="{99B78C9F-9E04-4D74-8258-3F23430427D3}" srcOrd="0" destOrd="0" parTransId="{F96F4E32-2126-42CD-9CEA-304B72D8059E}" sibTransId="{8830040E-07F1-408E-AE1A-79EF67021D4B}"/>
    <dgm:cxn modelId="{BC98FC2E-D37E-4689-BBE7-1D71D4F511E5}" srcId="{99B78C9F-9E04-4D74-8258-3F23430427D3}" destId="{102C4E60-F80A-40E2-B0B2-C5047713F238}" srcOrd="0" destOrd="0" parTransId="{11D86290-BF76-4E95-983A-B2FA5BEF9775}" sibTransId="{C8B34F55-5022-4D8A-BDAC-CDB523C4D5E7}"/>
    <dgm:cxn modelId="{312902ED-E839-4E09-B49D-CC0D93B39AA1}" type="presParOf" srcId="{A502436D-5CC4-4903-90CA-3DF85BB355EF}" destId="{49D2FB81-62C2-4668-9001-053A55EA99A8}" srcOrd="0" destOrd="0" presId="urn:microsoft.com/office/officeart/2005/8/layout/vList2"/>
    <dgm:cxn modelId="{62882D3B-12AB-49FF-A3D2-91EF93489C6F}" type="presParOf" srcId="{A502436D-5CC4-4903-90CA-3DF85BB355EF}" destId="{6981431F-8FD3-42DB-AC07-E476D6E15C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351DE6A4-BD80-4BB3-9639-12233879A8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B78C9F-9E04-4D74-8258-3F23430427D3}">
      <dgm:prSet/>
      <dgm:spPr>
        <a:solidFill>
          <a:srgbClr val="00B0F0"/>
        </a:solidFill>
      </dgm:spPr>
      <dgm:t>
        <a:bodyPr/>
        <a:lstStyle/>
        <a:p>
          <a:pPr rtl="0"/>
          <a:r>
            <a:rPr lang="pt-BR" dirty="0" smtClean="0"/>
            <a:t>Exercícios de Fixação</a:t>
          </a:r>
          <a:endParaRPr lang="pt-BR" dirty="0"/>
        </a:p>
      </dgm:t>
    </dgm:pt>
    <dgm:pt modelId="{F96F4E32-2126-42CD-9CEA-304B72D8059E}" type="parTrans" cxnId="{7D5BE023-0BC8-4D39-90D6-DE106C2A22B5}">
      <dgm:prSet/>
      <dgm:spPr/>
      <dgm:t>
        <a:bodyPr/>
        <a:lstStyle/>
        <a:p>
          <a:endParaRPr lang="pt-BR"/>
        </a:p>
      </dgm:t>
    </dgm:pt>
    <dgm:pt modelId="{8830040E-07F1-408E-AE1A-79EF67021D4B}" type="sibTrans" cxnId="{7D5BE023-0BC8-4D39-90D6-DE106C2A22B5}">
      <dgm:prSet/>
      <dgm:spPr/>
      <dgm:t>
        <a:bodyPr/>
        <a:lstStyle/>
        <a:p>
          <a:endParaRPr lang="pt-BR"/>
        </a:p>
      </dgm:t>
    </dgm:pt>
    <dgm:pt modelId="{102C4E60-F80A-40E2-B0B2-C5047713F238}">
      <dgm:prSet/>
      <dgm:spPr/>
      <dgm:t>
        <a:bodyPr/>
        <a:lstStyle/>
        <a:p>
          <a:pPr rtl="0"/>
          <a:r>
            <a:rPr lang="pt-BR" dirty="0" smtClean="0"/>
            <a:t>9) </a:t>
          </a:r>
          <a:r>
            <a:rPr lang="pt-BR" dirty="0" smtClean="0"/>
            <a:t>Ainda na pasta Operadores no seu repositório no </a:t>
          </a:r>
          <a:r>
            <a:rPr lang="pt-BR" b="1" dirty="0" err="1" smtClean="0"/>
            <a:t>Github</a:t>
          </a:r>
          <a:r>
            <a:rPr lang="pt-BR" b="1" dirty="0" smtClean="0"/>
            <a:t>, </a:t>
          </a:r>
          <a:r>
            <a:rPr lang="pt-BR" b="0" dirty="0" smtClean="0"/>
            <a:t>Exercícios Slides, faça exemplos do operador de negação.</a:t>
          </a:r>
          <a:endParaRPr lang="pt-BR" dirty="0"/>
        </a:p>
      </dgm:t>
    </dgm:pt>
    <dgm:pt modelId="{11D86290-BF76-4E95-983A-B2FA5BEF9775}" type="parTrans" cxnId="{BC98FC2E-D37E-4689-BBE7-1D71D4F511E5}">
      <dgm:prSet/>
      <dgm:spPr/>
      <dgm:t>
        <a:bodyPr/>
        <a:lstStyle/>
        <a:p>
          <a:endParaRPr lang="pt-BR"/>
        </a:p>
      </dgm:t>
    </dgm:pt>
    <dgm:pt modelId="{C8B34F55-5022-4D8A-BDAC-CDB523C4D5E7}" type="sibTrans" cxnId="{BC98FC2E-D37E-4689-BBE7-1D71D4F511E5}">
      <dgm:prSet/>
      <dgm:spPr/>
      <dgm:t>
        <a:bodyPr/>
        <a:lstStyle/>
        <a:p>
          <a:endParaRPr lang="pt-BR"/>
        </a:p>
      </dgm:t>
    </dgm:pt>
    <dgm:pt modelId="{A502436D-5CC4-4903-90CA-3DF85BB355EF}" type="pres">
      <dgm:prSet presAssocID="{351DE6A4-BD80-4BB3-9639-12233879A8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9D2FB81-62C2-4668-9001-053A55EA99A8}" type="pres">
      <dgm:prSet presAssocID="{99B78C9F-9E04-4D74-8258-3F23430427D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81431F-8FD3-42DB-AC07-E476D6E15CAC}" type="pres">
      <dgm:prSet presAssocID="{99B78C9F-9E04-4D74-8258-3F23430427D3}" presName="childText" presStyleLbl="revTx" presStyleIdx="0" presStyleCnt="1" custLinFactNeighborX="-3877" custLinFactNeighborY="595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7C0B221-999B-41D6-94A7-6549D32617FB}" type="presOf" srcId="{102C4E60-F80A-40E2-B0B2-C5047713F238}" destId="{6981431F-8FD3-42DB-AC07-E476D6E15CAC}" srcOrd="0" destOrd="0" presId="urn:microsoft.com/office/officeart/2005/8/layout/vList2"/>
    <dgm:cxn modelId="{A839604D-1865-4EB0-8D03-60A3A5CB7B94}" type="presOf" srcId="{351DE6A4-BD80-4BB3-9639-12233879A880}" destId="{A502436D-5CC4-4903-90CA-3DF85BB355EF}" srcOrd="0" destOrd="0" presId="urn:microsoft.com/office/officeart/2005/8/layout/vList2"/>
    <dgm:cxn modelId="{2CEECD8C-3487-4048-8112-7EDF5E9F6445}" type="presOf" srcId="{99B78C9F-9E04-4D74-8258-3F23430427D3}" destId="{49D2FB81-62C2-4668-9001-053A55EA99A8}" srcOrd="0" destOrd="0" presId="urn:microsoft.com/office/officeart/2005/8/layout/vList2"/>
    <dgm:cxn modelId="{7D5BE023-0BC8-4D39-90D6-DE106C2A22B5}" srcId="{351DE6A4-BD80-4BB3-9639-12233879A880}" destId="{99B78C9F-9E04-4D74-8258-3F23430427D3}" srcOrd="0" destOrd="0" parTransId="{F96F4E32-2126-42CD-9CEA-304B72D8059E}" sibTransId="{8830040E-07F1-408E-AE1A-79EF67021D4B}"/>
    <dgm:cxn modelId="{BC98FC2E-D37E-4689-BBE7-1D71D4F511E5}" srcId="{99B78C9F-9E04-4D74-8258-3F23430427D3}" destId="{102C4E60-F80A-40E2-B0B2-C5047713F238}" srcOrd="0" destOrd="0" parTransId="{11D86290-BF76-4E95-983A-B2FA5BEF9775}" sibTransId="{C8B34F55-5022-4D8A-BDAC-CDB523C4D5E7}"/>
    <dgm:cxn modelId="{27F91879-D422-41F1-8BCA-6C90BD02384E}" type="presParOf" srcId="{A502436D-5CC4-4903-90CA-3DF85BB355EF}" destId="{49D2FB81-62C2-4668-9001-053A55EA99A8}" srcOrd="0" destOrd="0" presId="urn:microsoft.com/office/officeart/2005/8/layout/vList2"/>
    <dgm:cxn modelId="{8454A777-EEB9-4B99-84CF-B0F3C5D02793}" type="presParOf" srcId="{A502436D-5CC4-4903-90CA-3DF85BB355EF}" destId="{6981431F-8FD3-42DB-AC07-E476D6E15C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351DE6A4-BD80-4BB3-9639-12233879A8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B78C9F-9E04-4D74-8258-3F23430427D3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pPr rtl="0"/>
          <a:r>
            <a:rPr lang="pt-BR" dirty="0" smtClean="0"/>
            <a:t>Exercícios de Fixação</a:t>
          </a:r>
          <a:endParaRPr lang="pt-BR" dirty="0"/>
        </a:p>
      </dgm:t>
    </dgm:pt>
    <dgm:pt modelId="{F96F4E32-2126-42CD-9CEA-304B72D8059E}" type="parTrans" cxnId="{7D5BE023-0BC8-4D39-90D6-DE106C2A22B5}">
      <dgm:prSet/>
      <dgm:spPr/>
      <dgm:t>
        <a:bodyPr/>
        <a:lstStyle/>
        <a:p>
          <a:endParaRPr lang="pt-BR"/>
        </a:p>
      </dgm:t>
    </dgm:pt>
    <dgm:pt modelId="{8830040E-07F1-408E-AE1A-79EF67021D4B}" type="sibTrans" cxnId="{7D5BE023-0BC8-4D39-90D6-DE106C2A22B5}">
      <dgm:prSet/>
      <dgm:spPr/>
      <dgm:t>
        <a:bodyPr/>
        <a:lstStyle/>
        <a:p>
          <a:endParaRPr lang="pt-BR"/>
        </a:p>
      </dgm:t>
    </dgm:pt>
    <dgm:pt modelId="{102C4E60-F80A-40E2-B0B2-C5047713F238}">
      <dgm:prSet/>
      <dgm:spPr/>
      <dgm:t>
        <a:bodyPr/>
        <a:lstStyle/>
        <a:p>
          <a:pPr rtl="0"/>
          <a:r>
            <a:rPr lang="pt-BR" dirty="0" smtClean="0"/>
            <a:t>10) </a:t>
          </a:r>
          <a:r>
            <a:rPr lang="pt-BR" dirty="0" smtClean="0"/>
            <a:t>Ainda na pasta Operadores no seu repositório no </a:t>
          </a:r>
          <a:r>
            <a:rPr lang="pt-BR" b="1" dirty="0" err="1" smtClean="0"/>
            <a:t>Github</a:t>
          </a:r>
          <a:r>
            <a:rPr lang="pt-BR" b="1" dirty="0" smtClean="0"/>
            <a:t>, </a:t>
          </a:r>
          <a:r>
            <a:rPr lang="pt-BR" b="0" dirty="0" smtClean="0"/>
            <a:t>Exercícios Slides, faça exemplo utilize o operador “++” na forma de </a:t>
          </a:r>
          <a:r>
            <a:rPr lang="pt-BR" b="0" dirty="0" err="1" smtClean="0"/>
            <a:t>pré</a:t>
          </a:r>
          <a:r>
            <a:rPr lang="pt-BR" b="0" dirty="0" smtClean="0"/>
            <a:t> e pós incremento. Analogamente, utilize o “--” na forma de </a:t>
          </a:r>
          <a:r>
            <a:rPr lang="pt-BR" b="0" dirty="0" err="1" smtClean="0"/>
            <a:t>pré</a:t>
          </a:r>
          <a:r>
            <a:rPr lang="pt-BR" b="0" dirty="0" smtClean="0"/>
            <a:t> e pós decremento.</a:t>
          </a:r>
          <a:endParaRPr lang="pt-BR" dirty="0"/>
        </a:p>
      </dgm:t>
    </dgm:pt>
    <dgm:pt modelId="{11D86290-BF76-4E95-983A-B2FA5BEF9775}" type="parTrans" cxnId="{BC98FC2E-D37E-4689-BBE7-1D71D4F511E5}">
      <dgm:prSet/>
      <dgm:spPr/>
      <dgm:t>
        <a:bodyPr/>
        <a:lstStyle/>
        <a:p>
          <a:endParaRPr lang="pt-BR"/>
        </a:p>
      </dgm:t>
    </dgm:pt>
    <dgm:pt modelId="{C8B34F55-5022-4D8A-BDAC-CDB523C4D5E7}" type="sibTrans" cxnId="{BC98FC2E-D37E-4689-BBE7-1D71D4F511E5}">
      <dgm:prSet/>
      <dgm:spPr/>
      <dgm:t>
        <a:bodyPr/>
        <a:lstStyle/>
        <a:p>
          <a:endParaRPr lang="pt-BR"/>
        </a:p>
      </dgm:t>
    </dgm:pt>
    <dgm:pt modelId="{A502436D-5CC4-4903-90CA-3DF85BB355EF}" type="pres">
      <dgm:prSet presAssocID="{351DE6A4-BD80-4BB3-9639-12233879A8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9D2FB81-62C2-4668-9001-053A55EA99A8}" type="pres">
      <dgm:prSet presAssocID="{99B78C9F-9E04-4D74-8258-3F23430427D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81431F-8FD3-42DB-AC07-E476D6E15CAC}" type="pres">
      <dgm:prSet presAssocID="{99B78C9F-9E04-4D74-8258-3F23430427D3}" presName="childText" presStyleLbl="revTx" presStyleIdx="0" presStyleCnt="1" custLinFactNeighborX="-3877" custLinFactNeighborY="595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8886D46-16D6-4F8D-8388-D98B0F205CD1}" type="presOf" srcId="{99B78C9F-9E04-4D74-8258-3F23430427D3}" destId="{49D2FB81-62C2-4668-9001-053A55EA99A8}" srcOrd="0" destOrd="0" presId="urn:microsoft.com/office/officeart/2005/8/layout/vList2"/>
    <dgm:cxn modelId="{E8956D21-9D2C-4E33-815C-F53E3E29EE33}" type="presOf" srcId="{102C4E60-F80A-40E2-B0B2-C5047713F238}" destId="{6981431F-8FD3-42DB-AC07-E476D6E15CAC}" srcOrd="0" destOrd="0" presId="urn:microsoft.com/office/officeart/2005/8/layout/vList2"/>
    <dgm:cxn modelId="{7D5BE023-0BC8-4D39-90D6-DE106C2A22B5}" srcId="{351DE6A4-BD80-4BB3-9639-12233879A880}" destId="{99B78C9F-9E04-4D74-8258-3F23430427D3}" srcOrd="0" destOrd="0" parTransId="{F96F4E32-2126-42CD-9CEA-304B72D8059E}" sibTransId="{8830040E-07F1-408E-AE1A-79EF67021D4B}"/>
    <dgm:cxn modelId="{4FE4E6CB-CEFF-4469-98F5-7CEA52684D96}" type="presOf" srcId="{351DE6A4-BD80-4BB3-9639-12233879A880}" destId="{A502436D-5CC4-4903-90CA-3DF85BB355EF}" srcOrd="0" destOrd="0" presId="urn:microsoft.com/office/officeart/2005/8/layout/vList2"/>
    <dgm:cxn modelId="{BC98FC2E-D37E-4689-BBE7-1D71D4F511E5}" srcId="{99B78C9F-9E04-4D74-8258-3F23430427D3}" destId="{102C4E60-F80A-40E2-B0B2-C5047713F238}" srcOrd="0" destOrd="0" parTransId="{11D86290-BF76-4E95-983A-B2FA5BEF9775}" sibTransId="{C8B34F55-5022-4D8A-BDAC-CDB523C4D5E7}"/>
    <dgm:cxn modelId="{D4C2D9E5-7031-4E6F-AEBB-131D94D75383}" type="presParOf" srcId="{A502436D-5CC4-4903-90CA-3DF85BB355EF}" destId="{49D2FB81-62C2-4668-9001-053A55EA99A8}" srcOrd="0" destOrd="0" presId="urn:microsoft.com/office/officeart/2005/8/layout/vList2"/>
    <dgm:cxn modelId="{B7B47D17-D881-40F8-A418-38B3D9666670}" type="presParOf" srcId="{A502436D-5CC4-4903-90CA-3DF85BB355EF}" destId="{6981431F-8FD3-42DB-AC07-E476D6E15C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9694B474-E7E8-4B33-B292-AE3E500CCB2E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pt-BR"/>
        </a:p>
      </dgm:t>
    </dgm:pt>
    <dgm:pt modelId="{615B091D-5DA3-42F3-8411-4C2847A664C3}">
      <dgm:prSet/>
      <dgm:spPr/>
      <dgm:t>
        <a:bodyPr/>
        <a:lstStyle/>
        <a:p>
          <a:pPr rtl="0"/>
          <a:r>
            <a:rPr lang="pt-BR" smtClean="0"/>
            <a:t>Operações com Strings</a:t>
          </a:r>
          <a:endParaRPr lang="pt-BR"/>
        </a:p>
      </dgm:t>
    </dgm:pt>
    <dgm:pt modelId="{CF858DF1-AE06-42D4-A4DE-612130D0AF15}" type="parTrans" cxnId="{5988D5A1-84EB-4DFE-8D97-BDB0FEBAF372}">
      <dgm:prSet/>
      <dgm:spPr/>
      <dgm:t>
        <a:bodyPr/>
        <a:lstStyle/>
        <a:p>
          <a:endParaRPr lang="pt-BR"/>
        </a:p>
      </dgm:t>
    </dgm:pt>
    <dgm:pt modelId="{BD628133-60C9-4D99-8826-FC49CEE1ABF4}" type="sibTrans" cxnId="{5988D5A1-84EB-4DFE-8D97-BDB0FEBAF372}">
      <dgm:prSet/>
      <dgm:spPr/>
      <dgm:t>
        <a:bodyPr/>
        <a:lstStyle/>
        <a:p>
          <a:endParaRPr lang="pt-BR"/>
        </a:p>
      </dgm:t>
    </dgm:pt>
    <dgm:pt modelId="{89C267F4-B525-4FFF-8434-3D4BC55FBACF}">
      <dgm:prSet/>
      <dgm:spPr/>
      <dgm:t>
        <a:bodyPr/>
        <a:lstStyle/>
        <a:p>
          <a:pPr rtl="0"/>
          <a:r>
            <a:rPr lang="pt-BR" dirty="0" smtClean="0"/>
            <a:t>Algumas operações são específicas para valores do tipo </a:t>
          </a:r>
          <a:r>
            <a:rPr lang="pt-BR" b="1" dirty="0" err="1" smtClean="0"/>
            <a:t>string</a:t>
          </a:r>
          <a:r>
            <a:rPr lang="pt-BR" dirty="0" smtClean="0"/>
            <a:t>. A seguir, apresentaremos algumas dessas operações.</a:t>
          </a:r>
          <a:endParaRPr lang="pt-BR" dirty="0"/>
        </a:p>
      </dgm:t>
    </dgm:pt>
    <dgm:pt modelId="{71CD5E5E-3F4B-48D5-A6A8-B28BBE5DDB8A}" type="parTrans" cxnId="{5DDCB62C-0826-4C35-8A2A-DC6915DE8294}">
      <dgm:prSet/>
      <dgm:spPr/>
      <dgm:t>
        <a:bodyPr/>
        <a:lstStyle/>
        <a:p>
          <a:endParaRPr lang="pt-BR"/>
        </a:p>
      </dgm:t>
    </dgm:pt>
    <dgm:pt modelId="{5753119F-3D90-47C4-B3D1-7FA45CD81EE5}" type="sibTrans" cxnId="{5DDCB62C-0826-4C35-8A2A-DC6915DE8294}">
      <dgm:prSet/>
      <dgm:spPr/>
      <dgm:t>
        <a:bodyPr/>
        <a:lstStyle/>
        <a:p>
          <a:endParaRPr lang="pt-BR"/>
        </a:p>
      </dgm:t>
    </dgm:pt>
    <dgm:pt modelId="{64DBEFEB-9D1F-409D-AA63-85875EB2DD6A}" type="pres">
      <dgm:prSet presAssocID="{9694B474-E7E8-4B33-B292-AE3E500CCB2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8E215C2-FF38-4F43-ACC4-16A1B347F4FC}" type="pres">
      <dgm:prSet presAssocID="{615B091D-5DA3-42F3-8411-4C2847A664C3}" presName="composite" presStyleCnt="0"/>
      <dgm:spPr/>
    </dgm:pt>
    <dgm:pt modelId="{C24811F8-61A5-4643-998A-7D96044FB546}" type="pres">
      <dgm:prSet presAssocID="{615B091D-5DA3-42F3-8411-4C2847A664C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9A0415-E510-474A-86D1-28B6DC8068C7}" type="pres">
      <dgm:prSet presAssocID="{615B091D-5DA3-42F3-8411-4C2847A664C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7372488-0169-49D5-BF11-3875BC60CE12}" type="presOf" srcId="{615B091D-5DA3-42F3-8411-4C2847A664C3}" destId="{C24811F8-61A5-4643-998A-7D96044FB546}" srcOrd="0" destOrd="0" presId="urn:microsoft.com/office/officeart/2005/8/layout/hList1"/>
    <dgm:cxn modelId="{C447CC63-DFA2-4249-879E-280192D4288F}" type="presOf" srcId="{89C267F4-B525-4FFF-8434-3D4BC55FBACF}" destId="{8C9A0415-E510-474A-86D1-28B6DC8068C7}" srcOrd="0" destOrd="0" presId="urn:microsoft.com/office/officeart/2005/8/layout/hList1"/>
    <dgm:cxn modelId="{5988D5A1-84EB-4DFE-8D97-BDB0FEBAF372}" srcId="{9694B474-E7E8-4B33-B292-AE3E500CCB2E}" destId="{615B091D-5DA3-42F3-8411-4C2847A664C3}" srcOrd="0" destOrd="0" parTransId="{CF858DF1-AE06-42D4-A4DE-612130D0AF15}" sibTransId="{BD628133-60C9-4D99-8826-FC49CEE1ABF4}"/>
    <dgm:cxn modelId="{5DDCB62C-0826-4C35-8A2A-DC6915DE8294}" srcId="{615B091D-5DA3-42F3-8411-4C2847A664C3}" destId="{89C267F4-B525-4FFF-8434-3D4BC55FBACF}" srcOrd="0" destOrd="0" parTransId="{71CD5E5E-3F4B-48D5-A6A8-B28BBE5DDB8A}" sibTransId="{5753119F-3D90-47C4-B3D1-7FA45CD81EE5}"/>
    <dgm:cxn modelId="{A2FAEA41-32DB-4786-978A-EB9C23D4575A}" type="presOf" srcId="{9694B474-E7E8-4B33-B292-AE3E500CCB2E}" destId="{64DBEFEB-9D1F-409D-AA63-85875EB2DD6A}" srcOrd="0" destOrd="0" presId="urn:microsoft.com/office/officeart/2005/8/layout/hList1"/>
    <dgm:cxn modelId="{C1A792EC-FB96-4977-9206-2C461294A43E}" type="presParOf" srcId="{64DBEFEB-9D1F-409D-AA63-85875EB2DD6A}" destId="{28E215C2-FF38-4F43-ACC4-16A1B347F4FC}" srcOrd="0" destOrd="0" presId="urn:microsoft.com/office/officeart/2005/8/layout/hList1"/>
    <dgm:cxn modelId="{45C06760-E402-48EE-B84D-B35251981DE0}" type="presParOf" srcId="{28E215C2-FF38-4F43-ACC4-16A1B347F4FC}" destId="{C24811F8-61A5-4643-998A-7D96044FB546}" srcOrd="0" destOrd="0" presId="urn:microsoft.com/office/officeart/2005/8/layout/hList1"/>
    <dgm:cxn modelId="{9C9754DA-2F80-4A86-8BB6-39D5B9C0AD8B}" type="presParOf" srcId="{28E215C2-FF38-4F43-ACC4-16A1B347F4FC}" destId="{8C9A0415-E510-474A-86D1-28B6DC8068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6CBCA1-BDEB-47F3-9061-3D241F369B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AEDDF8-5447-40CC-97FF-9DC74CFE5E01}">
      <dgm:prSet/>
      <dgm:spPr>
        <a:solidFill>
          <a:srgbClr val="FF0000"/>
        </a:solidFill>
      </dgm:spPr>
      <dgm:t>
        <a:bodyPr/>
        <a:lstStyle/>
        <a:p>
          <a:pPr rtl="0"/>
          <a:r>
            <a:rPr lang="pt-BR" smtClean="0"/>
            <a:t>Importante</a:t>
          </a:r>
          <a:endParaRPr lang="pt-BR"/>
        </a:p>
      </dgm:t>
    </dgm:pt>
    <dgm:pt modelId="{994126CA-EC9C-4CD2-9923-D9C1D38AAF80}" type="parTrans" cxnId="{D37D169C-DB35-4802-8145-85EEBC9FF82A}">
      <dgm:prSet/>
      <dgm:spPr/>
      <dgm:t>
        <a:bodyPr/>
        <a:lstStyle/>
        <a:p>
          <a:endParaRPr lang="pt-BR"/>
        </a:p>
      </dgm:t>
    </dgm:pt>
    <dgm:pt modelId="{111B1931-6A7C-4EFF-8991-E7D481FD6E10}" type="sibTrans" cxnId="{D37D169C-DB35-4802-8145-85EEBC9FF82A}">
      <dgm:prSet/>
      <dgm:spPr/>
      <dgm:t>
        <a:bodyPr/>
        <a:lstStyle/>
        <a:p>
          <a:endParaRPr lang="pt-BR"/>
        </a:p>
      </dgm:t>
    </dgm:pt>
    <dgm:pt modelId="{85D82647-D9D2-4099-BB76-3A84C6EAD422}">
      <dgm:prSet/>
      <dgm:spPr/>
      <dgm:t>
        <a:bodyPr/>
        <a:lstStyle/>
        <a:p>
          <a:pPr rtl="0"/>
          <a:r>
            <a:rPr lang="pt-BR" dirty="0" smtClean="0"/>
            <a:t>As operações aritméticas em C# obedecem as mesmas regras da matemática com relação à precedência dos operadores e parênteses. Portanto, o cálculo começa com as operações definidas nos parênteses mais internos até os mais externos. As operações de multiplicação, divisão e módulo são resolvidas antes das operações de subtração e adição.</a:t>
          </a:r>
          <a:endParaRPr lang="pt-BR" dirty="0"/>
        </a:p>
      </dgm:t>
    </dgm:pt>
    <dgm:pt modelId="{46E8F31C-23E9-41BC-B48A-6FCBEBEB9AEF}" type="parTrans" cxnId="{9FB778F0-2A43-466A-B941-A3811399873B}">
      <dgm:prSet/>
      <dgm:spPr/>
      <dgm:t>
        <a:bodyPr/>
        <a:lstStyle/>
        <a:p>
          <a:endParaRPr lang="pt-BR"/>
        </a:p>
      </dgm:t>
    </dgm:pt>
    <dgm:pt modelId="{253D8335-1138-4C74-9621-0082ACFD0BE0}" type="sibTrans" cxnId="{9FB778F0-2A43-466A-B941-A3811399873B}">
      <dgm:prSet/>
      <dgm:spPr/>
      <dgm:t>
        <a:bodyPr/>
        <a:lstStyle/>
        <a:p>
          <a:endParaRPr lang="pt-BR"/>
        </a:p>
      </dgm:t>
    </dgm:pt>
    <dgm:pt modelId="{DA235763-B830-4076-9F84-01E7A8AA485B}" type="pres">
      <dgm:prSet presAssocID="{7F6CBCA1-BDEB-47F3-9061-3D241F369B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CCD7C89-244A-4237-A9B7-C20F459B5681}" type="pres">
      <dgm:prSet presAssocID="{7BAEDDF8-5447-40CC-97FF-9DC74CFE5E0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30A0CF-3CB9-4AC2-9A23-C3F49FECD28F}" type="pres">
      <dgm:prSet presAssocID="{7BAEDDF8-5447-40CC-97FF-9DC74CFE5E0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A84894A-6D32-445A-B3E8-40D79A627E08}" type="presOf" srcId="{7F6CBCA1-BDEB-47F3-9061-3D241F369BBA}" destId="{DA235763-B830-4076-9F84-01E7A8AA485B}" srcOrd="0" destOrd="0" presId="urn:microsoft.com/office/officeart/2005/8/layout/vList2"/>
    <dgm:cxn modelId="{9AFC0D38-12F0-493B-A04E-B73007107742}" type="presOf" srcId="{85D82647-D9D2-4099-BB76-3A84C6EAD422}" destId="{E830A0CF-3CB9-4AC2-9A23-C3F49FECD28F}" srcOrd="0" destOrd="0" presId="urn:microsoft.com/office/officeart/2005/8/layout/vList2"/>
    <dgm:cxn modelId="{36929AD3-C46E-410E-BA1F-305A52505DC8}" type="presOf" srcId="{7BAEDDF8-5447-40CC-97FF-9DC74CFE5E01}" destId="{6CCD7C89-244A-4237-A9B7-C20F459B5681}" srcOrd="0" destOrd="0" presId="urn:microsoft.com/office/officeart/2005/8/layout/vList2"/>
    <dgm:cxn modelId="{D37D169C-DB35-4802-8145-85EEBC9FF82A}" srcId="{7F6CBCA1-BDEB-47F3-9061-3D241F369BBA}" destId="{7BAEDDF8-5447-40CC-97FF-9DC74CFE5E01}" srcOrd="0" destOrd="0" parTransId="{994126CA-EC9C-4CD2-9923-D9C1D38AAF80}" sibTransId="{111B1931-6A7C-4EFF-8991-E7D481FD6E10}"/>
    <dgm:cxn modelId="{9FB778F0-2A43-466A-B941-A3811399873B}" srcId="{7BAEDDF8-5447-40CC-97FF-9DC74CFE5E01}" destId="{85D82647-D9D2-4099-BB76-3A84C6EAD422}" srcOrd="0" destOrd="0" parTransId="{46E8F31C-23E9-41BC-B48A-6FCBEBEB9AEF}" sibTransId="{253D8335-1138-4C74-9621-0082ACFD0BE0}"/>
    <dgm:cxn modelId="{36613D45-2975-44C1-B30A-CEA5E09453C8}" type="presParOf" srcId="{DA235763-B830-4076-9F84-01E7A8AA485B}" destId="{6CCD7C89-244A-4237-A9B7-C20F459B5681}" srcOrd="0" destOrd="0" presId="urn:microsoft.com/office/officeart/2005/8/layout/vList2"/>
    <dgm:cxn modelId="{439F1DF0-1497-40FC-B360-B3D090ED68BF}" type="presParOf" srcId="{DA235763-B830-4076-9F84-01E7A8AA485B}" destId="{E830A0CF-3CB9-4AC2-9A23-C3F49FECD28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F37C17-C3F2-4FBC-8BAC-F2ED4794BFED}" type="doc">
      <dgm:prSet loTypeId="urn:microsoft.com/office/officeart/2005/8/layout/vList6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pt-BR"/>
        </a:p>
      </dgm:t>
    </dgm:pt>
    <dgm:pt modelId="{69285FB9-EB2E-412E-A1A3-FFB86D19E112}">
      <dgm:prSet/>
      <dgm:spPr/>
      <dgm:t>
        <a:bodyPr/>
        <a:lstStyle/>
        <a:p>
          <a:pPr rtl="0"/>
          <a:r>
            <a:rPr lang="pt-BR" dirty="0" smtClean="0"/>
            <a:t>Classe </a:t>
          </a:r>
          <a:r>
            <a:rPr lang="pt-BR" dirty="0" err="1" smtClean="0"/>
            <a:t>Math</a:t>
          </a:r>
          <a:endParaRPr lang="pt-BR" dirty="0"/>
        </a:p>
      </dgm:t>
    </dgm:pt>
    <dgm:pt modelId="{D75CAC09-5FD8-46D1-A47A-657ABF0200D7}" type="parTrans" cxnId="{84AA086D-D81E-4A8C-A026-ED516A671035}">
      <dgm:prSet/>
      <dgm:spPr/>
      <dgm:t>
        <a:bodyPr/>
        <a:lstStyle/>
        <a:p>
          <a:endParaRPr lang="pt-BR"/>
        </a:p>
      </dgm:t>
    </dgm:pt>
    <dgm:pt modelId="{258B82E5-0E57-419D-8052-B730E06BDF19}" type="sibTrans" cxnId="{84AA086D-D81E-4A8C-A026-ED516A671035}">
      <dgm:prSet/>
      <dgm:spPr/>
      <dgm:t>
        <a:bodyPr/>
        <a:lstStyle/>
        <a:p>
          <a:endParaRPr lang="pt-BR"/>
        </a:p>
      </dgm:t>
    </dgm:pt>
    <dgm:pt modelId="{DE3FEB1F-C495-4267-B9A7-988BE66E26AB}">
      <dgm:prSet/>
      <dgm:spPr/>
      <dgm:t>
        <a:bodyPr/>
        <a:lstStyle/>
        <a:p>
          <a:pPr rtl="0"/>
          <a:r>
            <a:rPr lang="pt-BR" dirty="0" smtClean="0"/>
            <a:t>As operações de potenciação e raiz quadrada podem ser realizadas através dos métodos </a:t>
          </a:r>
          <a:r>
            <a:rPr lang="pt-BR" dirty="0" err="1" smtClean="0"/>
            <a:t>Math.Pow</a:t>
          </a:r>
          <a:r>
            <a:rPr lang="pt-BR" dirty="0" smtClean="0"/>
            <a:t> e </a:t>
          </a:r>
          <a:r>
            <a:rPr lang="pt-BR" dirty="0" err="1" smtClean="0"/>
            <a:t>Math.Sqrt</a:t>
          </a:r>
          <a:r>
            <a:rPr lang="pt-BR" dirty="0" smtClean="0"/>
            <a:t> em C#. Veja alguns exemplos.</a:t>
          </a:r>
          <a:endParaRPr lang="pt-BR" dirty="0"/>
        </a:p>
      </dgm:t>
    </dgm:pt>
    <dgm:pt modelId="{E5377C4A-B9EA-4521-B7F2-4D97ADC7A2F1}" type="parTrans" cxnId="{221B4C8E-4933-4117-8E3A-23258B0B58FB}">
      <dgm:prSet/>
      <dgm:spPr/>
      <dgm:t>
        <a:bodyPr/>
        <a:lstStyle/>
        <a:p>
          <a:endParaRPr lang="pt-BR"/>
        </a:p>
      </dgm:t>
    </dgm:pt>
    <dgm:pt modelId="{C092C240-70B2-44CD-B30D-92CC0B5C5AB2}" type="sibTrans" cxnId="{221B4C8E-4933-4117-8E3A-23258B0B58FB}">
      <dgm:prSet/>
      <dgm:spPr/>
      <dgm:t>
        <a:bodyPr/>
        <a:lstStyle/>
        <a:p>
          <a:endParaRPr lang="pt-BR"/>
        </a:p>
      </dgm:t>
    </dgm:pt>
    <dgm:pt modelId="{71B688E8-0A24-4314-A3F2-E9BD13A06BAD}">
      <dgm:prSet/>
      <dgm:spPr/>
      <dgm:t>
        <a:bodyPr/>
        <a:lstStyle/>
        <a:p>
          <a:endParaRPr lang="pt-BR" dirty="0"/>
        </a:p>
      </dgm:t>
    </dgm:pt>
    <dgm:pt modelId="{1F202223-92AE-4D1B-8EEC-87E8E3A48CE1}" type="parTrans" cxnId="{05285176-51C8-40B6-B75C-DF255EAC11A7}">
      <dgm:prSet/>
      <dgm:spPr/>
      <dgm:t>
        <a:bodyPr/>
        <a:lstStyle/>
        <a:p>
          <a:endParaRPr lang="pt-BR"/>
        </a:p>
      </dgm:t>
    </dgm:pt>
    <dgm:pt modelId="{0F361AFC-ECC8-4623-B2C6-0097C16D48CB}" type="sibTrans" cxnId="{05285176-51C8-40B6-B75C-DF255EAC11A7}">
      <dgm:prSet/>
      <dgm:spPr/>
      <dgm:t>
        <a:bodyPr/>
        <a:lstStyle/>
        <a:p>
          <a:endParaRPr lang="pt-BR"/>
        </a:p>
      </dgm:t>
    </dgm:pt>
    <dgm:pt modelId="{E0F41E36-8DCA-4E71-9762-9EDB36D50B50}" type="pres">
      <dgm:prSet presAssocID="{B5F37C17-C3F2-4FBC-8BAC-F2ED4794BFED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4C6C710-05BA-45AE-B116-BF5557E4AC1A}" type="pres">
      <dgm:prSet presAssocID="{69285FB9-EB2E-412E-A1A3-FFB86D19E112}" presName="linNode" presStyleCnt="0"/>
      <dgm:spPr/>
      <dgm:t>
        <a:bodyPr/>
        <a:lstStyle/>
        <a:p>
          <a:endParaRPr lang="pt-BR"/>
        </a:p>
      </dgm:t>
    </dgm:pt>
    <dgm:pt modelId="{120B2915-B4E2-47BB-917C-4CA534BED25C}" type="pres">
      <dgm:prSet presAssocID="{69285FB9-EB2E-412E-A1A3-FFB86D19E112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A43399-19B9-4245-89E9-4F5982C28BF9}" type="pres">
      <dgm:prSet presAssocID="{69285FB9-EB2E-412E-A1A3-FFB86D19E112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83E84FB-74A7-4773-8A8C-08A797EC1E5F}" type="presOf" srcId="{DE3FEB1F-C495-4267-B9A7-988BE66E26AB}" destId="{ADA43399-19B9-4245-89E9-4F5982C28BF9}" srcOrd="0" destOrd="0" presId="urn:microsoft.com/office/officeart/2005/8/layout/vList6"/>
    <dgm:cxn modelId="{6FF30117-3E07-4E0B-A788-EA954F87EEA2}" type="presOf" srcId="{B5F37C17-C3F2-4FBC-8BAC-F2ED4794BFED}" destId="{E0F41E36-8DCA-4E71-9762-9EDB36D50B50}" srcOrd="0" destOrd="0" presId="urn:microsoft.com/office/officeart/2005/8/layout/vList6"/>
    <dgm:cxn modelId="{05285176-51C8-40B6-B75C-DF255EAC11A7}" srcId="{69285FB9-EB2E-412E-A1A3-FFB86D19E112}" destId="{71B688E8-0A24-4314-A3F2-E9BD13A06BAD}" srcOrd="1" destOrd="0" parTransId="{1F202223-92AE-4D1B-8EEC-87E8E3A48CE1}" sibTransId="{0F361AFC-ECC8-4623-B2C6-0097C16D48CB}"/>
    <dgm:cxn modelId="{9E87622B-F8F1-4DCD-B7EE-45DAF8F1C7EC}" type="presOf" srcId="{69285FB9-EB2E-412E-A1A3-FFB86D19E112}" destId="{120B2915-B4E2-47BB-917C-4CA534BED25C}" srcOrd="0" destOrd="0" presId="urn:microsoft.com/office/officeart/2005/8/layout/vList6"/>
    <dgm:cxn modelId="{221B4C8E-4933-4117-8E3A-23258B0B58FB}" srcId="{69285FB9-EB2E-412E-A1A3-FFB86D19E112}" destId="{DE3FEB1F-C495-4267-B9A7-988BE66E26AB}" srcOrd="0" destOrd="0" parTransId="{E5377C4A-B9EA-4521-B7F2-4D97ADC7A2F1}" sibTransId="{C092C240-70B2-44CD-B30D-92CC0B5C5AB2}"/>
    <dgm:cxn modelId="{84AA086D-D81E-4A8C-A026-ED516A671035}" srcId="{B5F37C17-C3F2-4FBC-8BAC-F2ED4794BFED}" destId="{69285FB9-EB2E-412E-A1A3-FFB86D19E112}" srcOrd="0" destOrd="0" parTransId="{D75CAC09-5FD8-46D1-A47A-657ABF0200D7}" sibTransId="{258B82E5-0E57-419D-8052-B730E06BDF19}"/>
    <dgm:cxn modelId="{DF576C41-94DD-40CA-9920-CF47E26E7298}" type="presOf" srcId="{71B688E8-0A24-4314-A3F2-E9BD13A06BAD}" destId="{ADA43399-19B9-4245-89E9-4F5982C28BF9}" srcOrd="0" destOrd="1" presId="urn:microsoft.com/office/officeart/2005/8/layout/vList6"/>
    <dgm:cxn modelId="{0C2DD16D-BB50-46E5-9BAE-2C6BCFE05900}" type="presParOf" srcId="{E0F41E36-8DCA-4E71-9762-9EDB36D50B50}" destId="{44C6C710-05BA-45AE-B116-BF5557E4AC1A}" srcOrd="0" destOrd="0" presId="urn:microsoft.com/office/officeart/2005/8/layout/vList6"/>
    <dgm:cxn modelId="{937FD1A5-AAB9-4157-9D29-CD0717C2E1CD}" type="presParOf" srcId="{44C6C710-05BA-45AE-B116-BF5557E4AC1A}" destId="{120B2915-B4E2-47BB-917C-4CA534BED25C}" srcOrd="0" destOrd="0" presId="urn:microsoft.com/office/officeart/2005/8/layout/vList6"/>
    <dgm:cxn modelId="{46055FD8-DC3F-4ED9-BEF0-1F8F1DC2D2CE}" type="presParOf" srcId="{44C6C710-05BA-45AE-B116-BF5557E4AC1A}" destId="{ADA43399-19B9-4245-89E9-4F5982C28BF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75232B-7455-4F10-AE58-E471361427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282E7AB-E22C-4B00-970C-52DB919CAB9D}">
      <dgm:prSet/>
      <dgm:spPr>
        <a:solidFill>
          <a:schemeClr val="bg2">
            <a:lumMod val="5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pt-BR" dirty="0" smtClean="0"/>
            <a:t>Divisão Inteira</a:t>
          </a:r>
          <a:endParaRPr lang="pt-BR" dirty="0"/>
        </a:p>
      </dgm:t>
    </dgm:pt>
    <dgm:pt modelId="{17C899D0-7D09-4434-A965-C192586858E4}" type="parTrans" cxnId="{FD020A16-7490-4AC0-9EC5-AFA43191628E}">
      <dgm:prSet/>
      <dgm:spPr/>
      <dgm:t>
        <a:bodyPr/>
        <a:lstStyle/>
        <a:p>
          <a:endParaRPr lang="pt-BR"/>
        </a:p>
      </dgm:t>
    </dgm:pt>
    <dgm:pt modelId="{DC70EE79-FE05-4699-B18B-6D4064F0097B}" type="sibTrans" cxnId="{FD020A16-7490-4AC0-9EC5-AFA43191628E}">
      <dgm:prSet/>
      <dgm:spPr/>
      <dgm:t>
        <a:bodyPr/>
        <a:lstStyle/>
        <a:p>
          <a:endParaRPr lang="pt-BR"/>
        </a:p>
      </dgm:t>
    </dgm:pt>
    <dgm:pt modelId="{32290756-A711-43BC-A08D-916DED16EFC9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rtl="0"/>
          <a:r>
            <a:rPr lang="pt-BR" dirty="0" smtClean="0"/>
            <a:t>Considere uma operação de divisão entre valores inteiros. Por exemplo, uma divisão entre valores do tipo básico </a:t>
          </a:r>
          <a:r>
            <a:rPr lang="pt-BR" b="1" dirty="0" smtClean="0"/>
            <a:t>int</a:t>
          </a:r>
          <a:r>
            <a:rPr lang="pt-BR" dirty="0" smtClean="0"/>
            <a:t>.</a:t>
          </a:r>
          <a:endParaRPr lang="pt-BR" dirty="0"/>
        </a:p>
      </dgm:t>
    </dgm:pt>
    <dgm:pt modelId="{4BD52F4E-1EDD-4269-B54C-D9C9B6B12256}" type="parTrans" cxnId="{D7EC7BB6-9B70-4B02-BC10-EA8C452A4858}">
      <dgm:prSet/>
      <dgm:spPr/>
      <dgm:t>
        <a:bodyPr/>
        <a:lstStyle/>
        <a:p>
          <a:endParaRPr lang="pt-BR"/>
        </a:p>
      </dgm:t>
    </dgm:pt>
    <dgm:pt modelId="{4C8693FA-0F43-4335-B31C-05DF33179CA7}" type="sibTrans" cxnId="{D7EC7BB6-9B70-4B02-BC10-EA8C452A4858}">
      <dgm:prSet/>
      <dgm:spPr/>
      <dgm:t>
        <a:bodyPr/>
        <a:lstStyle/>
        <a:p>
          <a:endParaRPr lang="pt-BR"/>
        </a:p>
      </dgm:t>
    </dgm:pt>
    <dgm:pt modelId="{52D496A4-AA7C-4AB3-815D-B840E77E4A34}" type="pres">
      <dgm:prSet presAssocID="{4275232B-7455-4F10-AE58-E471361427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43B4BDD-B1A3-4D32-8000-A56D54FBB1A1}" type="pres">
      <dgm:prSet presAssocID="{2282E7AB-E22C-4B00-970C-52DB919CAB9D}" presName="composite" presStyleCnt="0"/>
      <dgm:spPr/>
    </dgm:pt>
    <dgm:pt modelId="{512A7BB3-C3C1-428C-BF99-F2A7DF689F83}" type="pres">
      <dgm:prSet presAssocID="{2282E7AB-E22C-4B00-970C-52DB919CAB9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BC2652-20EB-40D6-AB17-404138CDA6D0}" type="pres">
      <dgm:prSet presAssocID="{2282E7AB-E22C-4B00-970C-52DB919CAB9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7EC7BB6-9B70-4B02-BC10-EA8C452A4858}" srcId="{2282E7AB-E22C-4B00-970C-52DB919CAB9D}" destId="{32290756-A711-43BC-A08D-916DED16EFC9}" srcOrd="0" destOrd="0" parTransId="{4BD52F4E-1EDD-4269-B54C-D9C9B6B12256}" sibTransId="{4C8693FA-0F43-4335-B31C-05DF33179CA7}"/>
    <dgm:cxn modelId="{FD020A16-7490-4AC0-9EC5-AFA43191628E}" srcId="{4275232B-7455-4F10-AE58-E47136142790}" destId="{2282E7AB-E22C-4B00-970C-52DB919CAB9D}" srcOrd="0" destOrd="0" parTransId="{17C899D0-7D09-4434-A965-C192586858E4}" sibTransId="{DC70EE79-FE05-4699-B18B-6D4064F0097B}"/>
    <dgm:cxn modelId="{42800A14-DC0C-476D-B2AA-67F7469C84A3}" type="presOf" srcId="{2282E7AB-E22C-4B00-970C-52DB919CAB9D}" destId="{512A7BB3-C3C1-428C-BF99-F2A7DF689F83}" srcOrd="0" destOrd="0" presId="urn:microsoft.com/office/officeart/2005/8/layout/hList1"/>
    <dgm:cxn modelId="{026C2191-7274-4CAE-88F4-D6AAD68F668B}" type="presOf" srcId="{4275232B-7455-4F10-AE58-E47136142790}" destId="{52D496A4-AA7C-4AB3-815D-B840E77E4A34}" srcOrd="0" destOrd="0" presId="urn:microsoft.com/office/officeart/2005/8/layout/hList1"/>
    <dgm:cxn modelId="{0D56381F-4711-425F-8050-147836D56A06}" type="presOf" srcId="{32290756-A711-43BC-A08D-916DED16EFC9}" destId="{6EBC2652-20EB-40D6-AB17-404138CDA6D0}" srcOrd="0" destOrd="0" presId="urn:microsoft.com/office/officeart/2005/8/layout/hList1"/>
    <dgm:cxn modelId="{4C9534BF-8C97-412D-A73E-C9BDDE079927}" type="presParOf" srcId="{52D496A4-AA7C-4AB3-815D-B840E77E4A34}" destId="{843B4BDD-B1A3-4D32-8000-A56D54FBB1A1}" srcOrd="0" destOrd="0" presId="urn:microsoft.com/office/officeart/2005/8/layout/hList1"/>
    <dgm:cxn modelId="{48641B69-2CB3-41D0-B4F1-8F018064C947}" type="presParOf" srcId="{843B4BDD-B1A3-4D32-8000-A56D54FBB1A1}" destId="{512A7BB3-C3C1-428C-BF99-F2A7DF689F83}" srcOrd="0" destOrd="0" presId="urn:microsoft.com/office/officeart/2005/8/layout/hList1"/>
    <dgm:cxn modelId="{F6BB0C36-EAA5-437E-A5E5-B6E9422E79C4}" type="presParOf" srcId="{843B4BDD-B1A3-4D32-8000-A56D54FBB1A1}" destId="{6EBC2652-20EB-40D6-AB17-404138CDA6D0}" srcOrd="1" destOrd="0" presId="urn:microsoft.com/office/officeart/2005/8/layout/hList1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75232B-7455-4F10-AE58-E471361427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282E7AB-E22C-4B00-970C-52DB919CAB9D}">
      <dgm:prSet/>
      <dgm:spPr>
        <a:solidFill>
          <a:srgbClr val="00B050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pt-BR" dirty="0" smtClean="0"/>
            <a:t>Divisão Inteira</a:t>
          </a:r>
          <a:endParaRPr lang="pt-BR" dirty="0"/>
        </a:p>
      </dgm:t>
    </dgm:pt>
    <dgm:pt modelId="{17C899D0-7D09-4434-A965-C192586858E4}" type="parTrans" cxnId="{FD020A16-7490-4AC0-9EC5-AFA43191628E}">
      <dgm:prSet/>
      <dgm:spPr/>
      <dgm:t>
        <a:bodyPr/>
        <a:lstStyle/>
        <a:p>
          <a:endParaRPr lang="pt-BR"/>
        </a:p>
      </dgm:t>
    </dgm:pt>
    <dgm:pt modelId="{DC70EE79-FE05-4699-B18B-6D4064F0097B}" type="sibTrans" cxnId="{FD020A16-7490-4AC0-9EC5-AFA43191628E}">
      <dgm:prSet/>
      <dgm:spPr/>
      <dgm:t>
        <a:bodyPr/>
        <a:lstStyle/>
        <a:p>
          <a:endParaRPr lang="pt-BR"/>
        </a:p>
      </dgm:t>
    </dgm:pt>
    <dgm:pt modelId="{32290756-A711-43BC-A08D-916DED16EFC9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pt-BR" dirty="0" smtClean="0"/>
            <a:t>Matematicamente, o resultado da operação “5 / 2” é “2.5”. Contudo, nos exemplos acima, o valor obtido na divisão “a / b” é </a:t>
          </a:r>
          <a:r>
            <a:rPr lang="pt-BR" b="1" dirty="0" smtClean="0"/>
            <a:t>2</a:t>
          </a:r>
          <a:r>
            <a:rPr lang="pt-BR" dirty="0" smtClean="0"/>
            <a:t>. Em C#, quando ocorre uma divisão entres dois valores inteiros, a parte fracionária é descartada. </a:t>
          </a:r>
          <a:endParaRPr lang="pt-BR" dirty="0"/>
        </a:p>
      </dgm:t>
    </dgm:pt>
    <dgm:pt modelId="{4BD52F4E-1EDD-4269-B54C-D9C9B6B12256}" type="parTrans" cxnId="{D7EC7BB6-9B70-4B02-BC10-EA8C452A4858}">
      <dgm:prSet/>
      <dgm:spPr/>
      <dgm:t>
        <a:bodyPr/>
        <a:lstStyle/>
        <a:p>
          <a:endParaRPr lang="pt-BR"/>
        </a:p>
      </dgm:t>
    </dgm:pt>
    <dgm:pt modelId="{4C8693FA-0F43-4335-B31C-05DF33179CA7}" type="sibTrans" cxnId="{D7EC7BB6-9B70-4B02-BC10-EA8C452A4858}">
      <dgm:prSet/>
      <dgm:spPr/>
      <dgm:t>
        <a:bodyPr/>
        <a:lstStyle/>
        <a:p>
          <a:endParaRPr lang="pt-BR"/>
        </a:p>
      </dgm:t>
    </dgm:pt>
    <dgm:pt modelId="{7504FE66-4D50-427F-A127-861B72039D3C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endParaRPr lang="pt-BR" dirty="0"/>
        </a:p>
      </dgm:t>
    </dgm:pt>
    <dgm:pt modelId="{67CE6D72-2D66-4D8F-8FB3-AEAC96A7F4FB}" type="parTrans" cxnId="{77A0004F-A1BF-4481-ABCD-BCB9F99045A6}">
      <dgm:prSet/>
      <dgm:spPr/>
      <dgm:t>
        <a:bodyPr/>
        <a:lstStyle/>
        <a:p>
          <a:endParaRPr lang="pt-BR"/>
        </a:p>
      </dgm:t>
    </dgm:pt>
    <dgm:pt modelId="{792A8C05-68B0-451C-9AF5-9D01890BCCD1}" type="sibTrans" cxnId="{77A0004F-A1BF-4481-ABCD-BCB9F99045A6}">
      <dgm:prSet/>
      <dgm:spPr/>
      <dgm:t>
        <a:bodyPr/>
        <a:lstStyle/>
        <a:p>
          <a:endParaRPr lang="pt-BR"/>
        </a:p>
      </dgm:t>
    </dgm:pt>
    <dgm:pt modelId="{52D496A4-AA7C-4AB3-815D-B840E77E4A34}" type="pres">
      <dgm:prSet presAssocID="{4275232B-7455-4F10-AE58-E471361427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43B4BDD-B1A3-4D32-8000-A56D54FBB1A1}" type="pres">
      <dgm:prSet presAssocID="{2282E7AB-E22C-4B00-970C-52DB919CAB9D}" presName="composite" presStyleCnt="0"/>
      <dgm:spPr/>
    </dgm:pt>
    <dgm:pt modelId="{512A7BB3-C3C1-428C-BF99-F2A7DF689F83}" type="pres">
      <dgm:prSet presAssocID="{2282E7AB-E22C-4B00-970C-52DB919CAB9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BC2652-20EB-40D6-AB17-404138CDA6D0}" type="pres">
      <dgm:prSet presAssocID="{2282E7AB-E22C-4B00-970C-52DB919CAB9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7A0004F-A1BF-4481-ABCD-BCB9F99045A6}" srcId="{2282E7AB-E22C-4B00-970C-52DB919CAB9D}" destId="{7504FE66-4D50-427F-A127-861B72039D3C}" srcOrd="1" destOrd="0" parTransId="{67CE6D72-2D66-4D8F-8FB3-AEAC96A7F4FB}" sibTransId="{792A8C05-68B0-451C-9AF5-9D01890BCCD1}"/>
    <dgm:cxn modelId="{B84084CC-7BCB-4602-93D5-27FC9B65DBCD}" type="presOf" srcId="{2282E7AB-E22C-4B00-970C-52DB919CAB9D}" destId="{512A7BB3-C3C1-428C-BF99-F2A7DF689F83}" srcOrd="0" destOrd="0" presId="urn:microsoft.com/office/officeart/2005/8/layout/hList1"/>
    <dgm:cxn modelId="{39A05E67-EC94-4342-BA26-93E1C62742F2}" type="presOf" srcId="{4275232B-7455-4F10-AE58-E47136142790}" destId="{52D496A4-AA7C-4AB3-815D-B840E77E4A34}" srcOrd="0" destOrd="0" presId="urn:microsoft.com/office/officeart/2005/8/layout/hList1"/>
    <dgm:cxn modelId="{D7EC7BB6-9B70-4B02-BC10-EA8C452A4858}" srcId="{2282E7AB-E22C-4B00-970C-52DB919CAB9D}" destId="{32290756-A711-43BC-A08D-916DED16EFC9}" srcOrd="0" destOrd="0" parTransId="{4BD52F4E-1EDD-4269-B54C-D9C9B6B12256}" sibTransId="{4C8693FA-0F43-4335-B31C-05DF33179CA7}"/>
    <dgm:cxn modelId="{FD020A16-7490-4AC0-9EC5-AFA43191628E}" srcId="{4275232B-7455-4F10-AE58-E47136142790}" destId="{2282E7AB-E22C-4B00-970C-52DB919CAB9D}" srcOrd="0" destOrd="0" parTransId="{17C899D0-7D09-4434-A965-C192586858E4}" sibTransId="{DC70EE79-FE05-4699-B18B-6D4064F0097B}"/>
    <dgm:cxn modelId="{0CFB7BAE-DD65-4D23-B0C6-91A6D5E535C7}" type="presOf" srcId="{7504FE66-4D50-427F-A127-861B72039D3C}" destId="{6EBC2652-20EB-40D6-AB17-404138CDA6D0}" srcOrd="0" destOrd="1" presId="urn:microsoft.com/office/officeart/2005/8/layout/hList1"/>
    <dgm:cxn modelId="{36E6FF05-715D-45BC-9501-036BFCE9C723}" type="presOf" srcId="{32290756-A711-43BC-A08D-916DED16EFC9}" destId="{6EBC2652-20EB-40D6-AB17-404138CDA6D0}" srcOrd="0" destOrd="0" presId="urn:microsoft.com/office/officeart/2005/8/layout/hList1"/>
    <dgm:cxn modelId="{E2C89A94-2FEE-42FE-BD75-134C1A208A45}" type="presParOf" srcId="{52D496A4-AA7C-4AB3-815D-B840E77E4A34}" destId="{843B4BDD-B1A3-4D32-8000-A56D54FBB1A1}" srcOrd="0" destOrd="0" presId="urn:microsoft.com/office/officeart/2005/8/layout/hList1"/>
    <dgm:cxn modelId="{719428E9-6D40-44D0-B4C3-38B341606E6B}" type="presParOf" srcId="{843B4BDD-B1A3-4D32-8000-A56D54FBB1A1}" destId="{512A7BB3-C3C1-428C-BF99-F2A7DF689F83}" srcOrd="0" destOrd="0" presId="urn:microsoft.com/office/officeart/2005/8/layout/hList1"/>
    <dgm:cxn modelId="{ED4791B8-B3D3-46AD-AC36-A88CC83588CB}" type="presParOf" srcId="{843B4BDD-B1A3-4D32-8000-A56D54FBB1A1}" destId="{6EBC2652-20EB-40D6-AB17-404138CDA6D0}" srcOrd="1" destOrd="0" presId="urn:microsoft.com/office/officeart/2005/8/layout/hList1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FF759-348E-4C95-B1EE-F4BB48832009}">
      <dsp:nvSpPr>
        <dsp:cNvPr id="0" name=""/>
        <dsp:cNvSpPr/>
      </dsp:nvSpPr>
      <dsp:spPr>
        <a:xfrm>
          <a:off x="0" y="192818"/>
          <a:ext cx="9185187" cy="24265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Curso preparatório Academia do programador</a:t>
          </a:r>
          <a:endParaRPr lang="pt-BR" sz="6100" kern="1200" dirty="0"/>
        </a:p>
      </dsp:txBody>
      <dsp:txXfrm>
        <a:off x="118456" y="311274"/>
        <a:ext cx="8948275" cy="21896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A7BB3-C3C1-428C-BF99-F2A7DF689F83}">
      <dsp:nvSpPr>
        <dsp:cNvPr id="0" name=""/>
        <dsp:cNvSpPr/>
      </dsp:nvSpPr>
      <dsp:spPr>
        <a:xfrm>
          <a:off x="0" y="180367"/>
          <a:ext cx="9092612" cy="547200"/>
        </a:xfrm>
        <a:prstGeom prst="rect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Divisão Inteira</a:t>
          </a:r>
          <a:endParaRPr lang="pt-BR" sz="1900" kern="1200" dirty="0"/>
        </a:p>
      </dsp:txBody>
      <dsp:txXfrm>
        <a:off x="0" y="180367"/>
        <a:ext cx="9092612" cy="547200"/>
      </dsp:txXfrm>
    </dsp:sp>
    <dsp:sp modelId="{6EBC2652-20EB-40D6-AB17-404138CDA6D0}">
      <dsp:nvSpPr>
        <dsp:cNvPr id="0" name=""/>
        <dsp:cNvSpPr/>
      </dsp:nvSpPr>
      <dsp:spPr>
        <a:xfrm>
          <a:off x="0" y="727567"/>
          <a:ext cx="9092612" cy="1642882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dirty="0" smtClean="0"/>
            <a:t>Podemos, explicitamente, converter um dos valores envolvidos na divisão ou até mesmo os dois para algum tipo numérico real. Dessa forma, a divisão não seria inteira e a parte fracionária não seria descartada. Essas conversões podem ser realizadas com operações de </a:t>
          </a:r>
          <a:r>
            <a:rPr lang="pt-BR" sz="1900" b="1" kern="1200" dirty="0" smtClean="0"/>
            <a:t>casting</a:t>
          </a:r>
          <a:r>
            <a:rPr lang="pt-BR" sz="1900" kern="1200" dirty="0" smtClean="0"/>
            <a:t>. Nos exemplos a seguir, o resultado das operações de divisão é </a:t>
          </a:r>
          <a:r>
            <a:rPr lang="pt-BR" sz="1900" b="1" kern="1200" dirty="0" smtClean="0"/>
            <a:t>2.5</a:t>
          </a:r>
          <a:r>
            <a:rPr lang="pt-BR" sz="1900" kern="1200" dirty="0" smtClean="0"/>
            <a:t>.</a:t>
          </a:r>
          <a:endParaRPr lang="pt-BR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900" kern="1200" dirty="0"/>
        </a:p>
      </dsp:txBody>
      <dsp:txXfrm>
        <a:off x="0" y="727567"/>
        <a:ext cx="9092612" cy="16428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A7BB3-C3C1-428C-BF99-F2A7DF689F83}">
      <dsp:nvSpPr>
        <dsp:cNvPr id="0" name=""/>
        <dsp:cNvSpPr/>
      </dsp:nvSpPr>
      <dsp:spPr>
        <a:xfrm>
          <a:off x="0" y="8593"/>
          <a:ext cx="9028443" cy="720000"/>
        </a:xfrm>
        <a:prstGeom prst="rect">
          <a:avLst/>
        </a:prstGeom>
        <a:solidFill>
          <a:srgbClr val="7030A0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Matutando...</a:t>
          </a:r>
          <a:endParaRPr lang="pt-BR" sz="2500" kern="1200" dirty="0"/>
        </a:p>
      </dsp:txBody>
      <dsp:txXfrm>
        <a:off x="0" y="8593"/>
        <a:ext cx="9028443" cy="720000"/>
      </dsp:txXfrm>
    </dsp:sp>
    <dsp:sp modelId="{6EBC2652-20EB-40D6-AB17-404138CDA6D0}">
      <dsp:nvSpPr>
        <dsp:cNvPr id="0" name=""/>
        <dsp:cNvSpPr/>
      </dsp:nvSpPr>
      <dsp:spPr>
        <a:xfrm>
          <a:off x="0" y="669310"/>
          <a:ext cx="9028443" cy="1406812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dirty="0" smtClean="0"/>
            <a:t>Considerando o que foi discutido anteriormente a respeito de divisão inteira e </a:t>
          </a:r>
          <a:r>
            <a:rPr lang="pt-BR" sz="2500" b="1" kern="1200" dirty="0" smtClean="0"/>
            <a:t>casting</a:t>
          </a:r>
          <a:r>
            <a:rPr lang="pt-BR" sz="2500" kern="1200" dirty="0" smtClean="0"/>
            <a:t>. Qual é o resultado da operação do exemplo a seguir?</a:t>
          </a:r>
          <a:endParaRPr lang="pt-BR" sz="2500" kern="1200" dirty="0"/>
        </a:p>
      </dsp:txBody>
      <dsp:txXfrm>
        <a:off x="0" y="669310"/>
        <a:ext cx="9028443" cy="14068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C18E9-090B-4E63-9757-8542C547F78A}">
      <dsp:nvSpPr>
        <dsp:cNvPr id="0" name=""/>
        <dsp:cNvSpPr/>
      </dsp:nvSpPr>
      <dsp:spPr>
        <a:xfrm>
          <a:off x="0" y="399907"/>
          <a:ext cx="9026712" cy="16301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573" tIns="479044" rIns="700573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/>
            <a:t>Como vimos anteriormente, o operador </a:t>
          </a:r>
          <a:r>
            <a:rPr lang="pt-BR" sz="2300" b="1" kern="1200" dirty="0" smtClean="0"/>
            <a:t>+ </a:t>
          </a:r>
          <a:r>
            <a:rPr lang="pt-BR" sz="2300" kern="1200" dirty="0" smtClean="0"/>
            <a:t>é utilizado para realizar soma aritmética. Mas, ele também pode ser utilizado para concatenar </a:t>
          </a:r>
          <a:r>
            <a:rPr lang="pt-BR" sz="2300" b="1" kern="1200" dirty="0" err="1" smtClean="0"/>
            <a:t>strings</a:t>
          </a:r>
          <a:r>
            <a:rPr lang="pt-BR" sz="2300" kern="1200" dirty="0" smtClean="0"/>
            <a:t> no C#. Veja alguns exemplos.</a:t>
          </a:r>
          <a:endParaRPr lang="pt-BR" sz="2300" kern="1200" dirty="0"/>
        </a:p>
      </dsp:txBody>
      <dsp:txXfrm>
        <a:off x="0" y="399907"/>
        <a:ext cx="9026712" cy="1630125"/>
      </dsp:txXfrm>
    </dsp:sp>
    <dsp:sp modelId="{066E3B4E-EFD3-4380-A9A7-A9410748C592}">
      <dsp:nvSpPr>
        <dsp:cNvPr id="0" name=""/>
        <dsp:cNvSpPr/>
      </dsp:nvSpPr>
      <dsp:spPr>
        <a:xfrm>
          <a:off x="451335" y="60426"/>
          <a:ext cx="6318698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32" tIns="0" rIns="238832" bIns="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Concatenação de </a:t>
          </a:r>
          <a:r>
            <a:rPr lang="pt-BR" sz="2300" kern="1200" dirty="0" err="1" smtClean="0"/>
            <a:t>Strings</a:t>
          </a:r>
          <a:endParaRPr lang="pt-BR" sz="2300" kern="1200" dirty="0"/>
        </a:p>
      </dsp:txBody>
      <dsp:txXfrm>
        <a:off x="484479" y="93570"/>
        <a:ext cx="6252410" cy="61267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2FB81-62C2-4668-9001-053A55EA99A8}">
      <dsp:nvSpPr>
        <dsp:cNvPr id="0" name=""/>
        <dsp:cNvSpPr/>
      </dsp:nvSpPr>
      <dsp:spPr>
        <a:xfrm>
          <a:off x="0" y="111956"/>
          <a:ext cx="8845097" cy="5756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Concatenação</a:t>
          </a:r>
          <a:endParaRPr lang="pt-BR" sz="2400" kern="1200" dirty="0"/>
        </a:p>
      </dsp:txBody>
      <dsp:txXfrm>
        <a:off x="28100" y="140056"/>
        <a:ext cx="8788897" cy="519439"/>
      </dsp:txXfrm>
    </dsp:sp>
    <dsp:sp modelId="{6981431F-8FD3-42DB-AC07-E476D6E15CAC}">
      <dsp:nvSpPr>
        <dsp:cNvPr id="0" name=""/>
        <dsp:cNvSpPr/>
      </dsp:nvSpPr>
      <dsp:spPr>
        <a:xfrm>
          <a:off x="0" y="687596"/>
          <a:ext cx="8845097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832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900" kern="1200" dirty="0" smtClean="0"/>
            <a:t>Observe que o operador </a:t>
          </a:r>
          <a:r>
            <a:rPr lang="pt-BR" sz="1900" b="1" kern="1200" dirty="0" smtClean="0"/>
            <a:t>+</a:t>
          </a:r>
          <a:r>
            <a:rPr lang="pt-BR" sz="1900" kern="1200" dirty="0" smtClean="0"/>
            <a:t> foi aplicado a valores do tipo </a:t>
          </a:r>
          <a:r>
            <a:rPr lang="pt-BR" sz="1900" b="1" kern="1200" dirty="0" err="1" smtClean="0"/>
            <a:t>int</a:t>
          </a:r>
          <a:r>
            <a:rPr lang="pt-BR" sz="1900" kern="1200" dirty="0" smtClean="0"/>
            <a:t> e do tipo </a:t>
          </a:r>
          <a:r>
            <a:rPr lang="pt-BR" sz="1900" b="1" kern="1200" dirty="0" err="1" smtClean="0"/>
            <a:t>string</a:t>
          </a:r>
          <a:r>
            <a:rPr lang="pt-BR" sz="1900" kern="1200" dirty="0" smtClean="0"/>
            <a:t>. Nesses casos, os valores do tipo </a:t>
          </a:r>
          <a:r>
            <a:rPr lang="pt-BR" sz="1900" b="1" kern="1200" dirty="0" err="1" smtClean="0"/>
            <a:t>int</a:t>
          </a:r>
          <a:r>
            <a:rPr lang="pt-BR" sz="1900" kern="1200" dirty="0" smtClean="0"/>
            <a:t> são, automaticamente, convertidos para </a:t>
          </a:r>
          <a:r>
            <a:rPr lang="pt-BR" sz="1900" b="1" kern="1200" dirty="0" err="1" smtClean="0"/>
            <a:t>string</a:t>
          </a:r>
          <a:r>
            <a:rPr lang="pt-BR" sz="1900" kern="1200" dirty="0" smtClean="0"/>
            <a:t> e a concatenação é realizada. Analogamente, essa conversão ocorrerá toda vez que o operador </a:t>
          </a:r>
          <a:r>
            <a:rPr lang="pt-BR" sz="1900" b="1" kern="1200" dirty="0" smtClean="0"/>
            <a:t>+</a:t>
          </a:r>
          <a:r>
            <a:rPr lang="pt-BR" sz="1900" kern="1200" dirty="0" smtClean="0"/>
            <a:t> for aplicado a valores não </a:t>
          </a:r>
          <a:r>
            <a:rPr lang="pt-BR" sz="1900" b="1" kern="1200" dirty="0" err="1" smtClean="0"/>
            <a:t>string</a:t>
          </a:r>
          <a:r>
            <a:rPr lang="pt-BR" sz="1900" kern="1200" dirty="0" smtClean="0"/>
            <a:t> com valores do tipo </a:t>
          </a:r>
          <a:r>
            <a:rPr lang="pt-BR" sz="1900" b="1" kern="1200" dirty="0" err="1" smtClean="0"/>
            <a:t>string</a:t>
          </a:r>
          <a:r>
            <a:rPr lang="pt-BR" sz="1900" kern="1200" dirty="0" smtClean="0"/>
            <a:t>.</a:t>
          </a:r>
          <a:endParaRPr lang="pt-BR" sz="1900" kern="1200" dirty="0"/>
        </a:p>
      </dsp:txBody>
      <dsp:txXfrm>
        <a:off x="0" y="687596"/>
        <a:ext cx="8845097" cy="11426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A7BB3-C3C1-428C-BF99-F2A7DF689F83}">
      <dsp:nvSpPr>
        <dsp:cNvPr id="0" name=""/>
        <dsp:cNvSpPr/>
      </dsp:nvSpPr>
      <dsp:spPr>
        <a:xfrm>
          <a:off x="0" y="8593"/>
          <a:ext cx="9028443" cy="720000"/>
        </a:xfrm>
        <a:prstGeom prst="rect">
          <a:avLst/>
        </a:prstGeom>
        <a:solidFill>
          <a:srgbClr val="7030A0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Matutando...</a:t>
          </a:r>
          <a:endParaRPr lang="pt-BR" sz="2500" kern="1200" dirty="0"/>
        </a:p>
      </dsp:txBody>
      <dsp:txXfrm>
        <a:off x="0" y="8593"/>
        <a:ext cx="9028443" cy="720000"/>
      </dsp:txXfrm>
    </dsp:sp>
    <dsp:sp modelId="{6EBC2652-20EB-40D6-AB17-404138CDA6D0}">
      <dsp:nvSpPr>
        <dsp:cNvPr id="0" name=""/>
        <dsp:cNvSpPr/>
      </dsp:nvSpPr>
      <dsp:spPr>
        <a:xfrm>
          <a:off x="0" y="669310"/>
          <a:ext cx="9028443" cy="1406812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dirty="0" smtClean="0"/>
            <a:t>As expressões são avaliadas da esquerda para a direita. Dessa forma, considere os seguintes exemplos. Quais são os textos que serão impressos?</a:t>
          </a:r>
          <a:endParaRPr lang="pt-BR" sz="2500" kern="1200" dirty="0"/>
        </a:p>
      </dsp:txBody>
      <dsp:txXfrm>
        <a:off x="0" y="669310"/>
        <a:ext cx="9028443" cy="140681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2FB81-62C2-4668-9001-053A55EA99A8}">
      <dsp:nvSpPr>
        <dsp:cNvPr id="0" name=""/>
        <dsp:cNvSpPr/>
      </dsp:nvSpPr>
      <dsp:spPr>
        <a:xfrm>
          <a:off x="0" y="7736"/>
          <a:ext cx="884509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Exercícios de Fixação</a:t>
          </a:r>
          <a:endParaRPr lang="pt-BR" sz="3200" kern="1200" dirty="0"/>
        </a:p>
      </dsp:txBody>
      <dsp:txXfrm>
        <a:off x="37467" y="45203"/>
        <a:ext cx="8770163" cy="692586"/>
      </dsp:txXfrm>
    </dsp:sp>
    <dsp:sp modelId="{6981431F-8FD3-42DB-AC07-E476D6E15CAC}">
      <dsp:nvSpPr>
        <dsp:cNvPr id="0" name=""/>
        <dsp:cNvSpPr/>
      </dsp:nvSpPr>
      <dsp:spPr>
        <a:xfrm>
          <a:off x="0" y="775256"/>
          <a:ext cx="8845097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832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500" kern="1200" dirty="0" smtClean="0"/>
            <a:t>1) Crie uma pasta no seu repositório no </a:t>
          </a:r>
          <a:r>
            <a:rPr lang="pt-BR" sz="2500" b="1" kern="1200" dirty="0" err="1" smtClean="0"/>
            <a:t>Github</a:t>
          </a:r>
          <a:r>
            <a:rPr lang="pt-BR" sz="2500" kern="1200" dirty="0" smtClean="0"/>
            <a:t> com o nome de </a:t>
          </a:r>
          <a:r>
            <a:rPr lang="pt-BR" sz="2500" b="1" kern="1200" dirty="0" smtClean="0"/>
            <a:t>Unidade </a:t>
          </a:r>
          <a:r>
            <a:rPr lang="pt-BR" sz="2500" b="1" kern="1200" dirty="0" err="1" smtClean="0"/>
            <a:t>VII</a:t>
          </a:r>
          <a:r>
            <a:rPr lang="pt-BR" sz="2500" kern="1200" dirty="0" smtClean="0"/>
            <a:t>. E em seguida crie um projeto onde você implementará os exercícios de fixação. “</a:t>
          </a:r>
          <a:r>
            <a:rPr lang="pt-BR" sz="2500" kern="1200" dirty="0" err="1" smtClean="0"/>
            <a:t>ExerciciosSlide</a:t>
          </a:r>
          <a:r>
            <a:rPr lang="pt-BR" sz="2500" kern="1200" dirty="0" smtClean="0"/>
            <a:t>”</a:t>
          </a:r>
          <a:endParaRPr lang="pt-BR" sz="2500" kern="1200" dirty="0"/>
        </a:p>
      </dsp:txBody>
      <dsp:txXfrm>
        <a:off x="0" y="775256"/>
        <a:ext cx="8845097" cy="11592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26722-39D8-4C4A-92FE-8FBA1F113E31}">
      <dsp:nvSpPr>
        <dsp:cNvPr id="0" name=""/>
        <dsp:cNvSpPr/>
      </dsp:nvSpPr>
      <dsp:spPr>
        <a:xfrm>
          <a:off x="0" y="189896"/>
          <a:ext cx="8845097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smtClean="0"/>
            <a:t>Exercícios de Fixação</a:t>
          </a:r>
          <a:endParaRPr lang="pt-BR" sz="3200" kern="1200"/>
        </a:p>
      </dsp:txBody>
      <dsp:txXfrm>
        <a:off x="37467" y="227363"/>
        <a:ext cx="8770163" cy="692586"/>
      </dsp:txXfrm>
    </dsp:sp>
    <dsp:sp modelId="{56D86A49-BF6A-47AA-8169-B55D3922F937}">
      <dsp:nvSpPr>
        <dsp:cNvPr id="0" name=""/>
        <dsp:cNvSpPr/>
      </dsp:nvSpPr>
      <dsp:spPr>
        <a:xfrm>
          <a:off x="0" y="957416"/>
          <a:ext cx="8845097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832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500" kern="1200" dirty="0" smtClean="0"/>
            <a:t>2) Na classe com nome </a:t>
          </a:r>
          <a:r>
            <a:rPr lang="pt-BR" sz="2500" b="1" kern="1200" dirty="0" smtClean="0"/>
            <a:t>Operadores</a:t>
          </a:r>
          <a:r>
            <a:rPr lang="pt-BR" sz="2500" kern="1200" dirty="0" smtClean="0"/>
            <a:t>, implemente um programa em C# que utilize todos os operadores aritméticos.</a:t>
          </a:r>
          <a:endParaRPr lang="pt-BR" sz="2500" kern="1200" dirty="0"/>
        </a:p>
      </dsp:txBody>
      <dsp:txXfrm>
        <a:off x="0" y="957416"/>
        <a:ext cx="8845097" cy="7948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26722-39D8-4C4A-92FE-8FBA1F113E31}">
      <dsp:nvSpPr>
        <dsp:cNvPr id="0" name=""/>
        <dsp:cNvSpPr/>
      </dsp:nvSpPr>
      <dsp:spPr>
        <a:xfrm>
          <a:off x="0" y="101561"/>
          <a:ext cx="8845097" cy="863460"/>
        </a:xfrm>
        <a:prstGeom prst="roundRect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Exercícios de Fixação</a:t>
          </a:r>
          <a:endParaRPr lang="pt-BR" sz="3600" kern="1200" dirty="0"/>
        </a:p>
      </dsp:txBody>
      <dsp:txXfrm>
        <a:off x="42151" y="143712"/>
        <a:ext cx="8760795" cy="779158"/>
      </dsp:txXfrm>
    </dsp:sp>
    <dsp:sp modelId="{56D86A49-BF6A-47AA-8169-B55D3922F937}">
      <dsp:nvSpPr>
        <dsp:cNvPr id="0" name=""/>
        <dsp:cNvSpPr/>
      </dsp:nvSpPr>
      <dsp:spPr>
        <a:xfrm>
          <a:off x="0" y="965021"/>
          <a:ext cx="8845097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832" tIns="45720" rIns="256032" bIns="4572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800" kern="1200" dirty="0" smtClean="0"/>
            <a:t>3) Na pasta </a:t>
          </a:r>
          <a:r>
            <a:rPr lang="pt-BR" sz="2800" b="1" kern="1200" dirty="0" smtClean="0"/>
            <a:t>operadores</a:t>
          </a:r>
          <a:r>
            <a:rPr lang="pt-BR" sz="2800" kern="1200" dirty="0" smtClean="0"/>
            <a:t>, implemente um programa em C# que realize operações de divisão inteira e de casting.</a:t>
          </a:r>
          <a:endParaRPr lang="pt-BR" sz="2800" kern="1200" dirty="0"/>
        </a:p>
      </dsp:txBody>
      <dsp:txXfrm>
        <a:off x="0" y="965021"/>
        <a:ext cx="8845097" cy="87561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26722-39D8-4C4A-92FE-8FBA1F113E31}">
      <dsp:nvSpPr>
        <dsp:cNvPr id="0" name=""/>
        <dsp:cNvSpPr/>
      </dsp:nvSpPr>
      <dsp:spPr>
        <a:xfrm>
          <a:off x="0" y="101561"/>
          <a:ext cx="8845097" cy="863460"/>
        </a:xfrm>
        <a:prstGeom prst="roundRect">
          <a:avLst/>
        </a:prstGeom>
        <a:solidFill>
          <a:srgbClr val="00B050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smtClean="0"/>
            <a:t>Exercícios de Fixação</a:t>
          </a:r>
          <a:endParaRPr lang="pt-BR" sz="3600" kern="1200"/>
        </a:p>
      </dsp:txBody>
      <dsp:txXfrm>
        <a:off x="42151" y="143712"/>
        <a:ext cx="8760795" cy="779158"/>
      </dsp:txXfrm>
    </dsp:sp>
    <dsp:sp modelId="{56D86A49-BF6A-47AA-8169-B55D3922F937}">
      <dsp:nvSpPr>
        <dsp:cNvPr id="0" name=""/>
        <dsp:cNvSpPr/>
      </dsp:nvSpPr>
      <dsp:spPr>
        <a:xfrm>
          <a:off x="0" y="965021"/>
          <a:ext cx="8845097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832" tIns="45720" rIns="256032" bIns="4572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800" kern="1200" dirty="0" smtClean="0"/>
            <a:t>4) Na pasta </a:t>
          </a:r>
          <a:r>
            <a:rPr lang="pt-BR" sz="2800" b="1" kern="1200" dirty="0" smtClean="0"/>
            <a:t>operadores</a:t>
          </a:r>
          <a:r>
            <a:rPr lang="pt-BR" sz="2800" kern="1200" dirty="0" smtClean="0"/>
            <a:t>, implemente um programa em C# que realize operações de concatenação de </a:t>
          </a:r>
          <a:r>
            <a:rPr lang="pt-BR" sz="2800" kern="1200" dirty="0" err="1" smtClean="0"/>
            <a:t>strings</a:t>
          </a:r>
          <a:r>
            <a:rPr lang="pt-BR" sz="2800" kern="1200" dirty="0" smtClean="0"/>
            <a:t>.</a:t>
          </a:r>
          <a:endParaRPr lang="pt-BR" sz="2800" kern="1200" dirty="0"/>
        </a:p>
      </dsp:txBody>
      <dsp:txXfrm>
        <a:off x="0" y="965021"/>
        <a:ext cx="8845097" cy="87561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37E87-6AA5-4670-BD7B-62AE7C4CB022}">
      <dsp:nvSpPr>
        <dsp:cNvPr id="0" name=""/>
        <dsp:cNvSpPr/>
      </dsp:nvSpPr>
      <dsp:spPr>
        <a:xfrm rot="5400000">
          <a:off x="5237788" y="-1859334"/>
          <a:ext cx="1553754" cy="5660862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just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/>
            <a:t>Nos capítulos anteriores, utilizamos o principal operador de atribuição, o operador = (igual). Os outros operadores de atribuição </a:t>
          </a:r>
          <a:r>
            <a:rPr lang="pt-BR" sz="2300" kern="1200" smtClean="0"/>
            <a:t>são:</a:t>
          </a:r>
          <a:endParaRPr lang="pt-BR" sz="2300" kern="1200" dirty="0"/>
        </a:p>
      </dsp:txBody>
      <dsp:txXfrm rot="-5400000">
        <a:off x="3184234" y="270068"/>
        <a:ext cx="5585014" cy="1402058"/>
      </dsp:txXfrm>
    </dsp:sp>
    <dsp:sp modelId="{791F4C00-5D9B-427C-91B5-0995E571B2B7}">
      <dsp:nvSpPr>
        <dsp:cNvPr id="0" name=""/>
        <dsp:cNvSpPr/>
      </dsp:nvSpPr>
      <dsp:spPr>
        <a:xfrm>
          <a:off x="0" y="0"/>
          <a:ext cx="3184234" cy="194219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900" kern="1200" dirty="0" smtClean="0"/>
            <a:t>Operadores de atribuição</a:t>
          </a:r>
          <a:endParaRPr lang="pt-BR" sz="3900" kern="1200" dirty="0"/>
        </a:p>
      </dsp:txBody>
      <dsp:txXfrm>
        <a:off x="94810" y="94810"/>
        <a:ext cx="2994614" cy="1752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65454-A407-4A0C-AC06-1260CF1B0E35}">
      <dsp:nvSpPr>
        <dsp:cNvPr id="0" name=""/>
        <dsp:cNvSpPr/>
      </dsp:nvSpPr>
      <dsp:spPr>
        <a:xfrm>
          <a:off x="0" y="5595"/>
          <a:ext cx="6186616" cy="917280"/>
        </a:xfrm>
        <a:prstGeom prst="roundRect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Instrutor: Thiago Ribeiro de Bona Sartor</a:t>
          </a:r>
          <a:endParaRPr lang="pt-BR" sz="2800" kern="1200" dirty="0"/>
        </a:p>
      </dsp:txBody>
      <dsp:txXfrm>
        <a:off x="44778" y="50373"/>
        <a:ext cx="6097060" cy="82772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813B9-9123-4C70-91EC-0F5D01B1A2E7}">
      <dsp:nvSpPr>
        <dsp:cNvPr id="0" name=""/>
        <dsp:cNvSpPr/>
      </dsp:nvSpPr>
      <dsp:spPr>
        <a:xfrm>
          <a:off x="4463" y="1300230"/>
          <a:ext cx="2283286" cy="7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lvl="0" algn="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Operadores de atribuição</a:t>
          </a:r>
          <a:endParaRPr lang="pt-BR" sz="2100" kern="1200" dirty="0"/>
        </a:p>
      </dsp:txBody>
      <dsp:txXfrm>
        <a:off x="4463" y="1300230"/>
        <a:ext cx="2283286" cy="701662"/>
      </dsp:txXfrm>
    </dsp:sp>
    <dsp:sp modelId="{9A3FAC02-FA55-43D1-B36D-4EF0E68F393A}">
      <dsp:nvSpPr>
        <dsp:cNvPr id="0" name=""/>
        <dsp:cNvSpPr/>
      </dsp:nvSpPr>
      <dsp:spPr>
        <a:xfrm>
          <a:off x="2287750" y="28466"/>
          <a:ext cx="456657" cy="3245189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573A1-5919-4146-A6D7-76A75579EE07}">
      <dsp:nvSpPr>
        <dsp:cNvPr id="0" name=""/>
        <dsp:cNvSpPr/>
      </dsp:nvSpPr>
      <dsp:spPr>
        <a:xfrm>
          <a:off x="2927071" y="28466"/>
          <a:ext cx="6210540" cy="32451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just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/>
            <a:t>Simples =</a:t>
          </a:r>
          <a:endParaRPr lang="pt-B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/>
            <a:t>Incremental +=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err="1" smtClean="0"/>
            <a:t>Decremental</a:t>
          </a:r>
          <a:r>
            <a:rPr lang="pt-BR" sz="2100" kern="1200" dirty="0" smtClean="0"/>
            <a:t> -=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/>
            <a:t>Multiplicativa *=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/>
            <a:t>Divisória /=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/>
            <a:t>Modular %=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/>
            <a:t>Incremento ++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/>
            <a:t>Decremento --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2100" kern="1200" dirty="0" smtClean="0"/>
        </a:p>
      </dsp:txBody>
      <dsp:txXfrm>
        <a:off x="2927071" y="28466"/>
        <a:ext cx="6210540" cy="324518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86112-1C8A-4817-AD2A-0A2B93396517}">
      <dsp:nvSpPr>
        <dsp:cNvPr id="0" name=""/>
        <dsp:cNvSpPr/>
      </dsp:nvSpPr>
      <dsp:spPr>
        <a:xfrm>
          <a:off x="0" y="63546"/>
          <a:ext cx="9959339" cy="2424240"/>
        </a:xfrm>
        <a:prstGeom prst="roundRect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baseline="0" dirty="0" smtClean="0"/>
            <a:t>Como podemos observar, os operadores de atribuição, exceto o simples (=), reduzem a quantidade de código escrito. Podemos dizer que esses operadores funcionam como “atalhos” para as operações que utilizam os operadores aritméticos.</a:t>
          </a:r>
          <a:br>
            <a:rPr lang="pt-BR" sz="2800" kern="1200" baseline="0" dirty="0" smtClean="0"/>
          </a:br>
          <a:endParaRPr lang="pt-BR" sz="2800" kern="1200" dirty="0"/>
        </a:p>
      </dsp:txBody>
      <dsp:txXfrm>
        <a:off x="118342" y="181888"/>
        <a:ext cx="9722655" cy="218755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DFF25-DAB9-4175-B116-4C35E2EC2443}">
      <dsp:nvSpPr>
        <dsp:cNvPr id="0" name=""/>
        <dsp:cNvSpPr/>
      </dsp:nvSpPr>
      <dsp:spPr>
        <a:xfrm>
          <a:off x="2799" y="175683"/>
          <a:ext cx="5617938" cy="2247175"/>
        </a:xfrm>
        <a:prstGeom prst="chevron">
          <a:avLst/>
        </a:prstGeom>
        <a:solidFill>
          <a:srgbClr val="00B0F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310" tIns="33655" rIns="0" bIns="33655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300" b="1" kern="1200" dirty="0" smtClean="0"/>
            <a:t>Operadores Relacionais</a:t>
          </a:r>
          <a:endParaRPr lang="pt-BR" sz="5300" kern="1200" dirty="0"/>
        </a:p>
      </dsp:txBody>
      <dsp:txXfrm>
        <a:off x="1126387" y="175683"/>
        <a:ext cx="3370763" cy="2247175"/>
      </dsp:txXfrm>
    </dsp:sp>
    <dsp:sp modelId="{473EF82C-9548-40F1-97B9-48088CCCFBD6}">
      <dsp:nvSpPr>
        <dsp:cNvPr id="0" name=""/>
        <dsp:cNvSpPr/>
      </dsp:nvSpPr>
      <dsp:spPr>
        <a:xfrm>
          <a:off x="4890406" y="366693"/>
          <a:ext cx="4662889" cy="1865155"/>
        </a:xfrm>
        <a:prstGeom prst="chevron">
          <a:avLst/>
        </a:prstGeom>
        <a:solidFill>
          <a:schemeClr val="bg2">
            <a:lumMod val="90000"/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Muitas vezes precisamos determinar a equivalência entre duas variáveis ou a relação de grandeza (se é maior ou menor) em relação à outra variável ou valor</a:t>
          </a:r>
          <a:endParaRPr lang="pt-BR" sz="1800" kern="1200" dirty="0"/>
        </a:p>
      </dsp:txBody>
      <dsp:txXfrm>
        <a:off x="5822984" y="366693"/>
        <a:ext cx="2797734" cy="186515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DFF25-DAB9-4175-B116-4C35E2EC2443}">
      <dsp:nvSpPr>
        <dsp:cNvPr id="0" name=""/>
        <dsp:cNvSpPr/>
      </dsp:nvSpPr>
      <dsp:spPr>
        <a:xfrm>
          <a:off x="2799" y="175683"/>
          <a:ext cx="5617938" cy="224717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310" tIns="33655" rIns="0" bIns="33655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300" b="1" kern="1200" dirty="0" smtClean="0"/>
            <a:t>Operadores Relacionais</a:t>
          </a:r>
          <a:endParaRPr lang="pt-BR" sz="5300" kern="1200" dirty="0"/>
        </a:p>
      </dsp:txBody>
      <dsp:txXfrm>
        <a:off x="1126387" y="175683"/>
        <a:ext cx="3370763" cy="2247175"/>
      </dsp:txXfrm>
    </dsp:sp>
    <dsp:sp modelId="{473EF82C-9548-40F1-97B9-48088CCCFBD6}">
      <dsp:nvSpPr>
        <dsp:cNvPr id="0" name=""/>
        <dsp:cNvSpPr/>
      </dsp:nvSpPr>
      <dsp:spPr>
        <a:xfrm>
          <a:off x="4890406" y="366693"/>
          <a:ext cx="4662889" cy="1865155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Nessas situações, utilizamos os operadores relacionais. As operações realizadas com os operadores relacionais devolvem valores do tipo </a:t>
          </a:r>
          <a:r>
            <a:rPr lang="pt-BR" sz="1600" kern="1200" dirty="0" err="1" smtClean="0"/>
            <a:t>boolean</a:t>
          </a:r>
          <a:r>
            <a:rPr lang="pt-BR" sz="1600" kern="1200" dirty="0" smtClean="0"/>
            <a:t> em Java ou </a:t>
          </a:r>
          <a:r>
            <a:rPr lang="pt-BR" sz="1600" kern="1200" dirty="0" err="1" smtClean="0"/>
            <a:t>bool</a:t>
          </a:r>
          <a:r>
            <a:rPr lang="pt-BR" sz="1600" kern="1200" dirty="0" smtClean="0"/>
            <a:t> em C#. Os operadores relacionais são:</a:t>
          </a:r>
          <a:endParaRPr lang="pt-BR" sz="1600" kern="1200" dirty="0"/>
        </a:p>
      </dsp:txBody>
      <dsp:txXfrm>
        <a:off x="5822984" y="366693"/>
        <a:ext cx="2797734" cy="186515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1DF20-61C7-4934-99C5-89870233BDD3}">
      <dsp:nvSpPr>
        <dsp:cNvPr id="0" name=""/>
        <dsp:cNvSpPr/>
      </dsp:nvSpPr>
      <dsp:spPr>
        <a:xfrm rot="5400000">
          <a:off x="5458727" y="-1758678"/>
          <a:ext cx="2078834" cy="61159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 smtClean="0"/>
            <a:t>Igualdade </a:t>
          </a:r>
          <a:r>
            <a:rPr lang="pt-BR" sz="1800" kern="1200" dirty="0" smtClean="0"/>
            <a:t>==</a:t>
          </a:r>
          <a:endParaRPr lang="pt-BR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 smtClean="0"/>
            <a:t>Desigualdade !=</a:t>
          </a:r>
          <a:endParaRPr lang="pt-BR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Menor &lt;</a:t>
          </a:r>
          <a:endParaRPr lang="pt-BR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Menor ou igual &lt;=</a:t>
          </a:r>
          <a:endParaRPr lang="pt-BR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Maior &gt;</a:t>
          </a:r>
          <a:endParaRPr lang="pt-BR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Maior ou igual &gt;=</a:t>
          </a:r>
          <a:endParaRPr lang="pt-BR" sz="1800" kern="1200"/>
        </a:p>
      </dsp:txBody>
      <dsp:txXfrm rot="-5400000">
        <a:off x="3440194" y="361335"/>
        <a:ext cx="6014420" cy="1875874"/>
      </dsp:txXfrm>
    </dsp:sp>
    <dsp:sp modelId="{17093CA2-B395-4E35-A2C0-11BBAF873E4E}">
      <dsp:nvSpPr>
        <dsp:cNvPr id="0" name=""/>
        <dsp:cNvSpPr/>
      </dsp:nvSpPr>
      <dsp:spPr>
        <a:xfrm>
          <a:off x="0" y="0"/>
          <a:ext cx="3440194" cy="2598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500" b="1" kern="1200" smtClean="0"/>
            <a:t>Operadores Relacionais </a:t>
          </a:r>
          <a:endParaRPr lang="pt-BR" sz="4500" kern="1200"/>
        </a:p>
      </dsp:txBody>
      <dsp:txXfrm>
        <a:off x="126850" y="126850"/>
        <a:ext cx="3186494" cy="234484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1DF20-61C7-4934-99C5-89870233BDD3}">
      <dsp:nvSpPr>
        <dsp:cNvPr id="0" name=""/>
        <dsp:cNvSpPr/>
      </dsp:nvSpPr>
      <dsp:spPr>
        <a:xfrm rot="5400000">
          <a:off x="5458727" y="-1758678"/>
          <a:ext cx="2078834" cy="611590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dirty="0" smtClean="0"/>
            <a:t>As linguagens C# permite verificar duas condições booleanas através de operadores lógicos. Esses operadores devolvem valores do tipo </a:t>
          </a:r>
          <a:r>
            <a:rPr lang="pt-BR" sz="2400" kern="1200" dirty="0" err="1" smtClean="0"/>
            <a:t>bool</a:t>
          </a:r>
          <a:r>
            <a:rPr lang="pt-BR" sz="2400" kern="1200" dirty="0" smtClean="0"/>
            <a:t> em C#. A seguir descreveremos o funcionamento desses operadores.</a:t>
          </a:r>
          <a:endParaRPr lang="pt-BR" sz="2400" kern="1200" dirty="0"/>
        </a:p>
      </dsp:txBody>
      <dsp:txXfrm rot="-5400000">
        <a:off x="3440194" y="361335"/>
        <a:ext cx="6014420" cy="1875874"/>
      </dsp:txXfrm>
    </dsp:sp>
    <dsp:sp modelId="{17093CA2-B395-4E35-A2C0-11BBAF873E4E}">
      <dsp:nvSpPr>
        <dsp:cNvPr id="0" name=""/>
        <dsp:cNvSpPr/>
      </dsp:nvSpPr>
      <dsp:spPr>
        <a:xfrm>
          <a:off x="0" y="0"/>
          <a:ext cx="3440194" cy="259854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500" b="1" kern="1200" dirty="0" smtClean="0"/>
            <a:t>Operadores Lógicos </a:t>
          </a:r>
          <a:endParaRPr lang="pt-BR" sz="4500" kern="1200" dirty="0"/>
        </a:p>
      </dsp:txBody>
      <dsp:txXfrm>
        <a:off x="126850" y="126850"/>
        <a:ext cx="3186494" cy="234484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8FA91-DCF3-47E1-98F9-1618DCFCA93A}">
      <dsp:nvSpPr>
        <dsp:cNvPr id="0" name=""/>
        <dsp:cNvSpPr/>
      </dsp:nvSpPr>
      <dsp:spPr>
        <a:xfrm>
          <a:off x="0" y="25736"/>
          <a:ext cx="8845097" cy="748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1" kern="1200" dirty="0" smtClean="0"/>
            <a:t>Operador &amp;(E Simples) e &amp;&amp;(E Duplos)</a:t>
          </a:r>
          <a:endParaRPr lang="pt-BR" sz="2600" kern="1200" dirty="0"/>
        </a:p>
      </dsp:txBody>
      <dsp:txXfrm>
        <a:off x="0" y="25736"/>
        <a:ext cx="8845097" cy="748800"/>
      </dsp:txXfrm>
    </dsp:sp>
    <dsp:sp modelId="{9A8EC3E5-3694-43E8-859E-BEDEBEDB69AF}">
      <dsp:nvSpPr>
        <dsp:cNvPr id="0" name=""/>
        <dsp:cNvSpPr/>
      </dsp:nvSpPr>
      <dsp:spPr>
        <a:xfrm>
          <a:off x="0" y="774536"/>
          <a:ext cx="8845097" cy="11419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kern="1200" dirty="0" smtClean="0"/>
            <a:t>Devolvem </a:t>
          </a:r>
          <a:r>
            <a:rPr lang="pt-BR" sz="2600" b="1" kern="1200" dirty="0" err="1" smtClean="0"/>
            <a:t>true</a:t>
          </a:r>
          <a:r>
            <a:rPr lang="pt-BR" sz="2600" b="1" kern="1200" dirty="0" smtClean="0"/>
            <a:t> </a:t>
          </a:r>
          <a:r>
            <a:rPr lang="pt-BR" sz="2600" kern="1200" dirty="0" smtClean="0"/>
            <a:t>se  e somente se as duas condições forem </a:t>
          </a:r>
          <a:r>
            <a:rPr lang="pt-BR" sz="2600" b="1" kern="1200" dirty="0" err="1" smtClean="0"/>
            <a:t>true</a:t>
          </a:r>
          <a:r>
            <a:rPr lang="pt-BR" sz="2600" kern="1200" dirty="0" smtClean="0"/>
            <a:t>.</a:t>
          </a:r>
          <a:endParaRPr lang="pt-BR" sz="2600" kern="1200" dirty="0"/>
        </a:p>
      </dsp:txBody>
      <dsp:txXfrm>
        <a:off x="0" y="774536"/>
        <a:ext cx="8845097" cy="114192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D7528-EBBB-43EE-B004-DE402D8A9571}">
      <dsp:nvSpPr>
        <dsp:cNvPr id="0" name=""/>
        <dsp:cNvSpPr/>
      </dsp:nvSpPr>
      <dsp:spPr>
        <a:xfrm>
          <a:off x="0" y="0"/>
          <a:ext cx="8664555" cy="1810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5A05-8CE4-4F3A-8CB0-91BE35458675}">
      <dsp:nvSpPr>
        <dsp:cNvPr id="0" name=""/>
        <dsp:cNvSpPr/>
      </dsp:nvSpPr>
      <dsp:spPr>
        <a:xfrm>
          <a:off x="327543" y="19090"/>
          <a:ext cx="8009467" cy="177233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C169E-CC4C-4B5C-AAD4-9F6FF03A400B}">
      <dsp:nvSpPr>
        <dsp:cNvPr id="0" name=""/>
        <dsp:cNvSpPr/>
      </dsp:nvSpPr>
      <dsp:spPr>
        <a:xfrm rot="10800000">
          <a:off x="263908" y="1810511"/>
          <a:ext cx="8136737" cy="2212847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 smtClean="0"/>
            <a:t>A </a:t>
          </a:r>
          <a:r>
            <a:rPr lang="pt-BR" sz="3000" b="1" kern="1200" dirty="0" smtClean="0"/>
            <a:t>tabela verdade </a:t>
          </a:r>
          <a:r>
            <a:rPr lang="pt-BR" sz="3000" kern="1200" dirty="0" smtClean="0"/>
            <a:t>é uma forma prática de visualizar o resultado dos operadores lógicos. Veja acima a tabela verdade dos operadores </a:t>
          </a:r>
          <a:r>
            <a:rPr lang="pt-BR" sz="3000" b="1" kern="1200" dirty="0" smtClean="0"/>
            <a:t>&amp; </a:t>
          </a:r>
          <a:r>
            <a:rPr lang="pt-BR" sz="3000" kern="1200" dirty="0" smtClean="0"/>
            <a:t>e </a:t>
          </a:r>
          <a:r>
            <a:rPr lang="pt-BR" sz="3000" b="1" kern="1200" dirty="0" smtClean="0"/>
            <a:t>&amp;&amp;</a:t>
          </a:r>
          <a:r>
            <a:rPr lang="pt-BR" sz="3000" kern="1200" dirty="0" smtClean="0"/>
            <a:t>.</a:t>
          </a:r>
          <a:endParaRPr lang="pt-BR" sz="3000" kern="1200" dirty="0"/>
        </a:p>
      </dsp:txBody>
      <dsp:txXfrm rot="10800000">
        <a:off x="331961" y="1810511"/>
        <a:ext cx="8000631" cy="2144794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8FA91-DCF3-47E1-98F9-1618DCFCA93A}">
      <dsp:nvSpPr>
        <dsp:cNvPr id="0" name=""/>
        <dsp:cNvSpPr/>
      </dsp:nvSpPr>
      <dsp:spPr>
        <a:xfrm>
          <a:off x="0" y="25736"/>
          <a:ext cx="8845097" cy="748800"/>
        </a:xfrm>
        <a:prstGeom prst="rect">
          <a:avLst/>
        </a:prstGeom>
        <a:solidFill>
          <a:srgbClr val="0070C0"/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1" kern="1200" dirty="0" smtClean="0"/>
            <a:t>Operador |(OU Simples) e </a:t>
          </a:r>
          <a:r>
            <a:rPr lang="pt-BR" sz="2600" b="1" kern="1200" dirty="0" smtClean="0"/>
            <a:t>||(</a:t>
          </a:r>
          <a:r>
            <a:rPr lang="pt-BR" sz="2600" b="1" kern="1200" dirty="0" smtClean="0"/>
            <a:t>OU Duplos)</a:t>
          </a:r>
          <a:endParaRPr lang="pt-BR" sz="2600" kern="1200" dirty="0"/>
        </a:p>
      </dsp:txBody>
      <dsp:txXfrm>
        <a:off x="0" y="25736"/>
        <a:ext cx="8845097" cy="748800"/>
      </dsp:txXfrm>
    </dsp:sp>
    <dsp:sp modelId="{9A8EC3E5-3694-43E8-859E-BEDEBEDB69AF}">
      <dsp:nvSpPr>
        <dsp:cNvPr id="0" name=""/>
        <dsp:cNvSpPr/>
      </dsp:nvSpPr>
      <dsp:spPr>
        <a:xfrm>
          <a:off x="0" y="774536"/>
          <a:ext cx="8845097" cy="11419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kern="1200" dirty="0" smtClean="0"/>
            <a:t>Devolvem </a:t>
          </a:r>
          <a:r>
            <a:rPr lang="pt-BR" sz="2600" b="1" kern="1200" dirty="0" err="1" smtClean="0"/>
            <a:t>true</a:t>
          </a:r>
          <a:r>
            <a:rPr lang="pt-BR" sz="2600" kern="1200" dirty="0" smtClean="0"/>
            <a:t> se pelo menos uma das condições for </a:t>
          </a:r>
          <a:r>
            <a:rPr lang="pt-BR" sz="2600" b="1" kern="1200" dirty="0" err="1" smtClean="0"/>
            <a:t>true</a:t>
          </a:r>
          <a:r>
            <a:rPr lang="pt-BR" sz="2600" kern="1200" dirty="0" smtClean="0"/>
            <a:t>.</a:t>
          </a:r>
          <a:endParaRPr lang="pt-BR" sz="2600" kern="1200" dirty="0"/>
        </a:p>
      </dsp:txBody>
      <dsp:txXfrm>
        <a:off x="0" y="774536"/>
        <a:ext cx="8845097" cy="114192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D7528-EBBB-43EE-B004-DE402D8A9571}">
      <dsp:nvSpPr>
        <dsp:cNvPr id="0" name=""/>
        <dsp:cNvSpPr/>
      </dsp:nvSpPr>
      <dsp:spPr>
        <a:xfrm>
          <a:off x="0" y="-95298"/>
          <a:ext cx="8664555" cy="2260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5A05-8CE4-4F3A-8CB0-91BE35458675}">
      <dsp:nvSpPr>
        <dsp:cNvPr id="0" name=""/>
        <dsp:cNvSpPr/>
      </dsp:nvSpPr>
      <dsp:spPr>
        <a:xfrm>
          <a:off x="350370" y="22863"/>
          <a:ext cx="8009467" cy="202883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C169E-CC4C-4B5C-AAD4-9F6FF03A400B}">
      <dsp:nvSpPr>
        <dsp:cNvPr id="0" name=""/>
        <dsp:cNvSpPr/>
      </dsp:nvSpPr>
      <dsp:spPr>
        <a:xfrm rot="10800000">
          <a:off x="263908" y="2262432"/>
          <a:ext cx="8136737" cy="185622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Também, podemos utilizar a tabela verdade para visualizar o resultado dos operadores | e ||.</a:t>
          </a:r>
          <a:endParaRPr lang="pt-BR" sz="3200" kern="1200" dirty="0"/>
        </a:p>
      </dsp:txBody>
      <dsp:txXfrm rot="10800000">
        <a:off x="320993" y="2262432"/>
        <a:ext cx="8022567" cy="1799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85C72-F0F9-4833-9E29-7C00A9F17742}">
      <dsp:nvSpPr>
        <dsp:cNvPr id="0" name=""/>
        <dsp:cNvSpPr/>
      </dsp:nvSpPr>
      <dsp:spPr>
        <a:xfrm>
          <a:off x="0" y="797309"/>
          <a:ext cx="8736555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054" tIns="416560" rIns="678054" bIns="142240" numCol="1" spcCol="1270" anchor="t" anchorCtr="0">
          <a:noAutofit/>
        </a:bodyPr>
        <a:lstStyle/>
        <a:p>
          <a:pPr marL="228600" lvl="1" indent="-228600" algn="just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/>
            <a:t>Nessa unidade daremos continuidade a linguagem de programação C#, conhecendo todos os tipos de operadores, seus recursos e curiosidades. </a:t>
          </a:r>
          <a:endParaRPr lang="pt-BR" sz="2000" kern="1200" dirty="0"/>
        </a:p>
      </dsp:txBody>
      <dsp:txXfrm>
        <a:off x="0" y="797309"/>
        <a:ext cx="8736555" cy="1417500"/>
      </dsp:txXfrm>
    </dsp:sp>
    <dsp:sp modelId="{F4332DEC-168A-419B-A32D-A51C6ECDF297}">
      <dsp:nvSpPr>
        <dsp:cNvPr id="0" name=""/>
        <dsp:cNvSpPr/>
      </dsp:nvSpPr>
      <dsp:spPr>
        <a:xfrm>
          <a:off x="436827" y="502109"/>
          <a:ext cx="6115588" cy="590400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155" tIns="0" rIns="231155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Unidade 7 – Linguagem de programação C#	</a:t>
          </a:r>
          <a:endParaRPr lang="pt-BR" sz="2000" kern="1200" dirty="0"/>
        </a:p>
      </dsp:txBody>
      <dsp:txXfrm>
        <a:off x="465648" y="530930"/>
        <a:ext cx="6057946" cy="53275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8FA91-DCF3-47E1-98F9-1618DCFCA93A}">
      <dsp:nvSpPr>
        <dsp:cNvPr id="0" name=""/>
        <dsp:cNvSpPr/>
      </dsp:nvSpPr>
      <dsp:spPr>
        <a:xfrm>
          <a:off x="0" y="25736"/>
          <a:ext cx="8845097" cy="74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1" kern="1200" dirty="0" smtClean="0"/>
            <a:t>Operador ^ (OU exclusivo)</a:t>
          </a:r>
          <a:endParaRPr lang="pt-BR" sz="2600" kern="1200" dirty="0"/>
        </a:p>
      </dsp:txBody>
      <dsp:txXfrm>
        <a:off x="0" y="25736"/>
        <a:ext cx="8845097" cy="748800"/>
      </dsp:txXfrm>
    </dsp:sp>
    <dsp:sp modelId="{9A8EC3E5-3694-43E8-859E-BEDEBEDB69AF}">
      <dsp:nvSpPr>
        <dsp:cNvPr id="0" name=""/>
        <dsp:cNvSpPr/>
      </dsp:nvSpPr>
      <dsp:spPr>
        <a:xfrm>
          <a:off x="0" y="774536"/>
          <a:ext cx="8845097" cy="11419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kern="1200" dirty="0" smtClean="0"/>
            <a:t>Devolvem </a:t>
          </a:r>
          <a:r>
            <a:rPr lang="pt-BR" sz="2600" b="1" kern="1200" dirty="0" err="1" smtClean="0"/>
            <a:t>true</a:t>
          </a:r>
          <a:r>
            <a:rPr lang="pt-BR" sz="2600" kern="1200" dirty="0" smtClean="0"/>
            <a:t> se pelo menos uma das condições for </a:t>
          </a:r>
          <a:r>
            <a:rPr lang="pt-BR" sz="2600" b="1" kern="1200" dirty="0" err="1" smtClean="0"/>
            <a:t>true</a:t>
          </a:r>
          <a:r>
            <a:rPr lang="pt-BR" sz="2600" kern="1200" dirty="0" smtClean="0"/>
            <a:t>.</a:t>
          </a:r>
          <a:endParaRPr lang="pt-BR" sz="2600" kern="1200" dirty="0"/>
        </a:p>
      </dsp:txBody>
      <dsp:txXfrm>
        <a:off x="0" y="774536"/>
        <a:ext cx="8845097" cy="114192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D7528-EBBB-43EE-B004-DE402D8A9571}">
      <dsp:nvSpPr>
        <dsp:cNvPr id="0" name=""/>
        <dsp:cNvSpPr/>
      </dsp:nvSpPr>
      <dsp:spPr>
        <a:xfrm>
          <a:off x="0" y="-95298"/>
          <a:ext cx="8664555" cy="2260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5A05-8CE4-4F3A-8CB0-91BE35458675}">
      <dsp:nvSpPr>
        <dsp:cNvPr id="0" name=""/>
        <dsp:cNvSpPr/>
      </dsp:nvSpPr>
      <dsp:spPr>
        <a:xfrm>
          <a:off x="982918" y="22863"/>
          <a:ext cx="6744371" cy="202883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C169E-CC4C-4B5C-AAD4-9F6FF03A400B}">
      <dsp:nvSpPr>
        <dsp:cNvPr id="0" name=""/>
        <dsp:cNvSpPr/>
      </dsp:nvSpPr>
      <dsp:spPr>
        <a:xfrm rot="10800000">
          <a:off x="263908" y="2262432"/>
          <a:ext cx="8136737" cy="185622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t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Vamos visualizar acima o resultado do operador ˆ através da tabela verdade.</a:t>
          </a:r>
          <a:endParaRPr lang="pt-BR" sz="3800" kern="1200" dirty="0"/>
        </a:p>
      </dsp:txBody>
      <dsp:txXfrm rot="10800000">
        <a:off x="320993" y="2262432"/>
        <a:ext cx="8022567" cy="1799139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61C46-743F-4040-A6BB-CB9603708033}">
      <dsp:nvSpPr>
        <dsp:cNvPr id="0" name=""/>
        <dsp:cNvSpPr/>
      </dsp:nvSpPr>
      <dsp:spPr>
        <a:xfrm>
          <a:off x="0" y="41675"/>
          <a:ext cx="10058399" cy="6336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Dúvida</a:t>
          </a:r>
          <a:endParaRPr lang="pt-BR" sz="2200" kern="1200" dirty="0"/>
        </a:p>
      </dsp:txBody>
      <dsp:txXfrm>
        <a:off x="0" y="41675"/>
        <a:ext cx="10058399" cy="633600"/>
      </dsp:txXfrm>
    </dsp:sp>
    <dsp:sp modelId="{016F27B1-FA1C-401C-9684-1839D937E126}">
      <dsp:nvSpPr>
        <dsp:cNvPr id="0" name=""/>
        <dsp:cNvSpPr/>
      </dsp:nvSpPr>
      <dsp:spPr>
        <a:xfrm>
          <a:off x="0" y="675275"/>
          <a:ext cx="10058399" cy="289872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200" kern="1200" smtClean="0"/>
            <a:t>Os operadores “</a:t>
          </a:r>
          <a:r>
            <a:rPr lang="pt-BR" sz="2200" b="1" kern="1200" smtClean="0"/>
            <a:t>&amp;</a:t>
          </a:r>
          <a:r>
            <a:rPr lang="pt-BR" sz="2200" kern="1200" smtClean="0"/>
            <a:t>” e “</a:t>
          </a:r>
          <a:r>
            <a:rPr lang="pt-BR" sz="2200" b="1" kern="1200" smtClean="0"/>
            <a:t>&amp;&amp;</a:t>
          </a:r>
          <a:r>
            <a:rPr lang="pt-BR" sz="2200" kern="1200" smtClean="0"/>
            <a:t>” produzem o mesmo resultado lógico. Então, qual é a diferença entre eles? </a:t>
          </a:r>
          <a:endParaRPr lang="pt-BR" sz="2200" kern="120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200" kern="1200" smtClean="0"/>
            <a:t>O operador “</a:t>
          </a:r>
          <a:r>
            <a:rPr lang="pt-BR" sz="2200" b="1" kern="1200" smtClean="0"/>
            <a:t>&amp;</a:t>
          </a:r>
          <a:r>
            <a:rPr lang="pt-BR" sz="2200" kern="1200" smtClean="0"/>
            <a:t>” sempre avalia as duas condições. </a:t>
          </a:r>
          <a:endParaRPr lang="pt-BR" sz="2200" kern="120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200" kern="1200" dirty="0" smtClean="0"/>
            <a:t>Por outro lado, o operador “</a:t>
          </a:r>
          <a:r>
            <a:rPr lang="pt-BR" sz="2200" b="1" kern="1200" dirty="0" smtClean="0"/>
            <a:t>&amp;&amp;</a:t>
          </a:r>
          <a:r>
            <a:rPr lang="pt-BR" sz="2200" kern="1200" dirty="0" smtClean="0"/>
            <a:t>” não avalia a segunda condição se o valor da primeira condição for falso. De fato, esse comportamento é plausível pois se o valor da primeira condição for falso o resultado lógico da operação é falso independentemente do valor da segunda condição. Dessa forma, podemos simplificar a tabela verdade do operador “</a:t>
          </a:r>
          <a:r>
            <a:rPr lang="pt-BR" sz="2200" b="1" kern="1200" dirty="0" smtClean="0"/>
            <a:t>&amp;&amp;</a:t>
          </a:r>
          <a:r>
            <a:rPr lang="pt-BR" sz="2200" kern="1200" dirty="0" smtClean="0"/>
            <a:t>”.</a:t>
          </a:r>
          <a:endParaRPr lang="pt-BR" sz="2200" kern="1200" dirty="0"/>
        </a:p>
      </dsp:txBody>
      <dsp:txXfrm>
        <a:off x="0" y="675275"/>
        <a:ext cx="10058399" cy="289872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61C46-743F-4040-A6BB-CB9603708033}">
      <dsp:nvSpPr>
        <dsp:cNvPr id="0" name=""/>
        <dsp:cNvSpPr/>
      </dsp:nvSpPr>
      <dsp:spPr>
        <a:xfrm>
          <a:off x="0" y="11479"/>
          <a:ext cx="10058399" cy="633600"/>
        </a:xfrm>
        <a:prstGeom prst="rect">
          <a:avLst/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Dúvida</a:t>
          </a:r>
          <a:endParaRPr lang="pt-BR" sz="2200" kern="1200" dirty="0"/>
        </a:p>
      </dsp:txBody>
      <dsp:txXfrm>
        <a:off x="0" y="11479"/>
        <a:ext cx="10058399" cy="633600"/>
      </dsp:txXfrm>
    </dsp:sp>
    <dsp:sp modelId="{016F27B1-FA1C-401C-9684-1839D937E126}">
      <dsp:nvSpPr>
        <dsp:cNvPr id="0" name=""/>
        <dsp:cNvSpPr/>
      </dsp:nvSpPr>
      <dsp:spPr>
        <a:xfrm>
          <a:off x="0" y="645079"/>
          <a:ext cx="10058399" cy="295911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200" kern="1200" dirty="0" smtClean="0"/>
            <a:t>Analogamente, podemos deduzir a diferença entre os operadores “|” e “||”. </a:t>
          </a:r>
          <a:endParaRPr lang="pt-BR" sz="2200" kern="1200" dirty="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200" kern="1200" dirty="0" smtClean="0"/>
            <a:t>As duas condições sempre são avaliadas quando utilizamos o operador “|”. </a:t>
          </a:r>
          <a:endParaRPr lang="pt-BR" sz="2200" kern="1200" dirty="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200" kern="1200" dirty="0" smtClean="0"/>
            <a:t>Agora, quando utilizamos o operador “||” a segunda condição é avaliada somente se o valor da primeira condição for verdadeiro. </a:t>
          </a:r>
          <a:endParaRPr lang="pt-BR" sz="2200" kern="1200" dirty="0"/>
        </a:p>
        <a:p>
          <a:pPr marL="685800" lvl="3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200" kern="1200" dirty="0" smtClean="0"/>
            <a:t>Realmente, esse comportamento é aceitável pois o resultado lógico da operação é verdadeiro quando o valor da primeira condição for verdadeiro independentemente do valor da segunda condição. Dessa forma, podemos simplificar a tabela verdade do operador “||”.</a:t>
          </a:r>
          <a:endParaRPr lang="pt-BR" sz="2200" kern="1200" dirty="0"/>
        </a:p>
      </dsp:txBody>
      <dsp:txXfrm>
        <a:off x="0" y="645079"/>
        <a:ext cx="10058399" cy="295911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CBFF4-4080-45FD-AF3A-37612321DF4B}">
      <dsp:nvSpPr>
        <dsp:cNvPr id="0" name=""/>
        <dsp:cNvSpPr/>
      </dsp:nvSpPr>
      <dsp:spPr>
        <a:xfrm>
          <a:off x="0" y="29878"/>
          <a:ext cx="9591387" cy="1008000"/>
        </a:xfrm>
        <a:prstGeom prst="rect">
          <a:avLst/>
        </a:prstGeom>
        <a:solidFill>
          <a:srgbClr val="6D297F"/>
        </a:solidFill>
        <a:ln w="15875" cap="flat" cmpd="sng" algn="ctr">
          <a:solidFill>
            <a:srgbClr val="6D297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Matutando...</a:t>
          </a:r>
          <a:endParaRPr lang="pt-BR" sz="3500" kern="1200" dirty="0"/>
        </a:p>
      </dsp:txBody>
      <dsp:txXfrm>
        <a:off x="0" y="29878"/>
        <a:ext cx="9591387" cy="1008000"/>
      </dsp:txXfrm>
    </dsp:sp>
    <dsp:sp modelId="{E9708178-415B-4D25-83F2-50B79A053715}">
      <dsp:nvSpPr>
        <dsp:cNvPr id="0" name=""/>
        <dsp:cNvSpPr/>
      </dsp:nvSpPr>
      <dsp:spPr>
        <a:xfrm>
          <a:off x="0" y="894948"/>
          <a:ext cx="9591387" cy="19695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just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500" kern="1200" dirty="0" smtClean="0"/>
            <a:t>Considerando o comportamento dos operadores lógicos “&amp;”, “&amp;&amp;”, “|” e “||”. O que seria exibido com as seguintes instruções?</a:t>
          </a:r>
          <a:endParaRPr lang="pt-BR" sz="3500" kern="1200" dirty="0"/>
        </a:p>
      </dsp:txBody>
      <dsp:txXfrm>
        <a:off x="0" y="894948"/>
        <a:ext cx="9591387" cy="1969537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CBFF4-4080-45FD-AF3A-37612321DF4B}">
      <dsp:nvSpPr>
        <dsp:cNvPr id="0" name=""/>
        <dsp:cNvSpPr/>
      </dsp:nvSpPr>
      <dsp:spPr>
        <a:xfrm>
          <a:off x="0" y="242559"/>
          <a:ext cx="9591387" cy="864000"/>
        </a:xfrm>
        <a:prstGeom prst="rect">
          <a:avLst/>
        </a:prstGeom>
        <a:solidFill>
          <a:srgbClr val="6D297F"/>
        </a:solidFill>
        <a:ln w="15875" cap="flat" cmpd="sng" algn="ctr">
          <a:solidFill>
            <a:srgbClr val="6D297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 smtClean="0"/>
            <a:t>Matutando...</a:t>
          </a:r>
          <a:endParaRPr lang="pt-BR" sz="3000" kern="1200" dirty="0"/>
        </a:p>
      </dsp:txBody>
      <dsp:txXfrm>
        <a:off x="0" y="242559"/>
        <a:ext cx="9591387" cy="864000"/>
      </dsp:txXfrm>
    </dsp:sp>
    <dsp:sp modelId="{E9708178-415B-4D25-83F2-50B79A053715}">
      <dsp:nvSpPr>
        <dsp:cNvPr id="0" name=""/>
        <dsp:cNvSpPr/>
      </dsp:nvSpPr>
      <dsp:spPr>
        <a:xfrm>
          <a:off x="0" y="984048"/>
          <a:ext cx="9591387" cy="16881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just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000" kern="1200" dirty="0" smtClean="0"/>
            <a:t>O C# possui os operadores lógicos “&amp;” e “&amp;&amp;”. Também possuem os operadores “|” e “||”. Agora, a pergunta que não quer calar: por que não existe o operador “ˆˆ”?</a:t>
          </a:r>
          <a:endParaRPr lang="pt-BR" sz="3000" kern="1200" dirty="0"/>
        </a:p>
      </dsp:txBody>
      <dsp:txXfrm>
        <a:off x="0" y="984048"/>
        <a:ext cx="9591387" cy="168817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2FB81-62C2-4668-9001-053A55EA99A8}">
      <dsp:nvSpPr>
        <dsp:cNvPr id="0" name=""/>
        <dsp:cNvSpPr/>
      </dsp:nvSpPr>
      <dsp:spPr>
        <a:xfrm>
          <a:off x="0" y="7736"/>
          <a:ext cx="8845097" cy="767520"/>
        </a:xfrm>
        <a:prstGeom prst="roundRect">
          <a:avLst/>
        </a:prstGeom>
        <a:solidFill>
          <a:schemeClr val="accent4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Exercícios de Fixação</a:t>
          </a:r>
          <a:endParaRPr lang="pt-BR" sz="3200" kern="1200" dirty="0"/>
        </a:p>
      </dsp:txBody>
      <dsp:txXfrm>
        <a:off x="37467" y="45203"/>
        <a:ext cx="8770163" cy="692586"/>
      </dsp:txXfrm>
    </dsp:sp>
    <dsp:sp modelId="{6981431F-8FD3-42DB-AC07-E476D6E15CAC}">
      <dsp:nvSpPr>
        <dsp:cNvPr id="0" name=""/>
        <dsp:cNvSpPr/>
      </dsp:nvSpPr>
      <dsp:spPr>
        <a:xfrm>
          <a:off x="0" y="782993"/>
          <a:ext cx="8845097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832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500" kern="1200" dirty="0" smtClean="0"/>
            <a:t>5) Na pasta no seu repositório no </a:t>
          </a:r>
          <a:r>
            <a:rPr lang="pt-BR" sz="2500" b="1" kern="1200" dirty="0" err="1" smtClean="0"/>
            <a:t>Github</a:t>
          </a:r>
          <a:r>
            <a:rPr lang="pt-BR" sz="2500" b="1" kern="1200" dirty="0" smtClean="0"/>
            <a:t> , </a:t>
          </a:r>
          <a:r>
            <a:rPr lang="pt-BR" sz="2500" b="0" kern="1200" dirty="0" smtClean="0"/>
            <a:t>Exercícios Slides, ainda em operadores faça exemplos que utilizem todos os operadores </a:t>
          </a:r>
          <a:r>
            <a:rPr lang="pt-BR" sz="2500" b="0" kern="1200" dirty="0" smtClean="0"/>
            <a:t>de atribuição.</a:t>
          </a:r>
          <a:endParaRPr lang="pt-BR" sz="2500" kern="1200" dirty="0"/>
        </a:p>
      </dsp:txBody>
      <dsp:txXfrm>
        <a:off x="0" y="782993"/>
        <a:ext cx="8845097" cy="1159200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2FB81-62C2-4668-9001-053A55EA99A8}">
      <dsp:nvSpPr>
        <dsp:cNvPr id="0" name=""/>
        <dsp:cNvSpPr/>
      </dsp:nvSpPr>
      <dsp:spPr>
        <a:xfrm>
          <a:off x="0" y="7736"/>
          <a:ext cx="884509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Exercícios de Fixação</a:t>
          </a:r>
          <a:endParaRPr lang="pt-BR" sz="3200" kern="1200" dirty="0"/>
        </a:p>
      </dsp:txBody>
      <dsp:txXfrm>
        <a:off x="37467" y="45203"/>
        <a:ext cx="8770163" cy="692586"/>
      </dsp:txXfrm>
    </dsp:sp>
    <dsp:sp modelId="{6981431F-8FD3-42DB-AC07-E476D6E15CAC}">
      <dsp:nvSpPr>
        <dsp:cNvPr id="0" name=""/>
        <dsp:cNvSpPr/>
      </dsp:nvSpPr>
      <dsp:spPr>
        <a:xfrm>
          <a:off x="0" y="782993"/>
          <a:ext cx="8845097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832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500" kern="1200" dirty="0" smtClean="0"/>
            <a:t>6) </a:t>
          </a:r>
          <a:r>
            <a:rPr lang="pt-BR" sz="2500" kern="1200" dirty="0" smtClean="0"/>
            <a:t>Na pasta no seu repositório no </a:t>
          </a:r>
          <a:r>
            <a:rPr lang="pt-BR" sz="2500" b="1" kern="1200" dirty="0" err="1" smtClean="0"/>
            <a:t>Github</a:t>
          </a:r>
          <a:r>
            <a:rPr lang="pt-BR" sz="2500" b="1" kern="1200" dirty="0" smtClean="0"/>
            <a:t> , </a:t>
          </a:r>
          <a:r>
            <a:rPr lang="pt-BR" sz="2500" b="0" kern="1200" dirty="0" smtClean="0"/>
            <a:t>Exercícios Slides, ainda em operadores faça exemplos que utilizem todos os operadores relacionais.</a:t>
          </a:r>
          <a:endParaRPr lang="pt-BR" sz="2500" kern="1200" dirty="0"/>
        </a:p>
      </dsp:txBody>
      <dsp:txXfrm>
        <a:off x="0" y="782993"/>
        <a:ext cx="8845097" cy="1159200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2FB81-62C2-4668-9001-053A55EA99A8}">
      <dsp:nvSpPr>
        <dsp:cNvPr id="0" name=""/>
        <dsp:cNvSpPr/>
      </dsp:nvSpPr>
      <dsp:spPr>
        <a:xfrm>
          <a:off x="0" y="7736"/>
          <a:ext cx="8845097" cy="767520"/>
        </a:xfrm>
        <a:prstGeom prst="roundRect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Exercícios de Fixação</a:t>
          </a:r>
          <a:endParaRPr lang="pt-BR" sz="3200" kern="1200" dirty="0"/>
        </a:p>
      </dsp:txBody>
      <dsp:txXfrm>
        <a:off x="37467" y="45203"/>
        <a:ext cx="8770163" cy="692586"/>
      </dsp:txXfrm>
    </dsp:sp>
    <dsp:sp modelId="{6981431F-8FD3-42DB-AC07-E476D6E15CAC}">
      <dsp:nvSpPr>
        <dsp:cNvPr id="0" name=""/>
        <dsp:cNvSpPr/>
      </dsp:nvSpPr>
      <dsp:spPr>
        <a:xfrm>
          <a:off x="0" y="782993"/>
          <a:ext cx="8845097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832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500" kern="1200" dirty="0" smtClean="0"/>
            <a:t>7) </a:t>
          </a:r>
          <a:r>
            <a:rPr lang="pt-BR" sz="2500" kern="1200" dirty="0" smtClean="0"/>
            <a:t>Na pasta no seu repositório no </a:t>
          </a:r>
          <a:r>
            <a:rPr lang="pt-BR" sz="2500" b="1" kern="1200" dirty="0" err="1" smtClean="0"/>
            <a:t>Github</a:t>
          </a:r>
          <a:r>
            <a:rPr lang="pt-BR" sz="2500" b="1" kern="1200" dirty="0" smtClean="0"/>
            <a:t> , </a:t>
          </a:r>
          <a:r>
            <a:rPr lang="pt-BR" sz="2500" b="0" kern="1200" dirty="0" smtClean="0"/>
            <a:t>Exercícios Slides, ainda em operadores faça exemplos que utilizem todos os operadores lógicos.</a:t>
          </a:r>
          <a:endParaRPr lang="pt-BR" sz="2500" kern="1200" dirty="0"/>
        </a:p>
      </dsp:txBody>
      <dsp:txXfrm>
        <a:off x="0" y="782993"/>
        <a:ext cx="8845097" cy="1159200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D88D0-0205-4AB6-B53E-C2B9DEFB0A26}">
      <dsp:nvSpPr>
        <dsp:cNvPr id="0" name=""/>
        <dsp:cNvSpPr/>
      </dsp:nvSpPr>
      <dsp:spPr>
        <a:xfrm>
          <a:off x="0" y="171176"/>
          <a:ext cx="8845097" cy="633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1" kern="1200" smtClean="0"/>
            <a:t>Operador ternário “?:”</a:t>
          </a:r>
          <a:endParaRPr lang="pt-BR" sz="2200" kern="1200"/>
        </a:p>
      </dsp:txBody>
      <dsp:txXfrm>
        <a:off x="0" y="171176"/>
        <a:ext cx="8845097" cy="633600"/>
      </dsp:txXfrm>
    </dsp:sp>
    <dsp:sp modelId="{F11AA1E3-E4A2-40A1-81EB-5D2C865F71A1}">
      <dsp:nvSpPr>
        <dsp:cNvPr id="0" name=""/>
        <dsp:cNvSpPr/>
      </dsp:nvSpPr>
      <dsp:spPr>
        <a:xfrm>
          <a:off x="0" y="804776"/>
          <a:ext cx="8845097" cy="96624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200" kern="1200" smtClean="0"/>
            <a:t>Considere um programa que controla as notas dos alunos de uma escola. Para exemplificar, vamos gerar a nota de um aluno aleatoriamente.</a:t>
          </a:r>
          <a:endParaRPr lang="pt-BR" sz="2200" kern="1200"/>
        </a:p>
      </dsp:txBody>
      <dsp:txXfrm>
        <a:off x="0" y="804776"/>
        <a:ext cx="8845097" cy="966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A6047-DBA6-4922-8FFC-F9CDCD1E3C89}">
      <dsp:nvSpPr>
        <dsp:cNvPr id="0" name=""/>
        <dsp:cNvSpPr/>
      </dsp:nvSpPr>
      <dsp:spPr>
        <a:xfrm>
          <a:off x="454864" y="0"/>
          <a:ext cx="2999106" cy="3143313"/>
        </a:xfrm>
        <a:prstGeom prst="upArrow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A0E09-3190-41A1-9A40-709959729D79}">
      <dsp:nvSpPr>
        <dsp:cNvPr id="0" name=""/>
        <dsp:cNvSpPr/>
      </dsp:nvSpPr>
      <dsp:spPr>
        <a:xfrm>
          <a:off x="3543943" y="0"/>
          <a:ext cx="5089392" cy="3143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0" rIns="149352" bIns="149352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1" kern="1200" dirty="0" smtClean="0"/>
            <a:t>Tipos de operadores</a:t>
          </a:r>
          <a:endParaRPr lang="pt-BR" sz="2100" b="1" kern="1200" dirty="0"/>
        </a:p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Para manipular as variáveis de uma aplicação, devemos utilizar os operadores oferecidos pela linguagem de programação que estamos utilizando. O C# possui diversos operadores. Os principais operadores dessas linguagens são:</a:t>
          </a:r>
          <a:endParaRPr lang="pt-B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Aritmético: +    -    *    /     %</a:t>
          </a:r>
          <a:endParaRPr lang="pt-BR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Atribuição: =   +=    -=     /=     %=    ++   --</a:t>
          </a:r>
          <a:endParaRPr lang="pt-BR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Relacional: ==   !=   &lt;    &lt;=  &gt;   &gt;=</a:t>
          </a:r>
          <a:endParaRPr lang="pt-BR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Lógico: &amp;     |      ^     &amp;&amp;      ||</a:t>
          </a:r>
          <a:endParaRPr lang="pt-BR" sz="1600" kern="1200" dirty="0"/>
        </a:p>
      </dsp:txBody>
      <dsp:txXfrm>
        <a:off x="3543943" y="0"/>
        <a:ext cx="5089392" cy="3143313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623A7-E93F-4689-9203-649B3A950FFC}">
      <dsp:nvSpPr>
        <dsp:cNvPr id="0" name=""/>
        <dsp:cNvSpPr/>
      </dsp:nvSpPr>
      <dsp:spPr>
        <a:xfrm>
          <a:off x="0" y="25739"/>
          <a:ext cx="8845097" cy="671580"/>
        </a:xfrm>
        <a:prstGeom prst="roundRect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smtClean="0"/>
            <a:t>Operador ternário “?:”</a:t>
          </a:r>
          <a:r>
            <a:rPr lang="pt-BR" sz="2800" kern="1200" smtClean="0"/>
            <a:t> </a:t>
          </a:r>
          <a:endParaRPr lang="pt-BR" sz="2800" kern="1200"/>
        </a:p>
      </dsp:txBody>
      <dsp:txXfrm>
        <a:off x="32784" y="58523"/>
        <a:ext cx="8779529" cy="606012"/>
      </dsp:txXfrm>
    </dsp:sp>
    <dsp:sp modelId="{46988470-27B6-4D0B-9AB4-F45EA8D29DB2}">
      <dsp:nvSpPr>
        <dsp:cNvPr id="0" name=""/>
        <dsp:cNvSpPr/>
      </dsp:nvSpPr>
      <dsp:spPr>
        <a:xfrm>
          <a:off x="0" y="697319"/>
          <a:ext cx="8845097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832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200" kern="1200" dirty="0" smtClean="0"/>
            <a:t>O programa deve exibir a mensagem “aprovado” se nota de um aluno for maior ou igual a 0.5 e “reprovado” se a nota for menor do que 0.5. Esse problema pode ser resolvido com o operador ternário do C#.</a:t>
          </a:r>
          <a:endParaRPr lang="pt-BR" sz="2200" kern="1200" dirty="0"/>
        </a:p>
      </dsp:txBody>
      <dsp:txXfrm>
        <a:off x="0" y="697319"/>
        <a:ext cx="8845097" cy="1014300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75145-D5FC-498B-AA26-A85AAB62D3C0}">
      <dsp:nvSpPr>
        <dsp:cNvPr id="0" name=""/>
        <dsp:cNvSpPr/>
      </dsp:nvSpPr>
      <dsp:spPr>
        <a:xfrm>
          <a:off x="0" y="19259"/>
          <a:ext cx="9098895" cy="691200"/>
        </a:xfrm>
        <a:prstGeom prst="rect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smtClean="0"/>
            <a:t>Operador ternário “?:”</a:t>
          </a:r>
          <a:r>
            <a:rPr lang="pt-BR" sz="2400" kern="1200" smtClean="0"/>
            <a:t> </a:t>
          </a:r>
          <a:endParaRPr lang="pt-BR" sz="2400" kern="1200"/>
        </a:p>
      </dsp:txBody>
      <dsp:txXfrm>
        <a:off x="0" y="19259"/>
        <a:ext cx="9098895" cy="691200"/>
      </dsp:txXfrm>
    </dsp:sp>
    <dsp:sp modelId="{B107D673-6FCB-4243-A705-7E9CDAC3DD07}">
      <dsp:nvSpPr>
        <dsp:cNvPr id="0" name=""/>
        <dsp:cNvSpPr/>
      </dsp:nvSpPr>
      <dsp:spPr>
        <a:xfrm>
          <a:off x="0" y="710459"/>
          <a:ext cx="9098895" cy="1350540"/>
        </a:xfrm>
        <a:prstGeom prst="rect">
          <a:avLst/>
        </a:prstGeom>
        <a:solidFill>
          <a:schemeClr val="tx2">
            <a:lumMod val="20000"/>
            <a:lumOff val="8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dirty="0" smtClean="0"/>
            <a:t>Quando a </a:t>
          </a:r>
          <a:r>
            <a:rPr lang="pt-BR" sz="2400" b="1" kern="1200" dirty="0" smtClean="0"/>
            <a:t>condição</a:t>
          </a:r>
          <a:r>
            <a:rPr lang="pt-BR" sz="2400" kern="1200" dirty="0" smtClean="0"/>
            <a:t>(</a:t>
          </a:r>
          <a:r>
            <a:rPr lang="pt-BR" sz="2400" b="1" kern="1200" dirty="0" smtClean="0"/>
            <a:t>nota &gt;= 0.5</a:t>
          </a:r>
          <a:r>
            <a:rPr lang="pt-BR" sz="2400" kern="1200" dirty="0" smtClean="0"/>
            <a:t>) é verdadeira, o operador ternário devolve o </a:t>
          </a:r>
          <a:r>
            <a:rPr lang="pt-BR" sz="2400" b="1" kern="1200" dirty="0" smtClean="0"/>
            <a:t>primeiro resultado </a:t>
          </a:r>
          <a:r>
            <a:rPr lang="pt-BR" sz="2400" kern="1200" dirty="0" smtClean="0"/>
            <a:t>(</a:t>
          </a:r>
          <a:r>
            <a:rPr lang="pt-BR" sz="2400" b="1" kern="1200" dirty="0" smtClean="0"/>
            <a:t>“aprovado”</a:t>
          </a:r>
          <a:r>
            <a:rPr lang="pt-BR" sz="2400" kern="1200" dirty="0" smtClean="0"/>
            <a:t>). Caso contrário, devolve o </a:t>
          </a:r>
          <a:r>
            <a:rPr lang="pt-BR" sz="2400" b="1" kern="1200" dirty="0" smtClean="0"/>
            <a:t>segundo resultado</a:t>
          </a:r>
          <a:r>
            <a:rPr lang="pt-BR" sz="2400" kern="1200" dirty="0" smtClean="0"/>
            <a:t>(</a:t>
          </a:r>
          <a:r>
            <a:rPr lang="pt-BR" sz="2400" b="1" kern="1200" dirty="0" smtClean="0"/>
            <a:t>“reprovado”</a:t>
          </a:r>
          <a:r>
            <a:rPr lang="pt-BR" sz="2400" kern="1200" dirty="0" smtClean="0"/>
            <a:t>).</a:t>
          </a:r>
          <a:endParaRPr lang="pt-BR" sz="2400" kern="1200" dirty="0"/>
        </a:p>
      </dsp:txBody>
      <dsp:txXfrm>
        <a:off x="0" y="710459"/>
        <a:ext cx="9098895" cy="1350540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75145-D5FC-498B-AA26-A85AAB62D3C0}">
      <dsp:nvSpPr>
        <dsp:cNvPr id="0" name=""/>
        <dsp:cNvSpPr/>
      </dsp:nvSpPr>
      <dsp:spPr>
        <a:xfrm>
          <a:off x="0" y="19259"/>
          <a:ext cx="9098895" cy="691200"/>
        </a:xfrm>
        <a:prstGeom prst="rect">
          <a:avLst/>
        </a:prstGeom>
        <a:solidFill>
          <a:schemeClr val="bg1">
            <a:lumMod val="50000"/>
          </a:schemeClr>
        </a:solidFill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Operador ternário “?:”</a:t>
          </a:r>
          <a:r>
            <a:rPr lang="pt-BR" sz="2400" kern="1200" dirty="0" smtClean="0"/>
            <a:t> </a:t>
          </a:r>
          <a:endParaRPr lang="pt-BR" sz="2400" kern="1200" dirty="0"/>
        </a:p>
      </dsp:txBody>
      <dsp:txXfrm>
        <a:off x="0" y="19259"/>
        <a:ext cx="9098895" cy="691200"/>
      </dsp:txXfrm>
    </dsp:sp>
    <dsp:sp modelId="{B107D673-6FCB-4243-A705-7E9CDAC3DD07}">
      <dsp:nvSpPr>
        <dsp:cNvPr id="0" name=""/>
        <dsp:cNvSpPr/>
      </dsp:nvSpPr>
      <dsp:spPr>
        <a:xfrm>
          <a:off x="0" y="710459"/>
          <a:ext cx="9098895" cy="1350540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5875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dirty="0" smtClean="0"/>
            <a:t>Nos exemplos anteriores, o operador ternário foi utilizado com valores do tipo </a:t>
          </a:r>
          <a:r>
            <a:rPr lang="pt-BR" sz="2400" b="1" kern="1200" dirty="0" err="1" smtClean="0"/>
            <a:t>string</a:t>
          </a:r>
          <a:r>
            <a:rPr lang="pt-BR" sz="2400" kern="1200" dirty="0" smtClean="0"/>
            <a:t>. Contudo, podemos utilizá-lo com qualquer tipo de valor. Veja o exemplo a seguir.</a:t>
          </a:r>
          <a:endParaRPr lang="pt-BR" sz="2400" kern="1200" dirty="0"/>
        </a:p>
      </dsp:txBody>
      <dsp:txXfrm>
        <a:off x="0" y="710459"/>
        <a:ext cx="9098895" cy="1350540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0E9FF-DA84-482A-B31A-EEEF66E451B1}">
      <dsp:nvSpPr>
        <dsp:cNvPr id="0" name=""/>
        <dsp:cNvSpPr/>
      </dsp:nvSpPr>
      <dsp:spPr>
        <a:xfrm rot="5400000">
          <a:off x="5139346" y="-1456378"/>
          <a:ext cx="2468880" cy="5998857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smtClean="0"/>
            <a:t>Valores booleanos podem ser invertidos com o operador de “</a:t>
          </a:r>
          <a:r>
            <a:rPr lang="pt-BR" sz="2000" b="1" kern="1200" smtClean="0"/>
            <a:t>!</a:t>
          </a:r>
          <a:r>
            <a:rPr lang="pt-BR" sz="2000" kern="1200" smtClean="0"/>
            <a:t>” (negação). Por exemplo, podemos verificar se uma variável do tipo </a:t>
          </a:r>
          <a:r>
            <a:rPr lang="pt-BR" sz="2000" b="1" kern="1200" smtClean="0"/>
            <a:t>double </a:t>
          </a:r>
          <a:r>
            <a:rPr lang="pt-BR" sz="2000" kern="1200" smtClean="0"/>
            <a:t>armazena um valor maior do que 0.5 de duas formas diferentes.</a:t>
          </a:r>
          <a:endParaRPr lang="pt-BR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/>
            <a:t>d &gt; 0.5</a:t>
          </a:r>
          <a:endParaRPr lang="pt-BR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smtClean="0"/>
            <a:t>!d &gt; 0.5</a:t>
          </a:r>
          <a:endParaRPr lang="pt-BR" sz="2000" kern="1200"/>
        </a:p>
      </dsp:txBody>
      <dsp:txXfrm rot="-5400000">
        <a:off x="3374358" y="429131"/>
        <a:ext cx="5878336" cy="2227838"/>
      </dsp:txXfrm>
    </dsp:sp>
    <dsp:sp modelId="{24F96836-9DF9-4FC9-9860-21F0F23B5195}">
      <dsp:nvSpPr>
        <dsp:cNvPr id="0" name=""/>
        <dsp:cNvSpPr/>
      </dsp:nvSpPr>
      <dsp:spPr>
        <a:xfrm>
          <a:off x="0" y="0"/>
          <a:ext cx="3374357" cy="3086099"/>
        </a:xfrm>
        <a:prstGeom prst="roundRect">
          <a:avLst/>
        </a:prstGeom>
        <a:solidFill>
          <a:srgbClr val="C00000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b="1" kern="1200" dirty="0" smtClean="0"/>
            <a:t>Operador “!”</a:t>
          </a:r>
          <a:endParaRPr lang="pt-BR" sz="4000" kern="1200" dirty="0"/>
        </a:p>
      </dsp:txBody>
      <dsp:txXfrm>
        <a:off x="150651" y="150651"/>
        <a:ext cx="3073055" cy="2784797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75145-D5FC-498B-AA26-A85AAB62D3C0}">
      <dsp:nvSpPr>
        <dsp:cNvPr id="0" name=""/>
        <dsp:cNvSpPr/>
      </dsp:nvSpPr>
      <dsp:spPr>
        <a:xfrm>
          <a:off x="0" y="94769"/>
          <a:ext cx="9098895" cy="748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1" kern="1200" dirty="0" err="1" smtClean="0"/>
            <a:t>Pré</a:t>
          </a:r>
          <a:r>
            <a:rPr lang="pt-BR" sz="2600" b="1" kern="1200" dirty="0" smtClean="0"/>
            <a:t> e Pós Incremento ou </a:t>
          </a:r>
          <a:r>
            <a:rPr lang="pt-BR" sz="2600" b="1" kern="1200" dirty="0" err="1" smtClean="0"/>
            <a:t>Pré</a:t>
          </a:r>
          <a:r>
            <a:rPr lang="pt-BR" sz="2600" b="1" kern="1200" dirty="0" smtClean="0"/>
            <a:t> e Pós Decremento</a:t>
          </a:r>
          <a:endParaRPr lang="pt-BR" sz="2600" kern="1200" dirty="0"/>
        </a:p>
      </dsp:txBody>
      <dsp:txXfrm>
        <a:off x="0" y="94769"/>
        <a:ext cx="9098895" cy="748800"/>
      </dsp:txXfrm>
    </dsp:sp>
    <dsp:sp modelId="{B107D673-6FCB-4243-A705-7E9CDAC3DD07}">
      <dsp:nvSpPr>
        <dsp:cNvPr id="0" name=""/>
        <dsp:cNvSpPr/>
      </dsp:nvSpPr>
      <dsp:spPr>
        <a:xfrm>
          <a:off x="0" y="843569"/>
          <a:ext cx="9098895" cy="114192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kern="1200" dirty="0" smtClean="0"/>
            <a:t>Os operadores “++” e “--” podem ser utilizados de duas formas diferentes, antes ou depois de uma variável numérica.</a:t>
          </a:r>
          <a:endParaRPr lang="pt-BR" sz="2600" kern="1200" dirty="0"/>
        </a:p>
      </dsp:txBody>
      <dsp:txXfrm>
        <a:off x="0" y="843569"/>
        <a:ext cx="9098895" cy="1141920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75145-D5FC-498B-AA26-A85AAB62D3C0}">
      <dsp:nvSpPr>
        <dsp:cNvPr id="0" name=""/>
        <dsp:cNvSpPr/>
      </dsp:nvSpPr>
      <dsp:spPr>
        <a:xfrm>
          <a:off x="0" y="19259"/>
          <a:ext cx="9098895" cy="691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err="1" smtClean="0"/>
            <a:t>Pré</a:t>
          </a:r>
          <a:r>
            <a:rPr lang="pt-BR" sz="2400" b="1" kern="1200" dirty="0" smtClean="0"/>
            <a:t> e Pós Incremento ou </a:t>
          </a:r>
          <a:r>
            <a:rPr lang="pt-BR" sz="2400" b="1" kern="1200" dirty="0" err="1" smtClean="0"/>
            <a:t>Pré</a:t>
          </a:r>
          <a:r>
            <a:rPr lang="pt-BR" sz="2400" b="1" kern="1200" dirty="0" smtClean="0"/>
            <a:t> e Pós Decremento</a:t>
          </a:r>
          <a:endParaRPr lang="pt-BR" sz="2400" kern="1200" dirty="0"/>
        </a:p>
      </dsp:txBody>
      <dsp:txXfrm>
        <a:off x="0" y="19259"/>
        <a:ext cx="9098895" cy="691200"/>
      </dsp:txXfrm>
    </dsp:sp>
    <dsp:sp modelId="{B107D673-6FCB-4243-A705-7E9CDAC3DD07}">
      <dsp:nvSpPr>
        <dsp:cNvPr id="0" name=""/>
        <dsp:cNvSpPr/>
      </dsp:nvSpPr>
      <dsp:spPr>
        <a:xfrm>
          <a:off x="0" y="710459"/>
          <a:ext cx="9098895" cy="135054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dirty="0" smtClean="0"/>
            <a:t>Mas, qual é a diferença entre </a:t>
          </a:r>
          <a:r>
            <a:rPr lang="pt-BR" sz="2400" b="1" kern="1200" dirty="0" err="1" smtClean="0"/>
            <a:t>pré</a:t>
          </a:r>
          <a:r>
            <a:rPr lang="pt-BR" sz="2400" b="1" kern="1200" dirty="0" smtClean="0"/>
            <a:t> incremento </a:t>
          </a:r>
          <a:r>
            <a:rPr lang="pt-BR" sz="2400" kern="1200" dirty="0" smtClean="0"/>
            <a:t>e </a:t>
          </a:r>
          <a:r>
            <a:rPr lang="pt-BR" sz="2400" b="1" kern="1200" dirty="0" smtClean="0"/>
            <a:t>pós incremento </a:t>
          </a:r>
          <a:r>
            <a:rPr lang="pt-BR" sz="2400" kern="1200" dirty="0" smtClean="0"/>
            <a:t>ou entre </a:t>
          </a:r>
          <a:r>
            <a:rPr lang="pt-BR" sz="2400" b="1" kern="1200" dirty="0" err="1" smtClean="0"/>
            <a:t>pré</a:t>
          </a:r>
          <a:r>
            <a:rPr lang="pt-BR" sz="2400" b="1" kern="1200" dirty="0" smtClean="0"/>
            <a:t> decremento </a:t>
          </a:r>
          <a:r>
            <a:rPr lang="pt-BR" sz="2400" kern="1200" dirty="0" smtClean="0"/>
            <a:t>e </a:t>
          </a:r>
          <a:r>
            <a:rPr lang="pt-BR" sz="2400" b="1" kern="1200" dirty="0" smtClean="0"/>
            <a:t>pós decremento</a:t>
          </a:r>
          <a:r>
            <a:rPr lang="pt-BR" sz="2400" kern="1200" dirty="0" smtClean="0"/>
            <a:t>? Vamos apresentar a diferença com alguns exemplos.</a:t>
          </a:r>
          <a:endParaRPr lang="pt-BR" sz="2400" kern="1200" dirty="0"/>
        </a:p>
      </dsp:txBody>
      <dsp:txXfrm>
        <a:off x="0" y="710459"/>
        <a:ext cx="9098895" cy="1350540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75145-D5FC-498B-AA26-A85AAB62D3C0}">
      <dsp:nvSpPr>
        <dsp:cNvPr id="0" name=""/>
        <dsp:cNvSpPr/>
      </dsp:nvSpPr>
      <dsp:spPr>
        <a:xfrm>
          <a:off x="0" y="2755"/>
          <a:ext cx="9098895" cy="604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1" kern="1200" dirty="0" err="1" smtClean="0"/>
            <a:t>Pré</a:t>
          </a:r>
          <a:r>
            <a:rPr lang="pt-BR" sz="2100" b="1" kern="1200" dirty="0" smtClean="0"/>
            <a:t> e Pós Incremento ou </a:t>
          </a:r>
          <a:r>
            <a:rPr lang="pt-BR" sz="2100" b="1" kern="1200" dirty="0" err="1" smtClean="0"/>
            <a:t>Pré</a:t>
          </a:r>
          <a:r>
            <a:rPr lang="pt-BR" sz="2100" b="1" kern="1200" dirty="0" smtClean="0"/>
            <a:t> e Pós Decremento</a:t>
          </a:r>
          <a:endParaRPr lang="pt-BR" sz="2100" kern="1200" dirty="0"/>
        </a:p>
      </dsp:txBody>
      <dsp:txXfrm>
        <a:off x="0" y="2755"/>
        <a:ext cx="9098895" cy="604800"/>
      </dsp:txXfrm>
    </dsp:sp>
    <dsp:sp modelId="{B107D673-6FCB-4243-A705-7E9CDAC3DD07}">
      <dsp:nvSpPr>
        <dsp:cNvPr id="0" name=""/>
        <dsp:cNvSpPr/>
      </dsp:nvSpPr>
      <dsp:spPr>
        <a:xfrm>
          <a:off x="0" y="610311"/>
          <a:ext cx="9098895" cy="146994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/>
            <a:t>No exemplo abaixo,  como o operador “++” foi utilizado na forma de </a:t>
          </a:r>
          <a:r>
            <a:rPr lang="pt-BR" sz="2100" b="1" kern="1200" dirty="0" smtClean="0"/>
            <a:t>pós incremento</a:t>
          </a:r>
          <a:r>
            <a:rPr lang="pt-BR" sz="2100" kern="1200" dirty="0" smtClean="0"/>
            <a:t>, a comparação ocorrerá antes do incremento. Analogamente, a comparação ocorreria antes do decremento se o operador “--” fosse utilizado na forma de pós decremento.</a:t>
          </a:r>
          <a:endParaRPr lang="pt-BR" sz="2100" kern="1200" dirty="0"/>
        </a:p>
      </dsp:txBody>
      <dsp:txXfrm>
        <a:off x="0" y="610311"/>
        <a:ext cx="9098895" cy="1469947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75145-D5FC-498B-AA26-A85AAB62D3C0}">
      <dsp:nvSpPr>
        <dsp:cNvPr id="0" name=""/>
        <dsp:cNvSpPr/>
      </dsp:nvSpPr>
      <dsp:spPr>
        <a:xfrm>
          <a:off x="0" y="22049"/>
          <a:ext cx="9098895" cy="806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err="1" smtClean="0"/>
            <a:t>Pré</a:t>
          </a:r>
          <a:r>
            <a:rPr lang="pt-BR" sz="2800" b="1" kern="1200" dirty="0" smtClean="0"/>
            <a:t> e Pós Incremento ou </a:t>
          </a:r>
          <a:r>
            <a:rPr lang="pt-BR" sz="2800" b="1" kern="1200" dirty="0" err="1" smtClean="0"/>
            <a:t>Pré</a:t>
          </a:r>
          <a:r>
            <a:rPr lang="pt-BR" sz="2800" b="1" kern="1200" dirty="0" smtClean="0"/>
            <a:t> e Pós Decremento</a:t>
          </a:r>
          <a:endParaRPr lang="pt-BR" sz="2800" kern="1200" dirty="0"/>
        </a:p>
      </dsp:txBody>
      <dsp:txXfrm>
        <a:off x="0" y="22049"/>
        <a:ext cx="9098895" cy="806400"/>
      </dsp:txXfrm>
    </dsp:sp>
    <dsp:sp modelId="{B107D673-6FCB-4243-A705-7E9CDAC3DD07}">
      <dsp:nvSpPr>
        <dsp:cNvPr id="0" name=""/>
        <dsp:cNvSpPr/>
      </dsp:nvSpPr>
      <dsp:spPr>
        <a:xfrm>
          <a:off x="0" y="850499"/>
          <a:ext cx="9098895" cy="122975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/>
            <a:t>Agora, considere a utilização do operador “++” na forma de </a:t>
          </a:r>
          <a:r>
            <a:rPr lang="pt-BR" sz="2800" b="1" kern="1200" dirty="0" err="1" smtClean="0"/>
            <a:t>pré</a:t>
          </a:r>
          <a:r>
            <a:rPr lang="pt-BR" sz="2800" b="1" kern="1200" dirty="0" smtClean="0"/>
            <a:t> incremento</a:t>
          </a:r>
          <a:r>
            <a:rPr lang="pt-BR" sz="2800" kern="1200" dirty="0" smtClean="0"/>
            <a:t>.</a:t>
          </a:r>
          <a:endParaRPr lang="pt-BR" sz="2800" kern="1200" dirty="0"/>
        </a:p>
      </dsp:txBody>
      <dsp:txXfrm>
        <a:off x="0" y="850499"/>
        <a:ext cx="9098895" cy="1229759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75145-D5FC-498B-AA26-A85AAB62D3C0}">
      <dsp:nvSpPr>
        <dsp:cNvPr id="0" name=""/>
        <dsp:cNvSpPr/>
      </dsp:nvSpPr>
      <dsp:spPr>
        <a:xfrm>
          <a:off x="0" y="2755"/>
          <a:ext cx="9098895" cy="604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1" kern="1200" dirty="0" err="1" smtClean="0"/>
            <a:t>Pré</a:t>
          </a:r>
          <a:r>
            <a:rPr lang="pt-BR" sz="2100" b="1" kern="1200" dirty="0" smtClean="0"/>
            <a:t> e Pós Incremento ou </a:t>
          </a:r>
          <a:r>
            <a:rPr lang="pt-BR" sz="2100" b="1" kern="1200" dirty="0" err="1" smtClean="0"/>
            <a:t>Pré</a:t>
          </a:r>
          <a:r>
            <a:rPr lang="pt-BR" sz="2100" b="1" kern="1200" dirty="0" smtClean="0"/>
            <a:t> e Pós Decremento</a:t>
          </a:r>
          <a:endParaRPr lang="pt-BR" sz="2100" kern="1200" dirty="0"/>
        </a:p>
      </dsp:txBody>
      <dsp:txXfrm>
        <a:off x="0" y="2755"/>
        <a:ext cx="9098895" cy="604800"/>
      </dsp:txXfrm>
    </dsp:sp>
    <dsp:sp modelId="{B107D673-6FCB-4243-A705-7E9CDAC3DD07}">
      <dsp:nvSpPr>
        <dsp:cNvPr id="0" name=""/>
        <dsp:cNvSpPr/>
      </dsp:nvSpPr>
      <dsp:spPr>
        <a:xfrm>
          <a:off x="0" y="610311"/>
          <a:ext cx="9098895" cy="146994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/>
            <a:t>Nesse último exemplo, a comparação com o operador “==” é realizada depois do incremento do operador “++”. Analogamente, a comparação ocorreria depois do decremento se o operador “--” fosse utilizado na forma de </a:t>
          </a:r>
          <a:r>
            <a:rPr lang="pt-BR" sz="2100" b="1" kern="1200" dirty="0" err="1" smtClean="0"/>
            <a:t>pré</a:t>
          </a:r>
          <a:r>
            <a:rPr lang="pt-BR" sz="2100" b="1" kern="1200" dirty="0" smtClean="0"/>
            <a:t> decremento</a:t>
          </a:r>
          <a:r>
            <a:rPr lang="pt-BR" sz="2100" kern="1200" dirty="0" smtClean="0"/>
            <a:t>.</a:t>
          </a:r>
          <a:endParaRPr lang="pt-BR" sz="2100" kern="1200" dirty="0"/>
        </a:p>
      </dsp:txBody>
      <dsp:txXfrm>
        <a:off x="0" y="610311"/>
        <a:ext cx="9098895" cy="1469947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CBFF4-4080-45FD-AF3A-37612321DF4B}">
      <dsp:nvSpPr>
        <dsp:cNvPr id="0" name=""/>
        <dsp:cNvSpPr/>
      </dsp:nvSpPr>
      <dsp:spPr>
        <a:xfrm>
          <a:off x="0" y="157487"/>
          <a:ext cx="9591387" cy="921600"/>
        </a:xfrm>
        <a:prstGeom prst="rect">
          <a:avLst/>
        </a:prstGeom>
        <a:solidFill>
          <a:srgbClr val="6D297F"/>
        </a:solidFill>
        <a:ln w="15875" cap="flat" cmpd="sng" algn="ctr">
          <a:solidFill>
            <a:srgbClr val="6D297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Matutando...</a:t>
          </a:r>
          <a:endParaRPr lang="pt-BR" sz="3200" kern="1200" dirty="0"/>
        </a:p>
      </dsp:txBody>
      <dsp:txXfrm>
        <a:off x="0" y="157487"/>
        <a:ext cx="9591387" cy="921600"/>
      </dsp:txXfrm>
    </dsp:sp>
    <dsp:sp modelId="{E9708178-415B-4D25-83F2-50B79A053715}">
      <dsp:nvSpPr>
        <dsp:cNvPr id="0" name=""/>
        <dsp:cNvSpPr/>
      </dsp:nvSpPr>
      <dsp:spPr>
        <a:xfrm>
          <a:off x="0" y="948408"/>
          <a:ext cx="9591387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just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/>
            <a:t>Considere o comportamento do </a:t>
          </a:r>
          <a:r>
            <a:rPr lang="pt-BR" sz="3200" b="1" kern="1200" dirty="0" err="1" smtClean="0"/>
            <a:t>pré</a:t>
          </a:r>
          <a:r>
            <a:rPr lang="pt-BR" sz="3200" b="1" kern="1200" dirty="0" smtClean="0"/>
            <a:t> incremento</a:t>
          </a:r>
          <a:r>
            <a:rPr lang="pt-BR" sz="3200" kern="1200" dirty="0" smtClean="0"/>
            <a:t>, </a:t>
          </a:r>
          <a:r>
            <a:rPr lang="pt-BR" sz="3200" b="1" kern="1200" dirty="0" smtClean="0"/>
            <a:t>pós incremento</a:t>
          </a:r>
          <a:r>
            <a:rPr lang="pt-BR" sz="3200" kern="1200" dirty="0" smtClean="0"/>
            <a:t>, </a:t>
          </a:r>
          <a:r>
            <a:rPr lang="pt-BR" sz="3200" b="1" kern="1200" dirty="0" err="1" smtClean="0"/>
            <a:t>pré</a:t>
          </a:r>
          <a:r>
            <a:rPr lang="pt-BR" sz="3200" b="1" kern="1200" dirty="0" smtClean="0"/>
            <a:t> decremento e pós decremento</a:t>
          </a:r>
          <a:r>
            <a:rPr lang="pt-BR" sz="3200" kern="1200" dirty="0" smtClean="0"/>
            <a:t>. O que seria exibido no exemplo abaixo?</a:t>
          </a:r>
          <a:endParaRPr lang="pt-BR" sz="3200" kern="1200" dirty="0"/>
        </a:p>
      </dsp:txBody>
      <dsp:txXfrm>
        <a:off x="0" y="948408"/>
        <a:ext cx="9591387" cy="18007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DA375-0B72-4C2D-8C9C-D5872454FA57}">
      <dsp:nvSpPr>
        <dsp:cNvPr id="0" name=""/>
        <dsp:cNvSpPr/>
      </dsp:nvSpPr>
      <dsp:spPr>
        <a:xfrm>
          <a:off x="0" y="8301"/>
          <a:ext cx="9441128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Operadores Aritméticos</a:t>
          </a:r>
          <a:endParaRPr lang="pt-BR" sz="2000" kern="1200" dirty="0"/>
        </a:p>
      </dsp:txBody>
      <dsp:txXfrm>
        <a:off x="0" y="8301"/>
        <a:ext cx="9441128" cy="576000"/>
      </dsp:txXfrm>
    </dsp:sp>
    <dsp:sp modelId="{E268F445-D11F-47A1-8369-D4F2CDFAEA16}">
      <dsp:nvSpPr>
        <dsp:cNvPr id="0" name=""/>
        <dsp:cNvSpPr/>
      </dsp:nvSpPr>
      <dsp:spPr>
        <a:xfrm>
          <a:off x="0" y="584301"/>
          <a:ext cx="9441128" cy="24704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smtClean="0"/>
            <a:t>Os operadores aritméticos funcionam de forma muito semelhante aos operadores da matemática. Os operadores aritméticos são:	</a:t>
          </a:r>
          <a:endParaRPr lang="pt-BR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smtClean="0"/>
            <a:t>Adição +</a:t>
          </a:r>
          <a:endParaRPr lang="pt-BR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smtClean="0"/>
            <a:t>Subtração -</a:t>
          </a:r>
          <a:endParaRPr lang="pt-BR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smtClean="0"/>
            <a:t>Multiplicação *	</a:t>
          </a:r>
          <a:endParaRPr lang="pt-BR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smtClean="0"/>
            <a:t>Divisão /</a:t>
          </a:r>
          <a:endParaRPr lang="pt-BR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/>
            <a:t>Módulo %</a:t>
          </a:r>
          <a:endParaRPr lang="pt-BR" sz="2000" kern="1200" dirty="0"/>
        </a:p>
      </dsp:txBody>
      <dsp:txXfrm>
        <a:off x="0" y="584301"/>
        <a:ext cx="9441128" cy="2470499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2FB81-62C2-4668-9001-053A55EA99A8}">
      <dsp:nvSpPr>
        <dsp:cNvPr id="0" name=""/>
        <dsp:cNvSpPr/>
      </dsp:nvSpPr>
      <dsp:spPr>
        <a:xfrm>
          <a:off x="0" y="7736"/>
          <a:ext cx="884509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Exercícios de Fixação</a:t>
          </a:r>
          <a:endParaRPr lang="pt-BR" sz="3200" kern="1200" dirty="0"/>
        </a:p>
      </dsp:txBody>
      <dsp:txXfrm>
        <a:off x="37467" y="45203"/>
        <a:ext cx="8770163" cy="692586"/>
      </dsp:txXfrm>
    </dsp:sp>
    <dsp:sp modelId="{6981431F-8FD3-42DB-AC07-E476D6E15CAC}">
      <dsp:nvSpPr>
        <dsp:cNvPr id="0" name=""/>
        <dsp:cNvSpPr/>
      </dsp:nvSpPr>
      <dsp:spPr>
        <a:xfrm>
          <a:off x="0" y="782993"/>
          <a:ext cx="8845097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832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500" kern="1200" dirty="0" smtClean="0"/>
            <a:t>8) </a:t>
          </a:r>
          <a:r>
            <a:rPr lang="pt-BR" sz="2500" kern="1200" dirty="0" smtClean="0"/>
            <a:t>Ainda na pasta Operadores no seu repositório no </a:t>
          </a:r>
          <a:r>
            <a:rPr lang="pt-BR" sz="2500" b="1" kern="1200" dirty="0" err="1" smtClean="0"/>
            <a:t>Github</a:t>
          </a:r>
          <a:r>
            <a:rPr lang="pt-BR" sz="2500" b="1" kern="1200" dirty="0" smtClean="0"/>
            <a:t>, </a:t>
          </a:r>
          <a:r>
            <a:rPr lang="pt-BR" sz="2500" b="0" kern="1200" dirty="0" smtClean="0"/>
            <a:t>Exercícios Slides, faça exemplos que utilize operadores ternários.</a:t>
          </a:r>
          <a:endParaRPr lang="pt-BR" sz="2500" kern="1200" dirty="0"/>
        </a:p>
      </dsp:txBody>
      <dsp:txXfrm>
        <a:off x="0" y="782993"/>
        <a:ext cx="8845097" cy="1159200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2FB81-62C2-4668-9001-053A55EA99A8}">
      <dsp:nvSpPr>
        <dsp:cNvPr id="0" name=""/>
        <dsp:cNvSpPr/>
      </dsp:nvSpPr>
      <dsp:spPr>
        <a:xfrm>
          <a:off x="0" y="165483"/>
          <a:ext cx="8845097" cy="791505"/>
        </a:xfrm>
        <a:prstGeom prst="roundRect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Exercícios de Fixação</a:t>
          </a:r>
          <a:endParaRPr lang="pt-BR" sz="3300" kern="1200" dirty="0"/>
        </a:p>
      </dsp:txBody>
      <dsp:txXfrm>
        <a:off x="38638" y="204121"/>
        <a:ext cx="8767821" cy="714229"/>
      </dsp:txXfrm>
    </dsp:sp>
    <dsp:sp modelId="{6981431F-8FD3-42DB-AC07-E476D6E15CAC}">
      <dsp:nvSpPr>
        <dsp:cNvPr id="0" name=""/>
        <dsp:cNvSpPr/>
      </dsp:nvSpPr>
      <dsp:spPr>
        <a:xfrm>
          <a:off x="0" y="1004138"/>
          <a:ext cx="8845097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832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600" kern="1200" dirty="0" smtClean="0"/>
            <a:t>9) </a:t>
          </a:r>
          <a:r>
            <a:rPr lang="pt-BR" sz="2600" kern="1200" dirty="0" smtClean="0"/>
            <a:t>Ainda na pasta Operadores no seu repositório no </a:t>
          </a:r>
          <a:r>
            <a:rPr lang="pt-BR" sz="2600" b="1" kern="1200" dirty="0" err="1" smtClean="0"/>
            <a:t>Github</a:t>
          </a:r>
          <a:r>
            <a:rPr lang="pt-BR" sz="2600" b="1" kern="1200" dirty="0" smtClean="0"/>
            <a:t>, </a:t>
          </a:r>
          <a:r>
            <a:rPr lang="pt-BR" sz="2600" b="0" kern="1200" dirty="0" smtClean="0"/>
            <a:t>Exercícios Slides, faça exemplos do operador de negação.</a:t>
          </a:r>
          <a:endParaRPr lang="pt-BR" sz="2600" kern="1200" dirty="0"/>
        </a:p>
      </dsp:txBody>
      <dsp:txXfrm>
        <a:off x="0" y="1004138"/>
        <a:ext cx="8845097" cy="819720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2FB81-62C2-4668-9001-053A55EA99A8}">
      <dsp:nvSpPr>
        <dsp:cNvPr id="0" name=""/>
        <dsp:cNvSpPr/>
      </dsp:nvSpPr>
      <dsp:spPr>
        <a:xfrm>
          <a:off x="0" y="166351"/>
          <a:ext cx="9144615" cy="863460"/>
        </a:xfrm>
        <a:prstGeom prst="roundRect">
          <a:avLst/>
        </a:prstGeom>
        <a:solidFill>
          <a:srgbClr val="7030A0"/>
        </a:solidFill>
        <a:ln w="15875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Exercícios de Fixação</a:t>
          </a:r>
          <a:endParaRPr lang="pt-BR" sz="3600" kern="1200" dirty="0"/>
        </a:p>
      </dsp:txBody>
      <dsp:txXfrm>
        <a:off x="42151" y="208502"/>
        <a:ext cx="9060313" cy="779158"/>
      </dsp:txXfrm>
    </dsp:sp>
    <dsp:sp modelId="{6981431F-8FD3-42DB-AC07-E476D6E15CAC}">
      <dsp:nvSpPr>
        <dsp:cNvPr id="0" name=""/>
        <dsp:cNvSpPr/>
      </dsp:nvSpPr>
      <dsp:spPr>
        <a:xfrm>
          <a:off x="0" y="1081247"/>
          <a:ext cx="9144615" cy="167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42" tIns="45720" rIns="256032" bIns="4572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800" kern="1200" dirty="0" smtClean="0"/>
            <a:t>10) </a:t>
          </a:r>
          <a:r>
            <a:rPr lang="pt-BR" sz="2800" kern="1200" dirty="0" smtClean="0"/>
            <a:t>Ainda na pasta Operadores no seu repositório no </a:t>
          </a:r>
          <a:r>
            <a:rPr lang="pt-BR" sz="2800" b="1" kern="1200" dirty="0" err="1" smtClean="0"/>
            <a:t>Github</a:t>
          </a:r>
          <a:r>
            <a:rPr lang="pt-BR" sz="2800" b="1" kern="1200" dirty="0" smtClean="0"/>
            <a:t>, </a:t>
          </a:r>
          <a:r>
            <a:rPr lang="pt-BR" sz="2800" b="0" kern="1200" dirty="0" smtClean="0"/>
            <a:t>Exercícios Slides, faça exemplo utilize o operador “++” na forma de </a:t>
          </a:r>
          <a:r>
            <a:rPr lang="pt-BR" sz="2800" b="0" kern="1200" dirty="0" err="1" smtClean="0"/>
            <a:t>pré</a:t>
          </a:r>
          <a:r>
            <a:rPr lang="pt-BR" sz="2800" b="0" kern="1200" dirty="0" smtClean="0"/>
            <a:t> e pós incremento. Analogamente, utilize o “--” na forma de </a:t>
          </a:r>
          <a:r>
            <a:rPr lang="pt-BR" sz="2800" b="0" kern="1200" dirty="0" err="1" smtClean="0"/>
            <a:t>pré</a:t>
          </a:r>
          <a:r>
            <a:rPr lang="pt-BR" sz="2800" b="0" kern="1200" dirty="0" smtClean="0"/>
            <a:t> e pós decremento.</a:t>
          </a:r>
          <a:endParaRPr lang="pt-BR" sz="2800" kern="1200" dirty="0"/>
        </a:p>
      </dsp:txBody>
      <dsp:txXfrm>
        <a:off x="0" y="1081247"/>
        <a:ext cx="9144615" cy="1676700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811F8-61A5-4643-998A-7D96044FB546}">
      <dsp:nvSpPr>
        <dsp:cNvPr id="0" name=""/>
        <dsp:cNvSpPr/>
      </dsp:nvSpPr>
      <dsp:spPr>
        <a:xfrm>
          <a:off x="0" y="11753"/>
          <a:ext cx="9510375" cy="864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smtClean="0"/>
            <a:t>Operações com Strings</a:t>
          </a:r>
          <a:endParaRPr lang="pt-BR" sz="3000" kern="1200"/>
        </a:p>
      </dsp:txBody>
      <dsp:txXfrm>
        <a:off x="0" y="11753"/>
        <a:ext cx="9510375" cy="864000"/>
      </dsp:txXfrm>
    </dsp:sp>
    <dsp:sp modelId="{8C9A0415-E510-474A-86D1-28B6DC8068C7}">
      <dsp:nvSpPr>
        <dsp:cNvPr id="0" name=""/>
        <dsp:cNvSpPr/>
      </dsp:nvSpPr>
      <dsp:spPr>
        <a:xfrm>
          <a:off x="0" y="875753"/>
          <a:ext cx="9510375" cy="168817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000" kern="1200" dirty="0" smtClean="0"/>
            <a:t>Algumas operações são específicas para valores do tipo </a:t>
          </a:r>
          <a:r>
            <a:rPr lang="pt-BR" sz="3000" b="1" kern="1200" dirty="0" err="1" smtClean="0"/>
            <a:t>string</a:t>
          </a:r>
          <a:r>
            <a:rPr lang="pt-BR" sz="3000" kern="1200" dirty="0" smtClean="0"/>
            <a:t>. A seguir, apresentaremos algumas dessas operações.</a:t>
          </a:r>
          <a:endParaRPr lang="pt-BR" sz="3000" kern="1200" dirty="0"/>
        </a:p>
      </dsp:txBody>
      <dsp:txXfrm>
        <a:off x="0" y="875753"/>
        <a:ext cx="9510375" cy="16881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D7C89-244A-4237-A9B7-C20F459B5681}">
      <dsp:nvSpPr>
        <dsp:cNvPr id="0" name=""/>
        <dsp:cNvSpPr/>
      </dsp:nvSpPr>
      <dsp:spPr>
        <a:xfrm>
          <a:off x="0" y="20472"/>
          <a:ext cx="8910133" cy="671580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smtClean="0"/>
            <a:t>Importante</a:t>
          </a:r>
          <a:endParaRPr lang="pt-BR" sz="2800" kern="1200"/>
        </a:p>
      </dsp:txBody>
      <dsp:txXfrm>
        <a:off x="32784" y="53256"/>
        <a:ext cx="8844565" cy="606012"/>
      </dsp:txXfrm>
    </dsp:sp>
    <dsp:sp modelId="{E830A0CF-3CB9-4AC2-9A23-C3F49FECD28F}">
      <dsp:nvSpPr>
        <dsp:cNvPr id="0" name=""/>
        <dsp:cNvSpPr/>
      </dsp:nvSpPr>
      <dsp:spPr>
        <a:xfrm>
          <a:off x="0" y="692052"/>
          <a:ext cx="8910133" cy="1970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897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200" kern="1200" dirty="0" smtClean="0"/>
            <a:t>As operações aritméticas em C# obedecem as mesmas regras da matemática com relação à precedência dos operadores e parênteses. Portanto, o cálculo começa com as operações definidas nos parênteses mais internos até os mais externos. As operações de multiplicação, divisão e módulo são resolvidas antes das operações de subtração e adição.</a:t>
          </a:r>
          <a:endParaRPr lang="pt-BR" sz="2200" kern="1200" dirty="0"/>
        </a:p>
      </dsp:txBody>
      <dsp:txXfrm>
        <a:off x="0" y="692052"/>
        <a:ext cx="8910133" cy="19706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43399-19B9-4245-89E9-4F5982C28BF9}">
      <dsp:nvSpPr>
        <dsp:cNvPr id="0" name=""/>
        <dsp:cNvSpPr/>
      </dsp:nvSpPr>
      <dsp:spPr>
        <a:xfrm>
          <a:off x="3538038" y="0"/>
          <a:ext cx="5307058" cy="19421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dirty="0" smtClean="0"/>
            <a:t>As operações de potenciação e raiz quadrada podem ser realizadas através dos métodos </a:t>
          </a:r>
          <a:r>
            <a:rPr lang="pt-BR" sz="1900" kern="1200" dirty="0" err="1" smtClean="0"/>
            <a:t>Math.Pow</a:t>
          </a:r>
          <a:r>
            <a:rPr lang="pt-BR" sz="1900" kern="1200" dirty="0" smtClean="0"/>
            <a:t> e </a:t>
          </a:r>
          <a:r>
            <a:rPr lang="pt-BR" sz="1900" kern="1200" dirty="0" err="1" smtClean="0"/>
            <a:t>Math.Sqrt</a:t>
          </a:r>
          <a:r>
            <a:rPr lang="pt-BR" sz="1900" kern="1200" dirty="0" smtClean="0"/>
            <a:t> em C#. Veja alguns exemplos.</a:t>
          </a:r>
          <a:endParaRPr lang="pt-B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900" kern="1200" dirty="0"/>
        </a:p>
      </dsp:txBody>
      <dsp:txXfrm>
        <a:off x="3538038" y="242774"/>
        <a:ext cx="4578736" cy="1456645"/>
      </dsp:txXfrm>
    </dsp:sp>
    <dsp:sp modelId="{120B2915-B4E2-47BB-917C-4CA534BED25C}">
      <dsp:nvSpPr>
        <dsp:cNvPr id="0" name=""/>
        <dsp:cNvSpPr/>
      </dsp:nvSpPr>
      <dsp:spPr>
        <a:xfrm>
          <a:off x="0" y="0"/>
          <a:ext cx="3538038" cy="1942193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500" kern="1200" dirty="0" smtClean="0"/>
            <a:t>Classe </a:t>
          </a:r>
          <a:r>
            <a:rPr lang="pt-BR" sz="5500" kern="1200" dirty="0" err="1" smtClean="0"/>
            <a:t>Math</a:t>
          </a:r>
          <a:endParaRPr lang="pt-BR" sz="5500" kern="1200" dirty="0"/>
        </a:p>
      </dsp:txBody>
      <dsp:txXfrm>
        <a:off x="94810" y="94810"/>
        <a:ext cx="3348418" cy="17525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A7BB3-C3C1-428C-BF99-F2A7DF689F83}">
      <dsp:nvSpPr>
        <dsp:cNvPr id="0" name=""/>
        <dsp:cNvSpPr/>
      </dsp:nvSpPr>
      <dsp:spPr>
        <a:xfrm>
          <a:off x="0" y="25736"/>
          <a:ext cx="8845097" cy="748800"/>
        </a:xfrm>
        <a:prstGeom prst="rect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Divisão Inteira</a:t>
          </a:r>
          <a:endParaRPr lang="pt-BR" sz="2600" kern="1200" dirty="0"/>
        </a:p>
      </dsp:txBody>
      <dsp:txXfrm>
        <a:off x="0" y="25736"/>
        <a:ext cx="8845097" cy="748800"/>
      </dsp:txXfrm>
    </dsp:sp>
    <dsp:sp modelId="{6EBC2652-20EB-40D6-AB17-404138CDA6D0}">
      <dsp:nvSpPr>
        <dsp:cNvPr id="0" name=""/>
        <dsp:cNvSpPr/>
      </dsp:nvSpPr>
      <dsp:spPr>
        <a:xfrm>
          <a:off x="0" y="774536"/>
          <a:ext cx="8845097" cy="1141920"/>
        </a:xfrm>
        <a:prstGeom prst="rect">
          <a:avLst/>
        </a:prstGeom>
        <a:solidFill>
          <a:schemeClr val="bg2"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kern="1200" dirty="0" smtClean="0"/>
            <a:t>Considere uma operação de divisão entre valores inteiros. Por exemplo, uma divisão entre valores do tipo básico </a:t>
          </a:r>
          <a:r>
            <a:rPr lang="pt-BR" sz="2600" b="1" kern="1200" dirty="0" smtClean="0"/>
            <a:t>int</a:t>
          </a:r>
          <a:r>
            <a:rPr lang="pt-BR" sz="2600" kern="1200" dirty="0" smtClean="0"/>
            <a:t>.</a:t>
          </a:r>
          <a:endParaRPr lang="pt-BR" sz="2600" kern="1200" dirty="0"/>
        </a:p>
      </dsp:txBody>
      <dsp:txXfrm>
        <a:off x="0" y="774536"/>
        <a:ext cx="8845097" cy="11419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A7BB3-C3C1-428C-BF99-F2A7DF689F83}">
      <dsp:nvSpPr>
        <dsp:cNvPr id="0" name=""/>
        <dsp:cNvSpPr/>
      </dsp:nvSpPr>
      <dsp:spPr>
        <a:xfrm>
          <a:off x="0" y="11028"/>
          <a:ext cx="9124696" cy="720000"/>
        </a:xfrm>
        <a:prstGeom prst="rect">
          <a:avLst/>
        </a:prstGeom>
        <a:solidFill>
          <a:srgbClr val="00B050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Divisão Inteira</a:t>
          </a:r>
          <a:endParaRPr lang="pt-BR" sz="2500" kern="1200" dirty="0"/>
        </a:p>
      </dsp:txBody>
      <dsp:txXfrm>
        <a:off x="0" y="11028"/>
        <a:ext cx="9124696" cy="720000"/>
      </dsp:txXfrm>
    </dsp:sp>
    <dsp:sp modelId="{6EBC2652-20EB-40D6-AB17-404138CDA6D0}">
      <dsp:nvSpPr>
        <dsp:cNvPr id="0" name=""/>
        <dsp:cNvSpPr/>
      </dsp:nvSpPr>
      <dsp:spPr>
        <a:xfrm>
          <a:off x="0" y="731028"/>
          <a:ext cx="9124696" cy="2161687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dirty="0" smtClean="0"/>
            <a:t>Matematicamente, o resultado da operação “5 / 2” é “2.5”. Contudo, nos exemplos acima, o valor obtido na divisão “a / b” é </a:t>
          </a:r>
          <a:r>
            <a:rPr lang="pt-BR" sz="2500" b="1" kern="1200" dirty="0" smtClean="0"/>
            <a:t>2</a:t>
          </a:r>
          <a:r>
            <a:rPr lang="pt-BR" sz="2500" kern="1200" dirty="0" smtClean="0"/>
            <a:t>. Em C#, quando ocorre uma divisão entres dois valores inteiros, a parte fracionária é descartada. </a:t>
          </a:r>
          <a:endParaRPr lang="pt-BR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2500" kern="1200" dirty="0"/>
        </a:p>
      </dsp:txBody>
      <dsp:txXfrm>
        <a:off x="0" y="731028"/>
        <a:ext cx="9124696" cy="2161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diagrams.loki3.com/BracketList+Icon">
  <dgm:title val="Lista de Colchetes Verticais"/>
  <dgm:desc val="Use para mostrar blocos de informações agrupadas. Funciona bem com grandes quantidades de texto do Ní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8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4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4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8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2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9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2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3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4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4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1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2.xml"/><Relationship Id="rId5" Type="http://schemas.openxmlformats.org/officeDocument/2006/relationships/diagramQuickStyle" Target="../diagrams/quickStyle32.xml"/><Relationship Id="rId4" Type="http://schemas.openxmlformats.org/officeDocument/2006/relationships/diagramLayout" Target="../diagrams/layout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6.xml"/><Relationship Id="rId7" Type="http://schemas.microsoft.com/office/2007/relationships/diagramDrawing" Target="../diagrams/drawing3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6.xml"/><Relationship Id="rId5" Type="http://schemas.openxmlformats.org/officeDocument/2006/relationships/diagramQuickStyle" Target="../diagrams/quickStyle36.xml"/><Relationship Id="rId4" Type="http://schemas.openxmlformats.org/officeDocument/2006/relationships/diagramLayout" Target="../diagrams/layout3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7.xml"/><Relationship Id="rId7" Type="http://schemas.microsoft.com/office/2007/relationships/diagramDrawing" Target="../diagrams/drawing3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7.xml"/><Relationship Id="rId5" Type="http://schemas.openxmlformats.org/officeDocument/2006/relationships/diagramQuickStyle" Target="../diagrams/quickStyle37.xml"/><Relationship Id="rId4" Type="http://schemas.openxmlformats.org/officeDocument/2006/relationships/diagramLayout" Target="../diagrams/layout3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8.xml"/><Relationship Id="rId7" Type="http://schemas.microsoft.com/office/2007/relationships/diagramDrawing" Target="../diagrams/drawing3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8.xml"/><Relationship Id="rId5" Type="http://schemas.openxmlformats.org/officeDocument/2006/relationships/diagramQuickStyle" Target="../diagrams/quickStyle38.xml"/><Relationship Id="rId4" Type="http://schemas.openxmlformats.org/officeDocument/2006/relationships/diagramLayout" Target="../diagrams/layout3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39.xml"/><Relationship Id="rId7" Type="http://schemas.microsoft.com/office/2007/relationships/diagramDrawing" Target="../diagrams/drawing3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9.xml"/><Relationship Id="rId5" Type="http://schemas.openxmlformats.org/officeDocument/2006/relationships/diagramQuickStyle" Target="../diagrams/quickStyle39.xml"/><Relationship Id="rId4" Type="http://schemas.openxmlformats.org/officeDocument/2006/relationships/diagramLayout" Target="../diagrams/layout3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40.xml"/><Relationship Id="rId7" Type="http://schemas.microsoft.com/office/2007/relationships/diagramDrawing" Target="../diagrams/drawing4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0.xml"/><Relationship Id="rId5" Type="http://schemas.openxmlformats.org/officeDocument/2006/relationships/diagramQuickStyle" Target="../diagrams/quickStyle40.xml"/><Relationship Id="rId4" Type="http://schemas.openxmlformats.org/officeDocument/2006/relationships/diagramLayout" Target="../diagrams/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41.xml"/><Relationship Id="rId7" Type="http://schemas.microsoft.com/office/2007/relationships/diagramDrawing" Target="../diagrams/drawing4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1.xml"/><Relationship Id="rId5" Type="http://schemas.openxmlformats.org/officeDocument/2006/relationships/diagramQuickStyle" Target="../diagrams/quickStyle41.xml"/><Relationship Id="rId4" Type="http://schemas.openxmlformats.org/officeDocument/2006/relationships/diagramLayout" Target="../diagrams/layout4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42.xml"/><Relationship Id="rId7" Type="http://schemas.microsoft.com/office/2007/relationships/diagramDrawing" Target="../diagrams/drawing4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2.xml"/><Relationship Id="rId5" Type="http://schemas.openxmlformats.org/officeDocument/2006/relationships/diagramQuickStyle" Target="../diagrams/quickStyle42.xml"/><Relationship Id="rId4" Type="http://schemas.openxmlformats.org/officeDocument/2006/relationships/diagramLayout" Target="../diagrams/layout4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3.xml"/><Relationship Id="rId7" Type="http://schemas.microsoft.com/office/2007/relationships/diagramDrawing" Target="../diagrams/drawing4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3.xml"/><Relationship Id="rId5" Type="http://schemas.openxmlformats.org/officeDocument/2006/relationships/diagramQuickStyle" Target="../diagrams/quickStyle43.xml"/><Relationship Id="rId4" Type="http://schemas.openxmlformats.org/officeDocument/2006/relationships/diagramLayout" Target="../diagrams/layout4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44.xml"/><Relationship Id="rId7" Type="http://schemas.microsoft.com/office/2007/relationships/diagramDrawing" Target="../diagrams/drawing4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4.xml"/><Relationship Id="rId5" Type="http://schemas.openxmlformats.org/officeDocument/2006/relationships/diagramQuickStyle" Target="../diagrams/quickStyle44.xml"/><Relationship Id="rId4" Type="http://schemas.openxmlformats.org/officeDocument/2006/relationships/diagramLayout" Target="../diagrams/layout44.xml"/><Relationship Id="rId9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5.xml"/><Relationship Id="rId7" Type="http://schemas.microsoft.com/office/2007/relationships/diagramDrawing" Target="../diagrams/drawing4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5.xml"/><Relationship Id="rId5" Type="http://schemas.openxmlformats.org/officeDocument/2006/relationships/diagramQuickStyle" Target="../diagrams/quickStyle45.xml"/><Relationship Id="rId4" Type="http://schemas.openxmlformats.org/officeDocument/2006/relationships/diagramLayout" Target="../diagrams/layout45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46.xml"/><Relationship Id="rId7" Type="http://schemas.microsoft.com/office/2007/relationships/diagramDrawing" Target="../diagrams/drawing4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6.xml"/><Relationship Id="rId5" Type="http://schemas.openxmlformats.org/officeDocument/2006/relationships/diagramQuickStyle" Target="../diagrams/quickStyle46.xml"/><Relationship Id="rId4" Type="http://schemas.openxmlformats.org/officeDocument/2006/relationships/diagramLayout" Target="../diagrams/layout4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7.xml"/><Relationship Id="rId7" Type="http://schemas.microsoft.com/office/2007/relationships/diagramDrawing" Target="../diagrams/drawing4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7.xml"/><Relationship Id="rId5" Type="http://schemas.openxmlformats.org/officeDocument/2006/relationships/diagramQuickStyle" Target="../diagrams/quickStyle47.xml"/><Relationship Id="rId4" Type="http://schemas.openxmlformats.org/officeDocument/2006/relationships/diagramLayout" Target="../diagrams/layout4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48.xml"/><Relationship Id="rId7" Type="http://schemas.microsoft.com/office/2007/relationships/diagramDrawing" Target="../diagrams/drawing4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8.xml"/><Relationship Id="rId5" Type="http://schemas.openxmlformats.org/officeDocument/2006/relationships/diagramQuickStyle" Target="../diagrams/quickStyle48.xml"/><Relationship Id="rId4" Type="http://schemas.openxmlformats.org/officeDocument/2006/relationships/diagramLayout" Target="../diagrams/layout4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9.xml"/><Relationship Id="rId7" Type="http://schemas.microsoft.com/office/2007/relationships/diagramDrawing" Target="../diagrams/drawing4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9.xml"/><Relationship Id="rId5" Type="http://schemas.openxmlformats.org/officeDocument/2006/relationships/diagramQuickStyle" Target="../diagrams/quickStyle49.xml"/><Relationship Id="rId4" Type="http://schemas.openxmlformats.org/officeDocument/2006/relationships/diagramLayout" Target="../diagrams/layout4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0.xml"/><Relationship Id="rId7" Type="http://schemas.microsoft.com/office/2007/relationships/diagramDrawing" Target="../diagrams/drawing5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0.xml"/><Relationship Id="rId5" Type="http://schemas.openxmlformats.org/officeDocument/2006/relationships/diagramQuickStyle" Target="../diagrams/quickStyle50.xml"/><Relationship Id="rId4" Type="http://schemas.openxmlformats.org/officeDocument/2006/relationships/diagramLayout" Target="../diagrams/layout5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1.xml"/><Relationship Id="rId7" Type="http://schemas.microsoft.com/office/2007/relationships/diagramDrawing" Target="../diagrams/drawing5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1.xml"/><Relationship Id="rId5" Type="http://schemas.openxmlformats.org/officeDocument/2006/relationships/diagramQuickStyle" Target="../diagrams/quickStyle51.xml"/><Relationship Id="rId4" Type="http://schemas.openxmlformats.org/officeDocument/2006/relationships/diagramLayout" Target="../diagrams/layout5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2.xml"/><Relationship Id="rId7" Type="http://schemas.microsoft.com/office/2007/relationships/diagramDrawing" Target="../diagrams/drawing5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2.xml"/><Relationship Id="rId5" Type="http://schemas.openxmlformats.org/officeDocument/2006/relationships/diagramQuickStyle" Target="../diagrams/quickStyle52.xml"/><Relationship Id="rId4" Type="http://schemas.openxmlformats.org/officeDocument/2006/relationships/diagramLayout" Target="../diagrams/layout5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3.xml"/><Relationship Id="rId7" Type="http://schemas.microsoft.com/office/2007/relationships/diagramDrawing" Target="../diagrams/drawing5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3.xml"/><Relationship Id="rId5" Type="http://schemas.openxmlformats.org/officeDocument/2006/relationships/diagramQuickStyle" Target="../diagrams/quickStyle53.xml"/><Relationship Id="rId4" Type="http://schemas.openxmlformats.org/officeDocument/2006/relationships/diagramLayout" Target="../diagrams/layout5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/>
          </p:nvPr>
        </p:nvGraphicFramePr>
        <p:xfrm>
          <a:off x="1474574" y="1565189"/>
          <a:ext cx="9185187" cy="2619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/>
          </p:nvPr>
        </p:nvGraphicFramePr>
        <p:xfrm>
          <a:off x="2866765" y="4876564"/>
          <a:ext cx="6186617" cy="92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87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/>
          </p:nvPr>
        </p:nvGraphicFramePr>
        <p:xfrm>
          <a:off x="1703724" y="1860762"/>
          <a:ext cx="9092612" cy="2550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8648" y="4459706"/>
            <a:ext cx="6102809" cy="150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87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/>
          </p:nvPr>
        </p:nvGraphicFramePr>
        <p:xfrm>
          <a:off x="2008525" y="2133477"/>
          <a:ext cx="9028443" cy="214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9546" y="5028753"/>
            <a:ext cx="5737891" cy="54216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9546" y="5660858"/>
            <a:ext cx="4133992" cy="49698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9546" y="4521720"/>
            <a:ext cx="4611182" cy="41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14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/>
          </p:nvPr>
        </p:nvGraphicFramePr>
        <p:xfrm>
          <a:off x="1805325" y="2213811"/>
          <a:ext cx="9026712" cy="2090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9690" y="4504821"/>
            <a:ext cx="3498162" cy="149921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6454" y="4720639"/>
            <a:ext cx="3645583" cy="128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32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/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5697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/>
          </p:nvPr>
        </p:nvGraphicFramePr>
        <p:xfrm>
          <a:off x="2008525" y="2133477"/>
          <a:ext cx="9028443" cy="214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7840" y="4572000"/>
            <a:ext cx="6384809" cy="31011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7840" y="5178297"/>
            <a:ext cx="6238875" cy="27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39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/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8810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/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887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/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331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/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995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/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580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/>
          </p:nvPr>
        </p:nvGraphicFramePr>
        <p:xfrm>
          <a:off x="1804841" y="1348195"/>
          <a:ext cx="8736555" cy="2716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8112" y="4530804"/>
            <a:ext cx="1383882" cy="13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63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/>
          </p:nvPr>
        </p:nvGraphicFramePr>
        <p:xfrm>
          <a:off x="1805325" y="2362077"/>
          <a:ext cx="9142075" cy="3302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4292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0419" y="2288857"/>
            <a:ext cx="5909577" cy="340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95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79187" y="2084070"/>
            <a:ext cx="7005266" cy="395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36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9" name="Diagrama 8"/>
          <p:cNvGraphicFramePr/>
          <p:nvPr>
            <p:extLst/>
          </p:nvPr>
        </p:nvGraphicFramePr>
        <p:xfrm>
          <a:off x="1242060" y="2487950"/>
          <a:ext cx="9959340" cy="2586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6891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/>
          </p:nvPr>
        </p:nvGraphicFramePr>
        <p:xfrm>
          <a:off x="1439565" y="2476377"/>
          <a:ext cx="9556095" cy="259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089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/>
          </p:nvPr>
        </p:nvGraphicFramePr>
        <p:xfrm>
          <a:off x="1439565" y="2476377"/>
          <a:ext cx="9556095" cy="259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2162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/>
          </p:nvPr>
        </p:nvGraphicFramePr>
        <p:xfrm>
          <a:off x="1439565" y="2476377"/>
          <a:ext cx="9556095" cy="259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720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6445" y="2500992"/>
            <a:ext cx="5548629" cy="280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53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/>
          </p:nvPr>
        </p:nvGraphicFramePr>
        <p:xfrm>
          <a:off x="1439565" y="2476377"/>
          <a:ext cx="9556095" cy="259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120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/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910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/>
          </p:nvPr>
        </p:nvGraphicFramePr>
        <p:xfrm>
          <a:off x="1740220" y="2182665"/>
          <a:ext cx="9088201" cy="3143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032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6514" y="2628900"/>
            <a:ext cx="6942201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/>
          </p:nvPr>
        </p:nvGraphicFramePr>
        <p:xfrm>
          <a:off x="1805325" y="1943100"/>
          <a:ext cx="8664555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3562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/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1932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4140" y="2383154"/>
            <a:ext cx="7897528" cy="31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70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/>
          </p:nvPr>
        </p:nvGraphicFramePr>
        <p:xfrm>
          <a:off x="1805325" y="1943100"/>
          <a:ext cx="8664555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9887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/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3399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9807" y="2301240"/>
            <a:ext cx="8454118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33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/>
          </p:nvPr>
        </p:nvGraphicFramePr>
        <p:xfrm>
          <a:off x="1805325" y="1943100"/>
          <a:ext cx="8664555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389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/>
          </p:nvPr>
        </p:nvGraphicFramePr>
        <p:xfrm>
          <a:off x="1402080" y="2030750"/>
          <a:ext cx="10058400" cy="3615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829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2517457"/>
            <a:ext cx="9134858" cy="28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92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/>
          </p:nvPr>
        </p:nvGraphicFramePr>
        <p:xfrm>
          <a:off x="1307083" y="2182666"/>
          <a:ext cx="9441128" cy="3063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2433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/>
          </p:nvPr>
        </p:nvGraphicFramePr>
        <p:xfrm>
          <a:off x="1402080" y="2030750"/>
          <a:ext cx="10058400" cy="3615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7795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222" y="2406967"/>
            <a:ext cx="8831992" cy="287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34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/>
          </p:nvPr>
        </p:nvGraphicFramePr>
        <p:xfrm>
          <a:off x="1557875" y="2368895"/>
          <a:ext cx="9591387" cy="3037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2526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5862" y="2405062"/>
            <a:ext cx="10607573" cy="280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82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/>
          </p:nvPr>
        </p:nvGraphicFramePr>
        <p:xfrm>
          <a:off x="1557875" y="2368895"/>
          <a:ext cx="9591387" cy="3037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926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/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2819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/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107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/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663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/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5025" y="4621193"/>
            <a:ext cx="8868728" cy="83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4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/>
          </p:nvPr>
        </p:nvGraphicFramePr>
        <p:xfrm>
          <a:off x="1645305" y="2171701"/>
          <a:ext cx="8845097" cy="1737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2095" y="4383073"/>
            <a:ext cx="8115915" cy="153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9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7940" y="2136357"/>
            <a:ext cx="9885197" cy="354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94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/>
          </p:nvPr>
        </p:nvGraphicFramePr>
        <p:xfrm>
          <a:off x="1645305" y="2171700"/>
          <a:ext cx="9098895" cy="208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2689" y="4592370"/>
            <a:ext cx="9774728" cy="89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7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/>
          </p:nvPr>
        </p:nvGraphicFramePr>
        <p:xfrm>
          <a:off x="1645305" y="2171700"/>
          <a:ext cx="9098895" cy="208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31717" y="4701540"/>
            <a:ext cx="6217730" cy="9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81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/>
          </p:nvPr>
        </p:nvGraphicFramePr>
        <p:xfrm>
          <a:off x="1645305" y="2171700"/>
          <a:ext cx="9373215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109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/>
          </p:nvPr>
        </p:nvGraphicFramePr>
        <p:xfrm>
          <a:off x="1645305" y="2171700"/>
          <a:ext cx="9098895" cy="208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12639" y="4657724"/>
            <a:ext cx="2047875" cy="108416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8529" y="4639412"/>
            <a:ext cx="1653721" cy="11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4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/>
          </p:nvPr>
        </p:nvGraphicFramePr>
        <p:xfrm>
          <a:off x="1713885" y="2514600"/>
          <a:ext cx="9098895" cy="208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4247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/>
          </p:nvPr>
        </p:nvGraphicFramePr>
        <p:xfrm>
          <a:off x="1645305" y="2171700"/>
          <a:ext cx="9098895" cy="208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8930" y="4548187"/>
            <a:ext cx="6732270" cy="13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7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/>
          </p:nvPr>
        </p:nvGraphicFramePr>
        <p:xfrm>
          <a:off x="1782465" y="2491740"/>
          <a:ext cx="9098895" cy="208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5871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/>
          </p:nvPr>
        </p:nvGraphicFramePr>
        <p:xfrm>
          <a:off x="1782465" y="2125980"/>
          <a:ext cx="9098895" cy="208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4711" y="4313872"/>
            <a:ext cx="7292250" cy="164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6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/>
          </p:nvPr>
        </p:nvGraphicFramePr>
        <p:xfrm>
          <a:off x="1557875" y="2368895"/>
          <a:ext cx="9591387" cy="3037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1496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5977" y="2164080"/>
            <a:ext cx="8379143" cy="35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17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/>
          </p:nvPr>
        </p:nvGraphicFramePr>
        <p:xfrm>
          <a:off x="1854120" y="2193635"/>
          <a:ext cx="8910133" cy="268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8682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/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691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/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059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/>
          </p:nvPr>
        </p:nvGraphicFramePr>
        <p:xfrm>
          <a:off x="1805325" y="2362077"/>
          <a:ext cx="9144615" cy="2872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118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/>
          </p:nvPr>
        </p:nvGraphicFramePr>
        <p:xfrm>
          <a:off x="1805325" y="2362077"/>
          <a:ext cx="9510375" cy="257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5912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6" name="Título 7"/>
          <p:cNvSpPr txBox="1">
            <a:spLocks/>
          </p:cNvSpPr>
          <p:nvPr/>
        </p:nvSpPr>
        <p:spPr>
          <a:xfrm>
            <a:off x="2930703" y="1399029"/>
            <a:ext cx="5918697" cy="12807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 smtClean="0"/>
              <a:t>Exercícios de fixação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0852" y="2679827"/>
            <a:ext cx="24384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0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6" name="Título 7"/>
          <p:cNvSpPr txBox="1">
            <a:spLocks/>
          </p:cNvSpPr>
          <p:nvPr/>
        </p:nvSpPr>
        <p:spPr>
          <a:xfrm>
            <a:off x="2930704" y="2033342"/>
            <a:ext cx="5918697" cy="12807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 smtClean="0"/>
              <a:t>Continua...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68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/>
          </p:nvPr>
        </p:nvGraphicFramePr>
        <p:xfrm>
          <a:off x="1918288" y="2033214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3990" y="4385761"/>
            <a:ext cx="6576092" cy="102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27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/>
          </p:nvPr>
        </p:nvGraphicFramePr>
        <p:xfrm>
          <a:off x="2008525" y="21334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7412" y="4436143"/>
            <a:ext cx="5542796" cy="132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0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/>
          </p:nvPr>
        </p:nvGraphicFramePr>
        <p:xfrm>
          <a:off x="1751851" y="2277856"/>
          <a:ext cx="9124696" cy="2903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1694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7630</TotalTime>
  <Words>1785</Words>
  <Application>Microsoft Office PowerPoint</Application>
  <PresentationFormat>Widescreen</PresentationFormat>
  <Paragraphs>130</Paragraphs>
  <Slides>65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68" baseType="lpstr">
      <vt:lpstr>Calibri</vt:lpstr>
      <vt:lpstr>Calibri Light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preparatório Academia do programador</dc:title>
  <dc:creator>Thiago Ribeiro Bona Sartor</dc:creator>
  <cp:lastModifiedBy>Thiago Sartor</cp:lastModifiedBy>
  <cp:revision>284</cp:revision>
  <dcterms:created xsi:type="dcterms:W3CDTF">2014-02-21T18:19:48Z</dcterms:created>
  <dcterms:modified xsi:type="dcterms:W3CDTF">2014-05-07T14:46:41Z</dcterms:modified>
</cp:coreProperties>
</file>