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7"/>
  </p:notesMasterIdLst>
  <p:sldIdLst>
    <p:sldId id="257" r:id="rId5"/>
    <p:sldId id="284" r:id="rId6"/>
    <p:sldId id="262" r:id="rId7"/>
    <p:sldId id="265" r:id="rId8"/>
    <p:sldId id="264" r:id="rId9"/>
    <p:sldId id="263" r:id="rId10"/>
    <p:sldId id="268" r:id="rId11"/>
    <p:sldId id="266" r:id="rId12"/>
    <p:sldId id="267" r:id="rId13"/>
    <p:sldId id="273" r:id="rId14"/>
    <p:sldId id="272" r:id="rId15"/>
    <p:sldId id="271" r:id="rId16"/>
    <p:sldId id="276" r:id="rId17"/>
    <p:sldId id="278" r:id="rId18"/>
    <p:sldId id="277" r:id="rId19"/>
    <p:sldId id="282" r:id="rId20"/>
    <p:sldId id="280" r:id="rId21"/>
    <p:sldId id="281" r:id="rId22"/>
    <p:sldId id="302" r:id="rId23"/>
    <p:sldId id="303" r:id="rId24"/>
    <p:sldId id="274" r:id="rId25"/>
    <p:sldId id="289" r:id="rId26"/>
    <p:sldId id="279" r:id="rId27"/>
    <p:sldId id="283" r:id="rId28"/>
    <p:sldId id="287" r:id="rId29"/>
    <p:sldId id="290" r:id="rId30"/>
    <p:sldId id="292" r:id="rId31"/>
    <p:sldId id="294" r:id="rId32"/>
    <p:sldId id="296" r:id="rId33"/>
    <p:sldId id="298" r:id="rId34"/>
    <p:sldId id="305" r:id="rId35"/>
    <p:sldId id="30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9C153-8253-F88B-C250-9D215B98BE48}" v="152" dt="2021-12-18T07:01:26.721"/>
    <p1510:client id="{4A96ADF4-1321-40B3-88A9-FCAF66F0F72E}" v="796" dt="2021-12-18T06:49:52.368"/>
    <p1510:client id="{81DECA05-6CB5-BF41-9989-B512BD2B4E0E}" v="1435" dt="2021-12-18T07:02:39.870"/>
    <p1510:client id="{83734F19-53F1-4B48-906E-785BA995CE5D}" v="280" dt="2021-12-18T04:57:59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>
        <p:scale>
          <a:sx n="94" d="100"/>
          <a:sy n="94" d="100"/>
        </p:scale>
        <p:origin x="12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777C0-308F-2B4E-A120-4F3CE9A1FCB0}" type="datetimeFigureOut">
              <a:rPr lang="es-MX" smtClean="0"/>
              <a:t>17/12/21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029DE-33DF-C14E-92BA-3D69277A5A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512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60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269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44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0590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9894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27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307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52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538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b87c9a92b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fb87c9a92b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7c9a92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87c9a92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b87c9a92b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fb87c9a92b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466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b87c9a92b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fb87c9a92b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b87c9a92b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fb87c9a92b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b87c9a92b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b87c9a92b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87c9a92b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fb87c9a92b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55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805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3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83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559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64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120900" y="-573872"/>
            <a:ext cx="8521600" cy="85216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599387" y="1045565"/>
            <a:ext cx="719528" cy="17988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451100"/>
            <a:ext cx="4663200" cy="246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19500" y="6384400"/>
            <a:ext cx="7316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937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88800" y="2623300"/>
            <a:ext cx="9025200" cy="322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88800" y="2623300"/>
            <a:ext cx="4216800" cy="33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5497168" y="2623300"/>
            <a:ext cx="4216800" cy="33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3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88800" y="2623300"/>
            <a:ext cx="2811600" cy="34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795585" y="2623300"/>
            <a:ext cx="2811600" cy="34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902369" y="2623300"/>
            <a:ext cx="2811600" cy="34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1067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1067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1067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1067"/>
              </a:spcBef>
              <a:spcAft>
                <a:spcPts val="1067"/>
              </a:spcAft>
              <a:buSzPts val="1600"/>
              <a:buChar char="■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19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68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688800" y="2207200"/>
            <a:ext cx="4905600" cy="188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  <p:sp>
        <p:nvSpPr>
          <p:cNvPr id="48" name="Google Shape;48;p9"/>
          <p:cNvSpPr/>
          <p:nvPr/>
        </p:nvSpPr>
        <p:spPr>
          <a:xfrm>
            <a:off x="326036" y="505919"/>
            <a:ext cx="719528" cy="179883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88800" y="4089200"/>
            <a:ext cx="4905600" cy="3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1067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1067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1067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1067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1067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1067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1067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1067"/>
              </a:spcBef>
              <a:spcAft>
                <a:spcPts val="1067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r>
              <a:rPr lang="es-MX"/>
              <a:t>Haz clic para editar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825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688800" y="5875067"/>
            <a:ext cx="10362800" cy="4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42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32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8800" y="2623300"/>
            <a:ext cx="9025200" cy="32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6EE25FA8-B043-4EBE-9AE3-3198BDFCF2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7236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001A49-D23C-0045-9BCD-EA2F383984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245" y="487748"/>
            <a:ext cx="7620000" cy="5715000"/>
          </a:xfrm>
          <a:prstGeom prst="rect">
            <a:avLst/>
          </a:prstGeom>
        </p:spPr>
      </p:pic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685904" y="2636321"/>
            <a:ext cx="6087121" cy="137519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7200" dirty="0"/>
              <a:t>Health To Go</a:t>
            </a:r>
            <a:endParaRPr sz="72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419504" y="6384401"/>
            <a:ext cx="532800" cy="28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5011"/>
              </a:lnSpc>
            </a:pPr>
            <a:r>
              <a:rPr lang="en" sz="1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933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 rot="15075919">
            <a:off x="6500689" y="4823002"/>
            <a:ext cx="1625600" cy="1625595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 rot="14729127">
            <a:off x="10446157" y="943315"/>
            <a:ext cx="1866976" cy="934276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9;p12">
            <a:extLst>
              <a:ext uri="{FF2B5EF4-FFF2-40B4-BE49-F238E27FC236}">
                <a16:creationId xmlns:a16="http://schemas.microsoft.com/office/drawing/2014/main" id="{1CB29271-F614-3446-8674-14EEFC2653E4}"/>
              </a:ext>
            </a:extLst>
          </p:cNvPr>
          <p:cNvSpPr txBox="1">
            <a:spLocks/>
          </p:cNvSpPr>
          <p:nvPr/>
        </p:nvSpPr>
        <p:spPr>
          <a:xfrm>
            <a:off x="682048" y="3512752"/>
            <a:ext cx="6087121" cy="88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rlow"/>
              <a:buNone/>
              <a:defRPr sz="80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s-MX" sz="3200" dirty="0"/>
              <a:t>Detalle Técnico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7292847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seleccioné el producto de mi agrado para visualizar su información y en caso de ser el de mi agrado, agregarlo al carrito de compras.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US004_Producto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380993" y="2228483"/>
            <a:ext cx="75652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Header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Logo Health To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Encabezado “Health To Go”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la sección Información de usuario (ver US_Usuario)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“Back”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Campo de búsqueda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“Búsqueda”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Placeholder “Buscar”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Encabezado “Producto seleccionado”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producto</a:t>
            </a:r>
          </a:p>
        </p:txBody>
      </p:sp>
    </p:spTree>
    <p:extLst>
      <p:ext uri="{BB962C8B-B14F-4D97-AF65-F5344CB8AC3E}">
        <p14:creationId xmlns:p14="http://schemas.microsoft.com/office/powerpoint/2010/main" val="117116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7292847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seleccioné el producto de mi agrado para visualizar su información y en caso de ser el de mi agrado, agregarlo al carrito de compras.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US004_Producto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380993" y="2311613"/>
            <a:ext cx="7565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Información del producto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Precio (RN02)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menos (-)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Cantidad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más (+)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Botón “Agregar al carrito”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Mapa de ubicación del producto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Menú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“Inicio” con link a página principal (US001_Inicio)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“Carro de compras” con link a sección Carrito de Compra (US005_CarroCompras)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“Ajustes” con link a sección Ajustes (US_Ajustes)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sección Información de usuario (US_Usuario)</a:t>
            </a:r>
          </a:p>
        </p:txBody>
      </p:sp>
    </p:spTree>
    <p:extLst>
      <p:ext uri="{BB962C8B-B14F-4D97-AF65-F5344CB8AC3E}">
        <p14:creationId xmlns:p14="http://schemas.microsoft.com/office/powerpoint/2010/main" val="9588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78446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US004_Producto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EC5EDE3-B4A6-0346-9E60-44728AD59F07}"/>
              </a:ext>
            </a:extLst>
          </p:cNvPr>
          <p:cNvSpPr txBox="1"/>
          <p:nvPr/>
        </p:nvSpPr>
        <p:spPr>
          <a:xfrm>
            <a:off x="554451" y="2072254"/>
            <a:ext cx="716451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>
                <a:latin typeface="Barlow"/>
              </a:rPr>
              <a:t>Esta pantalla se muestra cuando el usuario: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ícono de búsqueda desde la sección “Búsquedas Populares” (US002_Busqueda).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ícono de búsqueda del teclado del dispositivo al terminar de escribir el producto deseado (US002_Busqueda).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6F46FC-4078-174A-8C70-269D38B112B4}"/>
              </a:ext>
            </a:extLst>
          </p:cNvPr>
          <p:cNvSpPr txBox="1"/>
          <p:nvPr/>
        </p:nvSpPr>
        <p:spPr>
          <a:xfrm>
            <a:off x="554451" y="3793136"/>
            <a:ext cx="7164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Funcionamiento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“Back”, se mostrará la pantalla desde la cual se accedió.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sobre el campo de búsqueda se mostrará la pantalla de “Búsqueda (US002_Busqueda)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menos (-), la cantidad de producto disminuirá en una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más (+), la cantidad de producto aumentará en una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botón “Agregar al carrito” el producto se agregará dentro del listado de compras deseadas y se mostrará el mensaje MS02.</a:t>
            </a:r>
          </a:p>
        </p:txBody>
      </p:sp>
      <p:sp>
        <p:nvSpPr>
          <p:cNvPr id="20" name="Google Shape;139;p18">
            <a:extLst>
              <a:ext uri="{FF2B5EF4-FFF2-40B4-BE49-F238E27FC236}">
                <a16:creationId xmlns:a16="http://schemas.microsoft.com/office/drawing/2014/main" id="{DACD7EDC-3275-AC4A-9839-B53B9628FE2B}"/>
              </a:ext>
            </a:extLst>
          </p:cNvPr>
          <p:cNvSpPr txBox="1">
            <a:spLocks/>
          </p:cNvSpPr>
          <p:nvPr/>
        </p:nvSpPr>
        <p:spPr>
          <a:xfrm>
            <a:off x="379551" y="1352678"/>
            <a:ext cx="7292847" cy="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r>
              <a:rPr lang="es-MX"/>
              <a:t>Como usuario, seleccioné el producto de mi agrado para visualizar su información y en caso de ser el de mi agrado, agregarlo al carrito de compras.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913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7292847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quiero “guardar” los productos que voy a comprar y visualizarlos para poder obtener el monto total a pagar antes de proceder al pago.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US005_CarroCompras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452243" y="2180988"/>
            <a:ext cx="756529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Header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Logo Health To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Encabezado “Health To Go”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la sección Información de usuario (ver US_Usuario)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Campo de búsqueda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“Búsqueda”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Placeholder “Buscar”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Tarjetas de productos agregados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del producto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Nombre del producto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de “Quitar” (x)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Precio (RN02)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Modificador de cantidad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menos (-)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Cantidad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más (+)</a:t>
            </a:r>
          </a:p>
        </p:txBody>
      </p:sp>
    </p:spTree>
    <p:extLst>
      <p:ext uri="{BB962C8B-B14F-4D97-AF65-F5344CB8AC3E}">
        <p14:creationId xmlns:p14="http://schemas.microsoft.com/office/powerpoint/2010/main" val="240360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7292847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quiero “guardar” los productos que voy a comprar y visualizarlos para poder obtener el monto total a pagar antes de proceder al pago.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US005_CarroCompras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452243" y="1931604"/>
            <a:ext cx="75652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“Direcciones”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Barra de selección “Direcciones”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Alias de dirección predeterminada (RN04)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“flecha abajo”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“Métodos de Pago”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Barra de Selección “Métodos de Pago”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Identificador de tarjeta predeterminada (RN05)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“Flecha abajo”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“Total: 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Precio acumulado de los productos mostrados arriba (RN06)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Mapa de ubicación de los productos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Botón “Pagar”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Menú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“Inicio” con link a página principal (US001_Inicio)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“Carro de compras” con link a sección Carrito de Compra (US005_CarroCompras)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“Ajustes” con link a sección Ajustes (US_Ajustes)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sección Información de usuario (US_Usuario)</a:t>
            </a:r>
          </a:p>
        </p:txBody>
      </p:sp>
    </p:spTree>
    <p:extLst>
      <p:ext uri="{BB962C8B-B14F-4D97-AF65-F5344CB8AC3E}">
        <p14:creationId xmlns:p14="http://schemas.microsoft.com/office/powerpoint/2010/main" val="168374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78446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US005_CarroCompras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EC5EDE3-B4A6-0346-9E60-44728AD59F07}"/>
              </a:ext>
            </a:extLst>
          </p:cNvPr>
          <p:cNvSpPr txBox="1"/>
          <p:nvPr/>
        </p:nvSpPr>
        <p:spPr>
          <a:xfrm>
            <a:off x="554451" y="1953504"/>
            <a:ext cx="7164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Esta pantalla se muestra cuando el usuario: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 la pantalla producto (US004_Producto) se presiona el botón “Agregar al Carrito”.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Se presiona del menú inferior fijo, el ícono “Carrito de Compras”.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6F46FC-4078-174A-8C70-269D38B112B4}"/>
              </a:ext>
            </a:extLst>
          </p:cNvPr>
          <p:cNvSpPr txBox="1"/>
          <p:nvPr/>
        </p:nvSpPr>
        <p:spPr>
          <a:xfrm>
            <a:off x="554451" y="3090098"/>
            <a:ext cx="71645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Funcionamiento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sobre el campo de búsqueda se mostrará la pantalla de “Búsqueda (US002_Busqueda).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de “Quitar” (x), el producto será eliminado de la lista y el precio total se ajustará a la modificación.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menos (-), la cantidad de producto disminuirá en una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más (+), la cantidad de producto aumentará en una 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la barra de selección “Direcciones”, se mostrarán las distintas direcciones guardadas.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la barra de selección “Método de Pago”, se mostrarán las distintas tarjetas guardadas.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botón “Pagar” se mostrará la pantalla “Compra” (US006_Compra).</a:t>
            </a:r>
          </a:p>
        </p:txBody>
      </p:sp>
      <p:sp>
        <p:nvSpPr>
          <p:cNvPr id="20" name="Google Shape;139;p18">
            <a:extLst>
              <a:ext uri="{FF2B5EF4-FFF2-40B4-BE49-F238E27FC236}">
                <a16:creationId xmlns:a16="http://schemas.microsoft.com/office/drawing/2014/main" id="{DACD7EDC-3275-AC4A-9839-B53B9628FE2B}"/>
              </a:ext>
            </a:extLst>
          </p:cNvPr>
          <p:cNvSpPr txBox="1">
            <a:spLocks/>
          </p:cNvSpPr>
          <p:nvPr/>
        </p:nvSpPr>
        <p:spPr>
          <a:xfrm>
            <a:off x="379551" y="1352678"/>
            <a:ext cx="7292847" cy="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r>
              <a:rPr lang="es-MX" dirty="0"/>
              <a:t>Como usuario, quiero “guardar” los productos que voy a comprar y visualizarlos para poder obtener el monto total a pagar antes de proceder al pago.</a:t>
            </a:r>
          </a:p>
        </p:txBody>
      </p:sp>
    </p:spTree>
    <p:extLst>
      <p:ext uri="{BB962C8B-B14F-4D97-AF65-F5344CB8AC3E}">
        <p14:creationId xmlns:p14="http://schemas.microsoft.com/office/powerpoint/2010/main" val="241385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7292847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quiero verificar que mi pedido y pago se hayan realizado correctamente.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US006_Compra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452243" y="2085983"/>
            <a:ext cx="75652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Header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Logo Health To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Encabezado “Health To Go”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la sección Información de usuario (ver US_Usuario)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“¡Muchas gracias por tu compra!”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“Tu pago ha sido validado y pronto recibirás tu pedido”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“en resumen:”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“el total de tu compra fue:”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“Total:”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Precio acumulado de los productos mostrados en la pantalla carrito de compra (RN06)</a:t>
            </a:r>
          </a:p>
          <a:p>
            <a:pPr lvl="0"/>
            <a:endParaRPr lang="es-MX" sz="16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535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7292847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quiero verificar que mi pedido y pago se hayan realizado correctamente.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US006_Compra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452243" y="2228484"/>
            <a:ext cx="75652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“será enviado a:”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Dirección elegida en la pantalla “Carrito Compra” (US006_CarritoCompras)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Mapa de ubicación de los productos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Botón “Seguir comprando”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Menú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“Inicio” con link a página principal (US001_Inicio)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“Carro de compras” con link a sección Carrito de Compra (US_CarroCompras)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“Ajustes” con link a sección Ajustes (US_Ajustes)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sección Información de usuario (US_Usuario)</a:t>
            </a:r>
          </a:p>
        </p:txBody>
      </p:sp>
    </p:spTree>
    <p:extLst>
      <p:ext uri="{BB962C8B-B14F-4D97-AF65-F5344CB8AC3E}">
        <p14:creationId xmlns:p14="http://schemas.microsoft.com/office/powerpoint/2010/main" val="307811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78446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US006_Compra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EC5EDE3-B4A6-0346-9E60-44728AD59F07}"/>
              </a:ext>
            </a:extLst>
          </p:cNvPr>
          <p:cNvSpPr txBox="1"/>
          <p:nvPr/>
        </p:nvSpPr>
        <p:spPr>
          <a:xfrm>
            <a:off x="554451" y="1953504"/>
            <a:ext cx="716451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>
                <a:latin typeface="Barlow"/>
              </a:rPr>
              <a:t>Esta pantalla se muestra cuando el usuario: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En la pantalla “Carrito de Compra (US006_CarroCompras) se presionar el botón “Pagar”.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6F46FC-4078-174A-8C70-269D38B112B4}"/>
              </a:ext>
            </a:extLst>
          </p:cNvPr>
          <p:cNvSpPr txBox="1"/>
          <p:nvPr/>
        </p:nvSpPr>
        <p:spPr>
          <a:xfrm>
            <a:off x="554451" y="3090098"/>
            <a:ext cx="7164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Funcionamiento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botón “Seguir comprando” se mostrará la pantalla “Inicio” (US001_Inicio).</a:t>
            </a:r>
          </a:p>
        </p:txBody>
      </p:sp>
      <p:sp>
        <p:nvSpPr>
          <p:cNvPr id="20" name="Google Shape;139;p18">
            <a:extLst>
              <a:ext uri="{FF2B5EF4-FFF2-40B4-BE49-F238E27FC236}">
                <a16:creationId xmlns:a16="http://schemas.microsoft.com/office/drawing/2014/main" id="{DACD7EDC-3275-AC4A-9839-B53B9628FE2B}"/>
              </a:ext>
            </a:extLst>
          </p:cNvPr>
          <p:cNvSpPr txBox="1">
            <a:spLocks/>
          </p:cNvSpPr>
          <p:nvPr/>
        </p:nvSpPr>
        <p:spPr>
          <a:xfrm>
            <a:off x="379551" y="1352678"/>
            <a:ext cx="7292847" cy="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r>
              <a:rPr lang="es-MX" dirty="0"/>
              <a:t>Como usuario, quiero verificar que mi pedido y pago se hayan realizado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17415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/>
        </p:nvSpPr>
        <p:spPr>
          <a:xfrm>
            <a:off x="2070484" y="685800"/>
            <a:ext cx="9296400" cy="100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" sz="5467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Reglas</a:t>
            </a:r>
            <a:r>
              <a:rPr lang="en" sz="5467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 </a:t>
            </a:r>
            <a:r>
              <a:rPr lang="en" sz="5467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Negocio</a:t>
            </a:r>
            <a:endParaRPr sz="933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0" y="0"/>
            <a:ext cx="1268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-1259478" y="-5"/>
            <a:ext cx="2522407" cy="6907288"/>
            <a:chOff x="1026284" y="-180719"/>
            <a:chExt cx="3816432" cy="10450808"/>
          </a:xfrm>
        </p:grpSpPr>
        <p:sp>
          <p:nvSpPr>
            <p:cNvPr id="542" name="Google Shape;542;p30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30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62BC8B5-285C-CA41-8F82-60322AFB0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17278"/>
              </p:ext>
            </p:extLst>
          </p:nvPr>
        </p:nvGraphicFramePr>
        <p:xfrm>
          <a:off x="2400458" y="2066306"/>
          <a:ext cx="8346711" cy="4266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4627">
                  <a:extLst>
                    <a:ext uri="{9D8B030D-6E8A-4147-A177-3AD203B41FA5}">
                      <a16:colId xmlns:a16="http://schemas.microsoft.com/office/drawing/2014/main" val="3103161495"/>
                    </a:ext>
                  </a:extLst>
                </a:gridCol>
                <a:gridCol w="1603681">
                  <a:extLst>
                    <a:ext uri="{9D8B030D-6E8A-4147-A177-3AD203B41FA5}">
                      <a16:colId xmlns:a16="http://schemas.microsoft.com/office/drawing/2014/main" val="2589210321"/>
                    </a:ext>
                  </a:extLst>
                </a:gridCol>
                <a:gridCol w="5138403">
                  <a:extLst>
                    <a:ext uri="{9D8B030D-6E8A-4147-A177-3AD203B41FA5}">
                      <a16:colId xmlns:a16="http://schemas.microsoft.com/office/drawing/2014/main" val="3861893372"/>
                    </a:ext>
                  </a:extLst>
                </a:gridCol>
              </a:tblGrid>
              <a:tr h="255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Identificador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Nombre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178241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RN01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Búsqueda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Texto alfanumérico sin caracteres especiales.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812929"/>
                  </a:ext>
                </a:extLst>
              </a:tr>
              <a:tr h="5308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RN02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Precio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Carácter “$” seguido del precio del producto con 2 decimales de centavos.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7534891"/>
                  </a:ext>
                </a:extLst>
              </a:tr>
              <a:tr h="806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RN03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Promedio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Dato obtenido de la suma de los precios de los productos encontrados, dividido por el número de los mismos. Siguiendo el formato de RN02.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0213851"/>
                  </a:ext>
                </a:extLst>
              </a:tr>
              <a:tr h="5308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RN04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Alias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Texto alfanumérico sin caracteres especiales con una longitud máxima de 20 caracteres.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3746490"/>
                  </a:ext>
                </a:extLst>
              </a:tr>
              <a:tr h="1081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RN05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IDTarjeta</a:t>
                      </a:r>
                      <a:endParaRPr lang="es-MX" sz="1200" err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Texto de 19 caracteres, en donde cada 4 se incluirá un espacio y los primeros 3 grupos de 4 caracteres serán asteriscos (*), los últimos 4 serán la terminación de la tarjeta seleccionada.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4216302"/>
                  </a:ext>
                </a:extLst>
              </a:tr>
              <a:tr h="8062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RN06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Total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Dato obtenido de la suma de los precios de los productos agregados a el carrito de compra, siguiendo el formato de RN02.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73946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684189" y="-120479"/>
            <a:ext cx="2544288" cy="6967205"/>
            <a:chOff x="1026284" y="-180719"/>
            <a:chExt cx="3816432" cy="10450808"/>
          </a:xfrm>
        </p:grpSpPr>
        <p:sp>
          <p:nvSpPr>
            <p:cNvPr id="147" name="Google Shape;147;p19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986532" y="1618139"/>
            <a:ext cx="4905600" cy="6129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 err="1"/>
              <a:t>Fase</a:t>
            </a:r>
            <a:r>
              <a:rPr lang="en" dirty="0"/>
              <a:t> Alfa</a:t>
            </a:r>
            <a:endParaRPr dirty="0"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4986533" y="2366422"/>
            <a:ext cx="6545201" cy="116385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>
              <a:spcAft>
                <a:spcPts val="1067"/>
              </a:spcAft>
            </a:pPr>
            <a:r>
              <a:rPr lang="en" dirty="0"/>
              <a:t>Health To Go es </a:t>
            </a:r>
            <a:r>
              <a:rPr lang="en" err="1"/>
              <a:t>una</a:t>
            </a:r>
            <a:r>
              <a:rPr lang="en" dirty="0"/>
              <a:t> </a:t>
            </a:r>
            <a:r>
              <a:rPr lang="es-MX" dirty="0"/>
              <a:t>aplicación para dispositivos móviles del tipo </a:t>
            </a:r>
            <a:r>
              <a:rPr lang="es-MX" err="1"/>
              <a:t>delivery</a:t>
            </a:r>
            <a:r>
              <a:rPr lang="es-MX" dirty="0"/>
              <a:t> con el objetivo de brindar a las pequeñas y no tan pequeñas farmacias locales una oportunidad de incrementar sus ventas a través de la tecnología actual.</a:t>
            </a:r>
          </a:p>
        </p:txBody>
      </p:sp>
      <p:sp>
        <p:nvSpPr>
          <p:cNvPr id="165" name="Google Shape;165;p19"/>
          <p:cNvSpPr/>
          <p:nvPr/>
        </p:nvSpPr>
        <p:spPr>
          <a:xfrm>
            <a:off x="2084247" y="4484789"/>
            <a:ext cx="1691600" cy="157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66" name="Google Shape;166;p19"/>
          <p:cNvSpPr/>
          <p:nvPr/>
        </p:nvSpPr>
        <p:spPr>
          <a:xfrm>
            <a:off x="492133" y="1725333"/>
            <a:ext cx="1706880" cy="1706875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64;p19">
            <a:extLst>
              <a:ext uri="{FF2B5EF4-FFF2-40B4-BE49-F238E27FC236}">
                <a16:creationId xmlns:a16="http://schemas.microsoft.com/office/drawing/2014/main" id="{6732B1A0-E3A1-C344-BCF0-0C138044ECB2}"/>
              </a:ext>
            </a:extLst>
          </p:cNvPr>
          <p:cNvSpPr txBox="1">
            <a:spLocks/>
          </p:cNvSpPr>
          <p:nvPr/>
        </p:nvSpPr>
        <p:spPr>
          <a:xfrm>
            <a:off x="4986532" y="3689826"/>
            <a:ext cx="6516447" cy="112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16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indent="0" algn="just">
              <a:spcAft>
                <a:spcPts val="1067"/>
              </a:spcAft>
            </a:pPr>
            <a:r>
              <a:rPr lang="es-ES" dirty="0"/>
              <a:t>Para este entregable y fase de desarrollo, se tiene contemplado el realizar un flujo dentro de la aplicación que involucre el inicio, la realización de </a:t>
            </a:r>
            <a:r>
              <a:rPr lang="es-ES"/>
              <a:t>una</a:t>
            </a:r>
            <a:r>
              <a:rPr lang="es-ES" dirty="0"/>
              <a:t> búsqueda , la selección de producto, la visualización de éste en el carrito de compras y finalmente el pago</a:t>
            </a: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/>
        </p:nvSpPr>
        <p:spPr>
          <a:xfrm>
            <a:off x="2070484" y="685800"/>
            <a:ext cx="9296400" cy="100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" sz="5467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Mensajes</a:t>
            </a:r>
            <a:endParaRPr sz="933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0" y="0"/>
            <a:ext cx="1268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-1259478" y="-5"/>
            <a:ext cx="2522407" cy="6907288"/>
            <a:chOff x="1026284" y="-180719"/>
            <a:chExt cx="3816432" cy="10450808"/>
          </a:xfrm>
        </p:grpSpPr>
        <p:sp>
          <p:nvSpPr>
            <p:cNvPr id="542" name="Google Shape;542;p30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30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FA51EC2-AA21-A14C-AF34-F3D74F086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46338"/>
              </p:ext>
            </p:extLst>
          </p:nvPr>
        </p:nvGraphicFramePr>
        <p:xfrm>
          <a:off x="2623405" y="2659872"/>
          <a:ext cx="8544695" cy="2205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572">
                  <a:extLst>
                    <a:ext uri="{9D8B030D-6E8A-4147-A177-3AD203B41FA5}">
                      <a16:colId xmlns:a16="http://schemas.microsoft.com/office/drawing/2014/main" val="3755051317"/>
                    </a:ext>
                  </a:extLst>
                </a:gridCol>
                <a:gridCol w="1509938">
                  <a:extLst>
                    <a:ext uri="{9D8B030D-6E8A-4147-A177-3AD203B41FA5}">
                      <a16:colId xmlns:a16="http://schemas.microsoft.com/office/drawing/2014/main" val="297547208"/>
                    </a:ext>
                  </a:extLst>
                </a:gridCol>
                <a:gridCol w="5393185">
                  <a:extLst>
                    <a:ext uri="{9D8B030D-6E8A-4147-A177-3AD203B41FA5}">
                      <a16:colId xmlns:a16="http://schemas.microsoft.com/office/drawing/2014/main" val="2855805284"/>
                    </a:ext>
                  </a:extLst>
                </a:gridCol>
              </a:tblGrid>
              <a:tr h="427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Identificador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Nombre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Descripción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2407291"/>
                  </a:ext>
                </a:extLst>
              </a:tr>
              <a:tr h="888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MS01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Producto no encontrado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Lo sentimos, no hay ningún producto que coincida con tu búsqueda.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5888749"/>
                  </a:ext>
                </a:extLst>
              </a:tr>
              <a:tr h="888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MS02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>
                          <a:effectLst/>
                        </a:rPr>
                        <a:t>Producto agregado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effectLst/>
                        </a:rPr>
                        <a:t>Producto agregado al carrito de compras.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319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24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"/>
          <p:cNvSpPr txBox="1"/>
          <p:nvPr/>
        </p:nvSpPr>
        <p:spPr>
          <a:xfrm>
            <a:off x="5095038" y="749314"/>
            <a:ext cx="4497370" cy="100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" sz="5467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Viabilidad</a:t>
            </a:r>
            <a:endParaRPr sz="93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24" name="Google Shape;524;p30"/>
          <p:cNvSpPr/>
          <p:nvPr/>
        </p:nvSpPr>
        <p:spPr>
          <a:xfrm>
            <a:off x="6910604" y="3372651"/>
            <a:ext cx="1756833" cy="175682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525" name="Google Shape;525;p30"/>
          <p:cNvSpPr/>
          <p:nvPr/>
        </p:nvSpPr>
        <p:spPr>
          <a:xfrm>
            <a:off x="9330665" y="3340639"/>
            <a:ext cx="1756833" cy="175682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526" name="Google Shape;526;p30"/>
          <p:cNvSpPr/>
          <p:nvPr/>
        </p:nvSpPr>
        <p:spPr>
          <a:xfrm>
            <a:off x="2070485" y="3340639"/>
            <a:ext cx="1756833" cy="175682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527" name="Google Shape;527;p30"/>
          <p:cNvSpPr/>
          <p:nvPr/>
        </p:nvSpPr>
        <p:spPr>
          <a:xfrm>
            <a:off x="4490544" y="3340639"/>
            <a:ext cx="1756833" cy="1756827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529" name="Google Shape;529;p30"/>
          <p:cNvSpPr txBox="1"/>
          <p:nvPr/>
        </p:nvSpPr>
        <p:spPr>
          <a:xfrm>
            <a:off x="2139741" y="5469276"/>
            <a:ext cx="16198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Maps</a:t>
            </a:r>
            <a:endParaRPr sz="93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4559801" y="5469276"/>
            <a:ext cx="16198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Promedio</a:t>
            </a:r>
            <a:endParaRPr sz="93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6979094" y="5335138"/>
            <a:ext cx="161985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Formas de Pago</a:t>
            </a:r>
            <a:endParaRPr sz="93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38" name="Google Shape;538;p30"/>
          <p:cNvSpPr txBox="1"/>
          <p:nvPr/>
        </p:nvSpPr>
        <p:spPr>
          <a:xfrm>
            <a:off x="9399921" y="5469276"/>
            <a:ext cx="16198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sz="2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Base de Datos</a:t>
            </a:r>
            <a:endParaRPr sz="933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0" y="0"/>
            <a:ext cx="1268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grpSp>
        <p:nvGrpSpPr>
          <p:cNvPr id="541" name="Google Shape;541;p30"/>
          <p:cNvGrpSpPr/>
          <p:nvPr/>
        </p:nvGrpSpPr>
        <p:grpSpPr>
          <a:xfrm>
            <a:off x="-1259478" y="-5"/>
            <a:ext cx="2522407" cy="6907288"/>
            <a:chOff x="1026284" y="-180719"/>
            <a:chExt cx="3816432" cy="10450808"/>
          </a:xfrm>
        </p:grpSpPr>
        <p:sp>
          <p:nvSpPr>
            <p:cNvPr id="542" name="Google Shape;542;p30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rgbClr val="363739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30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/>
        </p:nvSpPr>
        <p:spPr>
          <a:xfrm>
            <a:off x="-1701880" y="-118599"/>
            <a:ext cx="691065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100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MVC</a:t>
            </a:r>
            <a:endParaRPr sz="933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-1005654" y="3758176"/>
            <a:ext cx="2414185" cy="2414185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252" name="Google Shape;252;p24"/>
          <p:cNvSpPr/>
          <p:nvPr/>
        </p:nvSpPr>
        <p:spPr>
          <a:xfrm>
            <a:off x="1016000" y="5359401"/>
            <a:ext cx="1474893" cy="368724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10331471" y="238222"/>
            <a:ext cx="1812544" cy="1812539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30467" rIns="60967" bIns="30467" anchor="ctr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accent1"/>
                </a:solidFill>
              </a:rPr>
              <a:pPr/>
              <a:t>22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4987C0A9-595E-4D1A-BFA1-3B9D4929D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343" b="77883" l="18625" r="85813">
                        <a14:foregroundMark x1="32813" y1="34818" x2="33750" y2="31971"/>
                        <a14:foregroundMark x1="22625" y1="30146" x2="30875" y2="34964"/>
                        <a14:foregroundMark x1="27000" y1="37153" x2="27000" y2="37153"/>
                        <a14:foregroundMark x1="20313" y1="34599" x2="20250" y2="30584"/>
                        <a14:foregroundMark x1="22813" y1="25328" x2="29125" y2="25328"/>
                        <a14:foregroundMark x1="37625" y1="31533" x2="45000" y2="31533"/>
                        <a14:foregroundMark x1="44688" y1="30876" x2="44688" y2="30876"/>
                        <a14:foregroundMark x1="46313" y1="31679" x2="46313" y2="31679"/>
                        <a14:foregroundMark x1="46500" y1="31679" x2="46500" y2="31679"/>
                        <a14:foregroundMark x1="46688" y1="31679" x2="46688" y2="31679"/>
                        <a14:foregroundMark x1="35688" y1="31679" x2="35813" y2="31606"/>
                        <a14:foregroundMark x1="27313" y1="42774" x2="27313" y2="42774"/>
                        <a14:foregroundMark x1="27250" y1="42555" x2="27125" y2="44088"/>
                        <a14:foregroundMark x1="27313" y1="45693" x2="27063" y2="47737"/>
                        <a14:foregroundMark x1="27125" y1="49197" x2="27125" y2="50876"/>
                        <a14:foregroundMark x1="26313" y1="63431" x2="26313" y2="63431"/>
                        <a14:foregroundMark x1="22313" y1="55182" x2="22313" y2="55182"/>
                        <a14:foregroundMark x1="22063" y1="55401" x2="22000" y2="55474"/>
                        <a14:foregroundMark x1="21250" y1="56569" x2="20063" y2="57810"/>
                        <a14:foregroundMark x1="19225" y1="64672" x2="18938" y2="66569"/>
                        <a14:foregroundMark x1="21516" y1="69657" x2="21776" y2="69969"/>
                        <a14:foregroundMark x1="18938" y1="66569" x2="19935" y2="67763"/>
                        <a14:foregroundMark x1="29969" y1="58639" x2="31438" y2="60584"/>
                        <a14:foregroundMark x1="25321" y1="56981" x2="29938" y2="63942"/>
                        <a14:foregroundMark x1="22064" y1="64891" x2="25500" y2="67810"/>
                        <a14:foregroundMark x1="23563" y1="59562" x2="27625" y2="67664"/>
                        <a14:foregroundMark x1="22084" y1="60073" x2="25063" y2="57007"/>
                        <a14:foregroundMark x1="24063" y1="63212" x2="29500" y2="68394"/>
                        <a14:foregroundMark x1="24258" y1="70195" x2="30500" y2="68102"/>
                        <a14:foregroundMark x1="26750" y1="70146" x2="30875" y2="67299"/>
                        <a14:foregroundMark x1="31813" y1="63650" x2="32438" y2="68467"/>
                        <a14:foregroundMark x1="33938" y1="56277" x2="33938" y2="56277"/>
                        <a14:foregroundMark x1="35188" y1="58102" x2="35188" y2="58102"/>
                        <a14:foregroundMark x1="31813" y1="54599" x2="31813" y2="54599"/>
                        <a14:foregroundMark x1="30875" y1="53796" x2="30875" y2="53796"/>
                        <a14:foregroundMark x1="18938" y1="60803" x2="18938" y2="60803"/>
                        <a14:foregroundMark x1="23813" y1="54015" x2="23813" y2="54015"/>
                        <a14:foregroundMark x1="24500" y1="53942" x2="24500" y2="53942"/>
                        <a14:foregroundMark x1="28313" y1="53285" x2="28313" y2="53285"/>
                        <a14:foregroundMark x1="25625" y1="53431" x2="25625" y2="53431"/>
                        <a14:foregroundMark x1="36313" y1="61533" x2="36313" y2="61533"/>
                        <a14:foregroundMark x1="36438" y1="62701" x2="36438" y2="62701"/>
                        <a14:foregroundMark x1="36563" y1="63869" x2="36563" y2="63869"/>
                        <a14:foregroundMark x1="19188" y1="60073" x2="19188" y2="60073"/>
                        <a14:foregroundMark x1="19688" y1="59343" x2="19688" y2="59343"/>
                        <a14:foregroundMark x1="18750" y1="62847" x2="18750" y2="62847"/>
                        <a14:foregroundMark x1="25938" y1="73869" x2="25938" y2="73869"/>
                        <a14:foregroundMark x1="29000" y1="74161" x2="29000" y2="74161"/>
                        <a14:foregroundMark x1="32125" y1="72774" x2="32125" y2="72774"/>
                        <a14:foregroundMark x1="33000" y1="71898" x2="33000" y2="71898"/>
                        <a14:foregroundMark x1="34125" y1="71095" x2="34125" y2="71095"/>
                        <a14:foregroundMark x1="35500" y1="68832" x2="35500" y2="68832"/>
                        <a14:foregroundMark x1="30312" y1="73650" x2="30312" y2="73650"/>
                        <a14:foregroundMark x1="21750" y1="71533" x2="21750" y2="71533"/>
                        <a14:foregroundMark x1="20813" y1="70438" x2="20813" y2="70438"/>
                        <a14:foregroundMark x1="22563" y1="72190" x2="22563" y2="72190"/>
                        <a14:foregroundMark x1="23500" y1="73066" x2="23500" y2="73066"/>
                        <a14:foregroundMark x1="19875" y1="69270" x2="19875" y2="69270"/>
                        <a14:foregroundMark x1="19563" y1="68467" x2="19563" y2="68467"/>
                        <a14:foregroundMark x1="55063" y1="37664" x2="55063" y2="37664"/>
                        <a14:foregroundMark x1="57500" y1="29635" x2="57500" y2="29635"/>
                        <a14:foregroundMark x1="59062" y1="33285" x2="59062" y2="33285"/>
                        <a14:foregroundMark x1="58813" y1="34453" x2="58813" y2="34453"/>
                        <a14:foregroundMark x1="58813" y1="34672" x2="58813" y2="34672"/>
                        <a14:foregroundMark x1="59500" y1="33723" x2="59500" y2="33723"/>
                        <a14:foregroundMark x1="60313" y1="30949" x2="60313" y2="30949"/>
                        <a14:foregroundMark x1="61125" y1="29927" x2="61125" y2="29927"/>
                        <a14:foregroundMark x1="62313" y1="31533" x2="62313" y2="31533"/>
                        <a14:foregroundMark x1="63625" y1="31606" x2="63625" y2="31606"/>
                        <a14:foregroundMark x1="63375" y1="34380" x2="63375" y2="34380"/>
                        <a14:foregroundMark x1="57938" y1="31241" x2="57938" y2="31241"/>
                        <a14:foregroundMark x1="55500" y1="31606" x2="55500" y2="31606"/>
                        <a14:foregroundMark x1="59062" y1="29781" x2="59062" y2="29781"/>
                        <a14:foregroundMark x1="59313" y1="29781" x2="59313" y2="29781"/>
                        <a14:foregroundMark x1="59313" y1="29489" x2="59313" y2="29489"/>
                        <a14:foregroundMark x1="59313" y1="29197" x2="59313" y2="29197"/>
                        <a14:foregroundMark x1="63375" y1="39124" x2="63375" y2="39124"/>
                        <a14:foregroundMark x1="64688" y1="36934" x2="64688" y2="36934"/>
                        <a14:foregroundMark x1="64250" y1="25693" x2="64250" y2="25693"/>
                        <a14:foregroundMark x1="65938" y1="30511" x2="65938" y2="30511"/>
                        <a14:foregroundMark x1="65750" y1="34307" x2="65750" y2="34307"/>
                        <a14:foregroundMark x1="50250" y1="25474" x2="50250" y2="25474"/>
                        <a14:foregroundMark x1="51188" y1="24453" x2="51188" y2="24453"/>
                        <a14:foregroundMark x1="48250" y1="30949" x2="48250" y2="30949"/>
                        <a14:foregroundMark x1="49375" y1="36642" x2="49375" y2="36642"/>
                        <a14:foregroundMark x1="50125" y1="38467" x2="50125" y2="38467"/>
                        <a14:foregroundMark x1="48250" y1="33942" x2="48250" y2="33942"/>
                        <a14:foregroundMark x1="48813" y1="35182" x2="48813" y2="35182"/>
                        <a14:foregroundMark x1="51938" y1="40073" x2="51938" y2="40073"/>
                        <a14:foregroundMark x1="54937" y1="41533" x2="54937" y2="41533"/>
                        <a14:foregroundMark x1="58813" y1="41533" x2="58813" y2="41533"/>
                        <a14:foregroundMark x1="61125" y1="36569" x2="61125" y2="36569"/>
                        <a14:foregroundMark x1="57313" y1="46861" x2="57313" y2="46861"/>
                        <a14:foregroundMark x1="53938" y1="60292" x2="53938" y2="60292"/>
                        <a14:foregroundMark x1="39500" y1="64526" x2="39500" y2="64526"/>
                        <a14:foregroundMark x1="72500" y1="65912" x2="72500" y2="65912"/>
                        <a14:foregroundMark x1="77125" y1="65036" x2="77125" y2="65036"/>
                        <a14:foregroundMark x1="78625" y1="64526" x2="78625" y2="64526"/>
                        <a14:foregroundMark x1="76938" y1="63942" x2="78438" y2="67299"/>
                        <a14:foregroundMark x1="85813" y1="61752" x2="85813" y2="61752"/>
                        <a14:foregroundMark x1="36188" y1="60657" x2="36188" y2="60657"/>
                        <a14:foregroundMark x1="30813" y1="73577" x2="30813" y2="73577"/>
                        <a14:foregroundMark x1="51000" y1="34818" x2="51000" y2="34818"/>
                        <a14:foregroundMark x1="51875" y1="34453" x2="51875" y2="34453"/>
                        <a14:foregroundMark x1="52500" y1="33942" x2="54625" y2="35620"/>
                        <a14:foregroundMark x1="59813" y1="34015" x2="60938" y2="34964"/>
                        <a14:foregroundMark x1="49125" y1="26934" x2="49125" y2="26934"/>
                        <a14:foregroundMark x1="48813" y1="28540" x2="48813" y2="28540"/>
                        <a14:foregroundMark x1="48188" y1="32263" x2="48188" y2="32263"/>
                        <a14:foregroundMark x1="54063" y1="22482" x2="54063" y2="22482"/>
                        <a14:foregroundMark x1="58750" y1="22044" x2="58750" y2="22044"/>
                        <a14:foregroundMark x1="60750" y1="22847" x2="60750" y2="22847"/>
                        <a14:foregroundMark x1="56250" y1="21971" x2="56250" y2="21971"/>
                        <a14:foregroundMark x1="34813" y1="57518" x2="34813" y2="57518"/>
                        <a14:foregroundMark x1="32438" y1="54745" x2="32438" y2="54745"/>
                        <a14:foregroundMark x1="30375" y1="54015" x2="30375" y2="54015"/>
                        <a14:foregroundMark x1="29625" y1="53577" x2="29625" y2="53577"/>
                        <a14:foregroundMark x1="36375" y1="66277" x2="36375" y2="66277"/>
                        <a14:foregroundMark x1="34313" y1="70876" x2="34313" y2="70876"/>
                        <a14:foregroundMark x1="34688" y1="70146" x2="34688" y2="70146"/>
                        <a14:foregroundMark x1="35625" y1="68321" x2="35625" y2="68321"/>
                        <a14:foregroundMark x1="36250" y1="66715" x2="36250" y2="66715"/>
                        <a14:foregroundMark x1="35625" y1="59270" x2="35625" y2="59270"/>
                        <a14:foregroundMark x1="24688" y1="73431" x2="24688" y2="73431"/>
                        <a14:foregroundMark x1="34625" y1="69562" x2="34625" y2="69562"/>
                        <a14:foregroundMark x1="39688" y1="63577" x2="39688" y2="63577"/>
                        <a14:foregroundMark x1="40000" y1="64307" x2="40000" y2="64307"/>
                        <a14:foregroundMark x1="38688" y1="64088" x2="38688" y2="64088"/>
                        <a14:foregroundMark x1="41375" y1="64453" x2="41375" y2="64453"/>
                        <a14:foregroundMark x1="44750" y1="64891" x2="44750" y2="64891"/>
                        <a14:foregroundMark x1="46750" y1="64453" x2="46750" y2="64453"/>
                        <a14:foregroundMark x1="40063" y1="64599" x2="40063" y2="64599"/>
                        <a14:foregroundMark x1="40063" y1="65328" x2="40063" y2="65328"/>
                        <a14:foregroundMark x1="57063" y1="53869" x2="57063" y2="53869"/>
                        <a14:foregroundMark x1="57063" y1="53504" x2="57063" y2="53504"/>
                        <a14:foregroundMark x1="57313" y1="52044" x2="57313" y2="52044"/>
                        <a14:foregroundMark x1="57313" y1="48759" x2="57313" y2="48759"/>
                        <a14:foregroundMark x1="57188" y1="44453" x2="57188" y2="44453"/>
                        <a14:foregroundMark x1="73000" y1="65474" x2="73000" y2="65474"/>
                        <a14:foregroundMark x1="71375" y1="65693" x2="71375" y2="65693"/>
                        <a14:foregroundMark x1="69500" y1="65620" x2="69500" y2="65620"/>
                        <a14:foregroundMark x1="66188" y1="65620" x2="66188" y2="65620"/>
                        <a14:foregroundMark x1="65188" y1="65620" x2="65188" y2="65620"/>
                        <a14:foregroundMark x1="67438" y1="65620" x2="67438" y2="65620"/>
                        <a14:foregroundMark x1="53938" y1="77883" x2="53938" y2="77883"/>
                        <a14:foregroundMark x1="46500" y1="64964" x2="46500" y2="64964"/>
                        <a14:foregroundMark x1="46375" y1="64672" x2="46375" y2="64672"/>
                        <a14:foregroundMark x1="42438" y1="64380" x2="42438" y2="64380"/>
                        <a14:foregroundMark x1="44563" y1="64526" x2="44563" y2="64526"/>
                        <a14:foregroundMark x1="47375" y1="64380" x2="47375" y2="64380"/>
                        <a14:foregroundMark x1="18938" y1="60876" x2="18938" y2="60876"/>
                        <a14:foregroundMark x1="18875" y1="61314" x2="18875" y2="61314"/>
                        <a14:foregroundMark x1="80688" y1="58978" x2="80688" y2="58978"/>
                        <a14:foregroundMark x1="23438" y1="19416" x2="23438" y2="19416"/>
                        <a14:foregroundMark x1="53625" y1="31022" x2="57563" y2="31606"/>
                        <a14:foregroundMark x1="56375" y1="30949" x2="57188" y2="32409"/>
                        <a14:foregroundMark x1="19625" y1="61314" x2="22438" y2="66058"/>
                        <a14:foregroundMark x1="22250" y1="58540" x2="30688" y2="59270"/>
                        <a14:foregroundMark x1="28188" y1="56350" x2="31250" y2="59781"/>
                        <a14:foregroundMark x1="28500" y1="56496" x2="34375" y2="65474"/>
                        <a14:foregroundMark x1="30438" y1="55109" x2="33750" y2="62409"/>
                        <a14:foregroundMark x1="34500" y1="58978" x2="35688" y2="67007"/>
                        <a14:foregroundMark x1="26375" y1="71752" x2="32438" y2="71606"/>
                        <a14:foregroundMark x1="33750" y1="70365" x2="36250" y2="68102"/>
                        <a14:foregroundMark x1="35188" y1="67883" x2="32688" y2="71168"/>
                        <a14:foregroundMark x1="21375" y1="68832" x2="25313" y2="71606"/>
                        <a14:foregroundMark x1="20438" y1="69635" x2="20438" y2="69635"/>
                        <a14:foregroundMark x1="19938" y1="69124" x2="19938" y2="69124"/>
                        <a14:foregroundMark x1="19938" y1="68978" x2="19938" y2="68978"/>
                        <a14:foregroundMark x1="20188" y1="68978" x2="20188" y2="68978"/>
                        <a14:foregroundMark x1="22125" y1="61022" x2="25563" y2="55766"/>
                        <a14:foregroundMark x1="21875" y1="55912" x2="26063" y2="55109"/>
                        <a14:foregroundMark x1="25688" y1="54818" x2="29375" y2="55255"/>
                        <a14:foregroundMark x1="33500" y1="57737" x2="33500" y2="58029"/>
                        <a14:foregroundMark x1="33625" y1="58029" x2="34125" y2="59781"/>
                        <a14:foregroundMark x1="19625" y1="59416" x2="19875" y2="61898"/>
                        <a14:foregroundMark x1="22250" y1="60365" x2="22250" y2="62555"/>
                        <a14:foregroundMark x1="20688" y1="68394" x2="20688" y2="68394"/>
                        <a14:foregroundMark x1="19938" y1="68540" x2="19938" y2="68540"/>
                        <a14:foregroundMark x1="20188" y1="68832" x2="20188" y2="66861"/>
                        <a14:foregroundMark x1="20938" y1="68686" x2="25938" y2="72847"/>
                        <a14:foregroundMark x1="25938" y1="72847" x2="25938" y2="72847"/>
                        <a14:foregroundMark x1="40563" y1="64672" x2="40563" y2="64672"/>
                        <a14:foregroundMark x1="39688" y1="63942" x2="39688" y2="63942"/>
                        <a14:foregroundMark x1="40250" y1="63139" x2="40250" y2="63139"/>
                        <a14:foregroundMark x1="52625" y1="77883" x2="52625" y2="77883"/>
                        <a14:foregroundMark x1="20750" y1="68832" x2="20063" y2="68175"/>
                        <a14:foregroundMark x1="22375" y1="59854" x2="21875" y2="59562"/>
                        <a14:foregroundMark x1="29000" y1="56204" x2="30312" y2="55036"/>
                        <a14:foregroundMark x1="59125" y1="30584" x2="59313" y2="30511"/>
                        <a14:foregroundMark x1="57500" y1="29781" x2="58375" y2="30730"/>
                        <a14:foregroundMark x1="51000" y1="24526" x2="53063" y2="23869"/>
                        <a14:foregroundMark x1="52500" y1="23139" x2="53813" y2="23139"/>
                        <a14:foregroundMark x1="53312" y1="22409" x2="53312" y2="22409"/>
                        <a14:backgroundMark x1="30920" y1="72940" x2="30312" y2="73431"/>
                        <a14:backgroundMark x1="39938" y1="64526" x2="39938" y2="64526"/>
                        <a14:backgroundMark x1="40188" y1="64453" x2="40375" y2="644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30" t="16536" r="13320" b="20056"/>
          <a:stretch/>
        </p:blipFill>
        <p:spPr>
          <a:xfrm>
            <a:off x="2928395" y="1196308"/>
            <a:ext cx="7106856" cy="550042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4952850-6766-4B51-9B62-97056367D206}"/>
              </a:ext>
            </a:extLst>
          </p:cNvPr>
          <p:cNvSpPr txBox="1"/>
          <p:nvPr/>
        </p:nvSpPr>
        <p:spPr>
          <a:xfrm>
            <a:off x="3710656" y="636489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VISTA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711069-0D47-4937-AD88-FB33EDE9F4B1}"/>
              </a:ext>
            </a:extLst>
          </p:cNvPr>
          <p:cNvSpPr txBox="1"/>
          <p:nvPr/>
        </p:nvSpPr>
        <p:spPr>
          <a:xfrm>
            <a:off x="6531672" y="633313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MODELO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262A1B-7D20-4C58-9C36-40D35CA7DDA7}"/>
              </a:ext>
            </a:extLst>
          </p:cNvPr>
          <p:cNvSpPr txBox="1"/>
          <p:nvPr/>
        </p:nvSpPr>
        <p:spPr>
          <a:xfrm>
            <a:off x="6523459" y="126639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CONTROL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44EA9B-6B4A-425F-9133-612D1227EE4D}"/>
              </a:ext>
            </a:extLst>
          </p:cNvPr>
          <p:cNvSpPr txBox="1"/>
          <p:nvPr/>
        </p:nvSpPr>
        <p:spPr>
          <a:xfrm>
            <a:off x="3410894" y="147610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USUARIO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46;p19">
            <a:extLst>
              <a:ext uri="{FF2B5EF4-FFF2-40B4-BE49-F238E27FC236}">
                <a16:creationId xmlns:a16="http://schemas.microsoft.com/office/drawing/2014/main" id="{E02B0B0A-F299-4090-A58B-74C332D5CDF5}"/>
              </a:ext>
            </a:extLst>
          </p:cNvPr>
          <p:cNvGrpSpPr/>
          <p:nvPr/>
        </p:nvGrpSpPr>
        <p:grpSpPr>
          <a:xfrm>
            <a:off x="-1" y="0"/>
            <a:ext cx="2807855" cy="6858000"/>
            <a:chOff x="1026284" y="-180719"/>
            <a:chExt cx="3816432" cy="10450808"/>
          </a:xfrm>
        </p:grpSpPr>
        <p:sp>
          <p:nvSpPr>
            <p:cNvPr id="11" name="Google Shape;147;p19">
              <a:extLst>
                <a:ext uri="{FF2B5EF4-FFF2-40B4-BE49-F238E27FC236}">
                  <a16:creationId xmlns:a16="http://schemas.microsoft.com/office/drawing/2014/main" id="{CFAC7771-C8DE-40D1-A26E-4D2DA30987E2}"/>
                </a:ext>
              </a:extLst>
            </p:cNvPr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48;p19">
              <a:extLst>
                <a:ext uri="{FF2B5EF4-FFF2-40B4-BE49-F238E27FC236}">
                  <a16:creationId xmlns:a16="http://schemas.microsoft.com/office/drawing/2014/main" id="{356F5A34-7745-4AEB-9E20-D2986A23F222}"/>
                </a:ext>
              </a:extLst>
            </p:cNvPr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49;p19">
              <a:extLst>
                <a:ext uri="{FF2B5EF4-FFF2-40B4-BE49-F238E27FC236}">
                  <a16:creationId xmlns:a16="http://schemas.microsoft.com/office/drawing/2014/main" id="{83B9A7CE-BC26-4DCB-91AA-B2270D0DF9C1}"/>
                </a:ext>
              </a:extLst>
            </p:cNvPr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50;p19">
              <a:extLst>
                <a:ext uri="{FF2B5EF4-FFF2-40B4-BE49-F238E27FC236}">
                  <a16:creationId xmlns:a16="http://schemas.microsoft.com/office/drawing/2014/main" id="{67962E4A-2039-461C-9FCB-13B2EF1E8C64}"/>
                </a:ext>
              </a:extLst>
            </p:cNvPr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1;p19">
              <a:extLst>
                <a:ext uri="{FF2B5EF4-FFF2-40B4-BE49-F238E27FC236}">
                  <a16:creationId xmlns:a16="http://schemas.microsoft.com/office/drawing/2014/main" id="{D2F3689D-B171-488D-9CAB-319856C30DB0}"/>
                </a:ext>
              </a:extLst>
            </p:cNvPr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52;p19">
              <a:extLst>
                <a:ext uri="{FF2B5EF4-FFF2-40B4-BE49-F238E27FC236}">
                  <a16:creationId xmlns:a16="http://schemas.microsoft.com/office/drawing/2014/main" id="{9A5BEF10-FFD8-4E89-BF67-A2EF656FF772}"/>
                </a:ext>
              </a:extLst>
            </p:cNvPr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3;p19">
              <a:extLst>
                <a:ext uri="{FF2B5EF4-FFF2-40B4-BE49-F238E27FC236}">
                  <a16:creationId xmlns:a16="http://schemas.microsoft.com/office/drawing/2014/main" id="{C625C963-D64D-46D9-9BCA-5A9DB3EDFAD5}"/>
                </a:ext>
              </a:extLst>
            </p:cNvPr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4;p19">
              <a:extLst>
                <a:ext uri="{FF2B5EF4-FFF2-40B4-BE49-F238E27FC236}">
                  <a16:creationId xmlns:a16="http://schemas.microsoft.com/office/drawing/2014/main" id="{AE8F7BA3-ACAC-4BA2-9C18-E8406054DA36}"/>
                </a:ext>
              </a:extLst>
            </p:cNvPr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5;p19">
              <a:extLst>
                <a:ext uri="{FF2B5EF4-FFF2-40B4-BE49-F238E27FC236}">
                  <a16:creationId xmlns:a16="http://schemas.microsoft.com/office/drawing/2014/main" id="{73E54019-87E6-450C-BAC8-06C54794A797}"/>
                </a:ext>
              </a:extLst>
            </p:cNvPr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56;p19">
              <a:extLst>
                <a:ext uri="{FF2B5EF4-FFF2-40B4-BE49-F238E27FC236}">
                  <a16:creationId xmlns:a16="http://schemas.microsoft.com/office/drawing/2014/main" id="{CB85D9D4-A88C-4232-803D-DA57B2A09136}"/>
                </a:ext>
              </a:extLst>
            </p:cNvPr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57;p19">
              <a:extLst>
                <a:ext uri="{FF2B5EF4-FFF2-40B4-BE49-F238E27FC236}">
                  <a16:creationId xmlns:a16="http://schemas.microsoft.com/office/drawing/2014/main" id="{917C3B24-E35A-461B-A8E2-8FE4998C2680}"/>
                </a:ext>
              </a:extLst>
            </p:cNvPr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58;p19">
              <a:extLst>
                <a:ext uri="{FF2B5EF4-FFF2-40B4-BE49-F238E27FC236}">
                  <a16:creationId xmlns:a16="http://schemas.microsoft.com/office/drawing/2014/main" id="{F8E2FDDA-60D5-4728-B34F-B6158B44D82D}"/>
                </a:ext>
              </a:extLst>
            </p:cNvPr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59;p19">
              <a:extLst>
                <a:ext uri="{FF2B5EF4-FFF2-40B4-BE49-F238E27FC236}">
                  <a16:creationId xmlns:a16="http://schemas.microsoft.com/office/drawing/2014/main" id="{D6341DDA-0E5C-4B3E-BBC5-C54BB01D8353}"/>
                </a:ext>
              </a:extLst>
            </p:cNvPr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60;p19">
              <a:extLst>
                <a:ext uri="{FF2B5EF4-FFF2-40B4-BE49-F238E27FC236}">
                  <a16:creationId xmlns:a16="http://schemas.microsoft.com/office/drawing/2014/main" id="{797B53F2-428E-4483-8506-3DF5D93F5253}"/>
                </a:ext>
              </a:extLst>
            </p:cNvPr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61;p19">
              <a:extLst>
                <a:ext uri="{FF2B5EF4-FFF2-40B4-BE49-F238E27FC236}">
                  <a16:creationId xmlns:a16="http://schemas.microsoft.com/office/drawing/2014/main" id="{E5E4A288-AE6F-49EC-954B-DB580FE32048}"/>
                </a:ext>
              </a:extLst>
            </p:cNvPr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162;p19">
            <a:extLst>
              <a:ext uri="{FF2B5EF4-FFF2-40B4-BE49-F238E27FC236}">
                <a16:creationId xmlns:a16="http://schemas.microsoft.com/office/drawing/2014/main" id="{53143D69-DCA9-4EBF-BA12-9C990DE38368}"/>
              </a:ext>
            </a:extLst>
          </p:cNvPr>
          <p:cNvSpPr txBox="1">
            <a:spLocks/>
          </p:cNvSpPr>
          <p:nvPr/>
        </p:nvSpPr>
        <p:spPr>
          <a:xfrm>
            <a:off x="3226757" y="456298"/>
            <a:ext cx="7941343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70" b="1">
                <a:solidFill>
                  <a:schemeClr val="tx1"/>
                </a:solidFill>
                <a:latin typeface="Barlow" panose="020B0604020202020204" pitchFamily="2" charset="0"/>
              </a:rPr>
              <a:t>Lenguajes de programación y servicios </a:t>
            </a:r>
            <a:endParaRPr lang="en-US" sz="5470" b="1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sp>
        <p:nvSpPr>
          <p:cNvPr id="29" name="Google Shape;165;p19">
            <a:extLst>
              <a:ext uri="{FF2B5EF4-FFF2-40B4-BE49-F238E27FC236}">
                <a16:creationId xmlns:a16="http://schemas.microsoft.com/office/drawing/2014/main" id="{28C7FB6A-F2FF-42A6-817E-9C80AB7CB51A}"/>
              </a:ext>
            </a:extLst>
          </p:cNvPr>
          <p:cNvSpPr/>
          <p:nvPr/>
        </p:nvSpPr>
        <p:spPr>
          <a:xfrm>
            <a:off x="1254163" y="1282828"/>
            <a:ext cx="1761704" cy="153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66;p19">
            <a:extLst>
              <a:ext uri="{FF2B5EF4-FFF2-40B4-BE49-F238E27FC236}">
                <a16:creationId xmlns:a16="http://schemas.microsoft.com/office/drawing/2014/main" id="{DC7BF359-14AE-468F-BCF8-54C967F402FE}"/>
              </a:ext>
            </a:extLst>
          </p:cNvPr>
          <p:cNvSpPr/>
          <p:nvPr/>
        </p:nvSpPr>
        <p:spPr>
          <a:xfrm>
            <a:off x="763127" y="4322567"/>
            <a:ext cx="1280160" cy="1280156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38;p18">
            <a:extLst>
              <a:ext uri="{FF2B5EF4-FFF2-40B4-BE49-F238E27FC236}">
                <a16:creationId xmlns:a16="http://schemas.microsoft.com/office/drawing/2014/main" id="{49064F1F-A5AD-49A5-A0B4-3C04339F3DE0}"/>
              </a:ext>
            </a:extLst>
          </p:cNvPr>
          <p:cNvSpPr txBox="1">
            <a:spLocks/>
          </p:cNvSpPr>
          <p:nvPr/>
        </p:nvSpPr>
        <p:spPr>
          <a:xfrm>
            <a:off x="11168100" y="6333133"/>
            <a:ext cx="7316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33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360303E-CA73-4D82-93EE-A0968FFE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55" y="2182639"/>
            <a:ext cx="3086450" cy="1853208"/>
          </a:xfrm>
          <a:prstGeom prst="rect">
            <a:avLst/>
          </a:prstGeom>
        </p:spPr>
      </p:pic>
      <p:pic>
        <p:nvPicPr>
          <p:cNvPr id="35" name="Imagen 3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B3CEF0D0-9625-4576-87BA-AF3BD91884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15" y="2186351"/>
            <a:ext cx="4855567" cy="1853208"/>
          </a:xfrm>
          <a:prstGeom prst="rect">
            <a:avLst/>
          </a:prstGeom>
        </p:spPr>
      </p:pic>
      <p:pic>
        <p:nvPicPr>
          <p:cNvPr id="37" name="Imagen 36" descr="Icono&#10;&#10;Descripción generada automáticamente">
            <a:extLst>
              <a:ext uri="{FF2B5EF4-FFF2-40B4-BE49-F238E27FC236}">
                <a16:creationId xmlns:a16="http://schemas.microsoft.com/office/drawing/2014/main" id="{7AF79421-535F-43A4-B4CE-83F56EF0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95" y="3551617"/>
            <a:ext cx="5924825" cy="3456148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E3B2A9CD-FEC2-4362-8349-6F9589856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28" y="4486130"/>
            <a:ext cx="1761704" cy="1587121"/>
          </a:xfrm>
          <a:prstGeom prst="rect">
            <a:avLst/>
          </a:prstGeom>
        </p:spPr>
      </p:pic>
      <p:pic>
        <p:nvPicPr>
          <p:cNvPr id="41" name="Imagen 40" descr="Icono&#10;&#10;Descripción generada automáticamente">
            <a:extLst>
              <a:ext uri="{FF2B5EF4-FFF2-40B4-BE49-F238E27FC236}">
                <a16:creationId xmlns:a16="http://schemas.microsoft.com/office/drawing/2014/main" id="{725771B7-DC1C-4529-87ED-9AC3CFC4A8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109" y="3582662"/>
            <a:ext cx="3394055" cy="33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2;p32">
            <a:extLst>
              <a:ext uri="{FF2B5EF4-FFF2-40B4-BE49-F238E27FC236}">
                <a16:creationId xmlns:a16="http://schemas.microsoft.com/office/drawing/2014/main" id="{107FDA07-FC69-4846-B6DE-C0FAB1026FF3}"/>
              </a:ext>
            </a:extLst>
          </p:cNvPr>
          <p:cNvSpPr/>
          <p:nvPr/>
        </p:nvSpPr>
        <p:spPr>
          <a:xfrm rot="10800000">
            <a:off x="5801193" y="-474927"/>
            <a:ext cx="8756859" cy="817987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32">
            <a:extLst>
              <a:ext uri="{FF2B5EF4-FFF2-40B4-BE49-F238E27FC236}">
                <a16:creationId xmlns:a16="http://schemas.microsoft.com/office/drawing/2014/main" id="{8E7A2D6A-3246-4A3A-8524-65FE7AB42E36}"/>
              </a:ext>
            </a:extLst>
          </p:cNvPr>
          <p:cNvSpPr/>
          <p:nvPr/>
        </p:nvSpPr>
        <p:spPr>
          <a:xfrm>
            <a:off x="9861666" y="1015107"/>
            <a:ext cx="2480834" cy="231737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15;p32">
            <a:extLst>
              <a:ext uri="{FF2B5EF4-FFF2-40B4-BE49-F238E27FC236}">
                <a16:creationId xmlns:a16="http://schemas.microsoft.com/office/drawing/2014/main" id="{6A213F56-C813-472A-A789-B8ABB8498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59640" y="6325821"/>
            <a:ext cx="751797" cy="2326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D58F578-7946-426A-A2B1-6073076A1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87"/>
          <a:stretch/>
        </p:blipFill>
        <p:spPr>
          <a:xfrm>
            <a:off x="8732260" y="694005"/>
            <a:ext cx="2577610" cy="5314093"/>
          </a:xfrm>
          <a:prstGeom prst="rect">
            <a:avLst/>
          </a:prstGeom>
        </p:spPr>
      </p:pic>
      <p:grpSp>
        <p:nvGrpSpPr>
          <p:cNvPr id="4" name="Google Shape;604;p32">
            <a:extLst>
              <a:ext uri="{FF2B5EF4-FFF2-40B4-BE49-F238E27FC236}">
                <a16:creationId xmlns:a16="http://schemas.microsoft.com/office/drawing/2014/main" id="{84563436-D0C8-45A3-9682-CD38F2CFC0DA}"/>
              </a:ext>
            </a:extLst>
          </p:cNvPr>
          <p:cNvGrpSpPr/>
          <p:nvPr/>
        </p:nvGrpSpPr>
        <p:grpSpPr>
          <a:xfrm>
            <a:off x="8539937" y="630375"/>
            <a:ext cx="2942529" cy="5533620"/>
            <a:chOff x="0" y="0"/>
            <a:chExt cx="2620010" cy="5182870"/>
          </a:xfrm>
        </p:grpSpPr>
        <p:sp>
          <p:nvSpPr>
            <p:cNvPr id="5" name="Google Shape;605;p32">
              <a:extLst>
                <a:ext uri="{FF2B5EF4-FFF2-40B4-BE49-F238E27FC236}">
                  <a16:creationId xmlns:a16="http://schemas.microsoft.com/office/drawing/2014/main" id="{C890A509-D8AD-4275-AB55-2A1EE80ECC25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7;p32">
              <a:extLst>
                <a:ext uri="{FF2B5EF4-FFF2-40B4-BE49-F238E27FC236}">
                  <a16:creationId xmlns:a16="http://schemas.microsoft.com/office/drawing/2014/main" id="{53DEB640-5A36-4916-A2B1-C0A05D999767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;p32">
              <a:extLst>
                <a:ext uri="{FF2B5EF4-FFF2-40B4-BE49-F238E27FC236}">
                  <a16:creationId xmlns:a16="http://schemas.microsoft.com/office/drawing/2014/main" id="{1AAE5AFC-071C-4DE7-BBDE-18ADB2D02448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2">
              <a:extLst>
                <a:ext uri="{FF2B5EF4-FFF2-40B4-BE49-F238E27FC236}">
                  <a16:creationId xmlns:a16="http://schemas.microsoft.com/office/drawing/2014/main" id="{F598FA9A-31B3-4B1A-AB1A-D67417BED018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;p32">
              <a:extLst>
                <a:ext uri="{FF2B5EF4-FFF2-40B4-BE49-F238E27FC236}">
                  <a16:creationId xmlns:a16="http://schemas.microsoft.com/office/drawing/2014/main" id="{E90B7450-BD6F-45CC-B77C-95F460DA97EB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;p32">
              <a:extLst>
                <a:ext uri="{FF2B5EF4-FFF2-40B4-BE49-F238E27FC236}">
                  <a16:creationId xmlns:a16="http://schemas.microsoft.com/office/drawing/2014/main" id="{3A4B4DE8-4798-4A5F-B05A-A1F27DC3C6DA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32">
              <a:extLst>
                <a:ext uri="{FF2B5EF4-FFF2-40B4-BE49-F238E27FC236}">
                  <a16:creationId xmlns:a16="http://schemas.microsoft.com/office/drawing/2014/main" id="{9EC7C6DB-803E-44CA-B682-9D8BFBD5B8C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3;p32">
              <a:extLst>
                <a:ext uri="{FF2B5EF4-FFF2-40B4-BE49-F238E27FC236}">
                  <a16:creationId xmlns:a16="http://schemas.microsoft.com/office/drawing/2014/main" id="{8E57431E-39EE-4C51-8660-9D96C98AFFD2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679A04-F2A7-4AB2-99FC-661EBE88CC92}"/>
              </a:ext>
            </a:extLst>
          </p:cNvPr>
          <p:cNvSpPr txBox="1"/>
          <p:nvPr/>
        </p:nvSpPr>
        <p:spPr>
          <a:xfrm>
            <a:off x="1143434" y="2967335"/>
            <a:ext cx="432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err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ScrollView</a:t>
            </a:r>
            <a:endParaRPr lang="es-MX" sz="5400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614C2A4-78D7-4987-9D6A-FFEBFD4B5C7F}"/>
              </a:ext>
            </a:extLst>
          </p:cNvPr>
          <p:cNvSpPr/>
          <p:nvPr/>
        </p:nvSpPr>
        <p:spPr>
          <a:xfrm>
            <a:off x="8908158" y="1938186"/>
            <a:ext cx="2271014" cy="3323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D7A8EFC7-6D35-4D1D-B0DE-FA389F6E4A02}"/>
              </a:ext>
            </a:extLst>
          </p:cNvPr>
          <p:cNvSpPr/>
          <p:nvPr/>
        </p:nvSpPr>
        <p:spPr>
          <a:xfrm>
            <a:off x="10917088" y="2473027"/>
            <a:ext cx="204790" cy="24883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9031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2;p32">
            <a:extLst>
              <a:ext uri="{FF2B5EF4-FFF2-40B4-BE49-F238E27FC236}">
                <a16:creationId xmlns:a16="http://schemas.microsoft.com/office/drawing/2014/main" id="{107FDA07-FC69-4846-B6DE-C0FAB1026FF3}"/>
              </a:ext>
            </a:extLst>
          </p:cNvPr>
          <p:cNvSpPr/>
          <p:nvPr/>
        </p:nvSpPr>
        <p:spPr>
          <a:xfrm rot="10800000">
            <a:off x="5801193" y="-474927"/>
            <a:ext cx="8756859" cy="817987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32">
            <a:extLst>
              <a:ext uri="{FF2B5EF4-FFF2-40B4-BE49-F238E27FC236}">
                <a16:creationId xmlns:a16="http://schemas.microsoft.com/office/drawing/2014/main" id="{8E7A2D6A-3246-4A3A-8524-65FE7AB42E36}"/>
              </a:ext>
            </a:extLst>
          </p:cNvPr>
          <p:cNvSpPr/>
          <p:nvPr/>
        </p:nvSpPr>
        <p:spPr>
          <a:xfrm>
            <a:off x="9861666" y="1015107"/>
            <a:ext cx="2480834" cy="231737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15;p32">
            <a:extLst>
              <a:ext uri="{FF2B5EF4-FFF2-40B4-BE49-F238E27FC236}">
                <a16:creationId xmlns:a16="http://schemas.microsoft.com/office/drawing/2014/main" id="{6A213F56-C813-472A-A789-B8ABB8498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59640" y="6325821"/>
            <a:ext cx="751797" cy="2326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679A04-F2A7-4AB2-99FC-661EBE88CC92}"/>
              </a:ext>
            </a:extLst>
          </p:cNvPr>
          <p:cNvSpPr txBox="1"/>
          <p:nvPr/>
        </p:nvSpPr>
        <p:spPr>
          <a:xfrm>
            <a:off x="1143434" y="2967335"/>
            <a:ext cx="432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err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ImageButton</a:t>
            </a:r>
            <a:endParaRPr lang="es-MX" sz="5400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2382F6B8-228E-4267-9298-045B9A50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867" y="742096"/>
            <a:ext cx="2572194" cy="5355785"/>
          </a:xfrm>
          <a:prstGeom prst="rect">
            <a:avLst/>
          </a:prstGeom>
        </p:spPr>
      </p:pic>
      <p:grpSp>
        <p:nvGrpSpPr>
          <p:cNvPr id="4" name="Google Shape;604;p32">
            <a:extLst>
              <a:ext uri="{FF2B5EF4-FFF2-40B4-BE49-F238E27FC236}">
                <a16:creationId xmlns:a16="http://schemas.microsoft.com/office/drawing/2014/main" id="{84563436-D0C8-45A3-9682-CD38F2CFC0DA}"/>
              </a:ext>
            </a:extLst>
          </p:cNvPr>
          <p:cNvGrpSpPr/>
          <p:nvPr/>
        </p:nvGrpSpPr>
        <p:grpSpPr>
          <a:xfrm>
            <a:off x="8539937" y="630375"/>
            <a:ext cx="2942529" cy="5533620"/>
            <a:chOff x="0" y="0"/>
            <a:chExt cx="2620010" cy="5182870"/>
          </a:xfrm>
        </p:grpSpPr>
        <p:sp>
          <p:nvSpPr>
            <p:cNvPr id="5" name="Google Shape;605;p32">
              <a:extLst>
                <a:ext uri="{FF2B5EF4-FFF2-40B4-BE49-F238E27FC236}">
                  <a16:creationId xmlns:a16="http://schemas.microsoft.com/office/drawing/2014/main" id="{C890A509-D8AD-4275-AB55-2A1EE80ECC25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7;p32">
              <a:extLst>
                <a:ext uri="{FF2B5EF4-FFF2-40B4-BE49-F238E27FC236}">
                  <a16:creationId xmlns:a16="http://schemas.microsoft.com/office/drawing/2014/main" id="{53DEB640-5A36-4916-A2B1-C0A05D999767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;p32">
              <a:extLst>
                <a:ext uri="{FF2B5EF4-FFF2-40B4-BE49-F238E27FC236}">
                  <a16:creationId xmlns:a16="http://schemas.microsoft.com/office/drawing/2014/main" id="{1AAE5AFC-071C-4DE7-BBDE-18ADB2D02448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2">
              <a:extLst>
                <a:ext uri="{FF2B5EF4-FFF2-40B4-BE49-F238E27FC236}">
                  <a16:creationId xmlns:a16="http://schemas.microsoft.com/office/drawing/2014/main" id="{F598FA9A-31B3-4B1A-AB1A-D67417BED018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;p32">
              <a:extLst>
                <a:ext uri="{FF2B5EF4-FFF2-40B4-BE49-F238E27FC236}">
                  <a16:creationId xmlns:a16="http://schemas.microsoft.com/office/drawing/2014/main" id="{E90B7450-BD6F-45CC-B77C-95F460DA97EB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;p32">
              <a:extLst>
                <a:ext uri="{FF2B5EF4-FFF2-40B4-BE49-F238E27FC236}">
                  <a16:creationId xmlns:a16="http://schemas.microsoft.com/office/drawing/2014/main" id="{3A4B4DE8-4798-4A5F-B05A-A1F27DC3C6DA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32">
              <a:extLst>
                <a:ext uri="{FF2B5EF4-FFF2-40B4-BE49-F238E27FC236}">
                  <a16:creationId xmlns:a16="http://schemas.microsoft.com/office/drawing/2014/main" id="{9EC7C6DB-803E-44CA-B682-9D8BFBD5B8C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3;p32">
              <a:extLst>
                <a:ext uri="{FF2B5EF4-FFF2-40B4-BE49-F238E27FC236}">
                  <a16:creationId xmlns:a16="http://schemas.microsoft.com/office/drawing/2014/main" id="{8E57431E-39EE-4C51-8660-9D96C98AFFD2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4BB5724-F75F-417E-807F-4DDD5278F3E9}"/>
              </a:ext>
            </a:extLst>
          </p:cNvPr>
          <p:cNvSpPr/>
          <p:nvPr/>
        </p:nvSpPr>
        <p:spPr>
          <a:xfrm>
            <a:off x="8860641" y="976112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87B7F10-306F-450F-9610-A01689F1823A}"/>
              </a:ext>
            </a:extLst>
          </p:cNvPr>
          <p:cNvSpPr/>
          <p:nvPr/>
        </p:nvSpPr>
        <p:spPr>
          <a:xfrm>
            <a:off x="10700775" y="976111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E2AD2F8-25AB-4F67-9599-745BB4DC5691}"/>
              </a:ext>
            </a:extLst>
          </p:cNvPr>
          <p:cNvSpPr/>
          <p:nvPr/>
        </p:nvSpPr>
        <p:spPr>
          <a:xfrm>
            <a:off x="9295356" y="2166442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C0BCE4B-4AFF-4FB4-AA82-A0BC43630B14}"/>
              </a:ext>
            </a:extLst>
          </p:cNvPr>
          <p:cNvSpPr/>
          <p:nvPr/>
        </p:nvSpPr>
        <p:spPr>
          <a:xfrm>
            <a:off x="10349956" y="2124352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468658F-2201-4BB0-B24D-798982E07AB7}"/>
              </a:ext>
            </a:extLst>
          </p:cNvPr>
          <p:cNvSpPr/>
          <p:nvPr/>
        </p:nvSpPr>
        <p:spPr>
          <a:xfrm>
            <a:off x="9295356" y="3825247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5A49052-FACE-42E6-8FF4-F3C52E8C6746}"/>
              </a:ext>
            </a:extLst>
          </p:cNvPr>
          <p:cNvSpPr/>
          <p:nvPr/>
        </p:nvSpPr>
        <p:spPr>
          <a:xfrm>
            <a:off x="9330970" y="2967335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E3DD91A-EED4-4D26-B7F1-C2AB8F233A62}"/>
              </a:ext>
            </a:extLst>
          </p:cNvPr>
          <p:cNvSpPr/>
          <p:nvPr/>
        </p:nvSpPr>
        <p:spPr>
          <a:xfrm>
            <a:off x="10361637" y="2966934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FCD608F-7F0C-4FC3-88D5-77EBE38A2B46}"/>
              </a:ext>
            </a:extLst>
          </p:cNvPr>
          <p:cNvSpPr/>
          <p:nvPr/>
        </p:nvSpPr>
        <p:spPr>
          <a:xfrm>
            <a:off x="10361637" y="3777341"/>
            <a:ext cx="434715" cy="46891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153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2;p32">
            <a:extLst>
              <a:ext uri="{FF2B5EF4-FFF2-40B4-BE49-F238E27FC236}">
                <a16:creationId xmlns:a16="http://schemas.microsoft.com/office/drawing/2014/main" id="{107FDA07-FC69-4846-B6DE-C0FAB1026FF3}"/>
              </a:ext>
            </a:extLst>
          </p:cNvPr>
          <p:cNvSpPr/>
          <p:nvPr/>
        </p:nvSpPr>
        <p:spPr>
          <a:xfrm rot="10800000">
            <a:off x="5801193" y="-474927"/>
            <a:ext cx="8756859" cy="817987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32">
            <a:extLst>
              <a:ext uri="{FF2B5EF4-FFF2-40B4-BE49-F238E27FC236}">
                <a16:creationId xmlns:a16="http://schemas.microsoft.com/office/drawing/2014/main" id="{8E7A2D6A-3246-4A3A-8524-65FE7AB42E36}"/>
              </a:ext>
            </a:extLst>
          </p:cNvPr>
          <p:cNvSpPr/>
          <p:nvPr/>
        </p:nvSpPr>
        <p:spPr>
          <a:xfrm>
            <a:off x="9861666" y="1015107"/>
            <a:ext cx="2480834" cy="231737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15;p32">
            <a:extLst>
              <a:ext uri="{FF2B5EF4-FFF2-40B4-BE49-F238E27FC236}">
                <a16:creationId xmlns:a16="http://schemas.microsoft.com/office/drawing/2014/main" id="{6A213F56-C813-472A-A789-B8ABB8498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59640" y="6325821"/>
            <a:ext cx="751797" cy="2326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679A04-F2A7-4AB2-99FC-661EBE88CC92}"/>
              </a:ext>
            </a:extLst>
          </p:cNvPr>
          <p:cNvSpPr txBox="1"/>
          <p:nvPr/>
        </p:nvSpPr>
        <p:spPr>
          <a:xfrm>
            <a:off x="1143434" y="2967335"/>
            <a:ext cx="432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err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TextView</a:t>
            </a:r>
            <a:endParaRPr lang="es-MX" sz="5400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7F60BE49-BB8B-4775-AA5C-BE5DE231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07" y="721124"/>
            <a:ext cx="2580453" cy="5372982"/>
          </a:xfrm>
          <a:prstGeom prst="rect">
            <a:avLst/>
          </a:prstGeom>
        </p:spPr>
      </p:pic>
      <p:grpSp>
        <p:nvGrpSpPr>
          <p:cNvPr id="4" name="Google Shape;604;p32">
            <a:extLst>
              <a:ext uri="{FF2B5EF4-FFF2-40B4-BE49-F238E27FC236}">
                <a16:creationId xmlns:a16="http://schemas.microsoft.com/office/drawing/2014/main" id="{84563436-D0C8-45A3-9682-CD38F2CFC0DA}"/>
              </a:ext>
            </a:extLst>
          </p:cNvPr>
          <p:cNvGrpSpPr/>
          <p:nvPr/>
        </p:nvGrpSpPr>
        <p:grpSpPr>
          <a:xfrm>
            <a:off x="8539937" y="630375"/>
            <a:ext cx="2942529" cy="5533620"/>
            <a:chOff x="0" y="0"/>
            <a:chExt cx="2620010" cy="5182870"/>
          </a:xfrm>
        </p:grpSpPr>
        <p:sp>
          <p:nvSpPr>
            <p:cNvPr id="5" name="Google Shape;605;p32">
              <a:extLst>
                <a:ext uri="{FF2B5EF4-FFF2-40B4-BE49-F238E27FC236}">
                  <a16:creationId xmlns:a16="http://schemas.microsoft.com/office/drawing/2014/main" id="{C890A509-D8AD-4275-AB55-2A1EE80ECC25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7;p32">
              <a:extLst>
                <a:ext uri="{FF2B5EF4-FFF2-40B4-BE49-F238E27FC236}">
                  <a16:creationId xmlns:a16="http://schemas.microsoft.com/office/drawing/2014/main" id="{53DEB640-5A36-4916-A2B1-C0A05D999767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08;p32">
              <a:extLst>
                <a:ext uri="{FF2B5EF4-FFF2-40B4-BE49-F238E27FC236}">
                  <a16:creationId xmlns:a16="http://schemas.microsoft.com/office/drawing/2014/main" id="{1AAE5AFC-071C-4DE7-BBDE-18ADB2D02448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9;p32">
              <a:extLst>
                <a:ext uri="{FF2B5EF4-FFF2-40B4-BE49-F238E27FC236}">
                  <a16:creationId xmlns:a16="http://schemas.microsoft.com/office/drawing/2014/main" id="{F598FA9A-31B3-4B1A-AB1A-D67417BED018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0;p32">
              <a:extLst>
                <a:ext uri="{FF2B5EF4-FFF2-40B4-BE49-F238E27FC236}">
                  <a16:creationId xmlns:a16="http://schemas.microsoft.com/office/drawing/2014/main" id="{E90B7450-BD6F-45CC-B77C-95F460DA97EB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1;p32">
              <a:extLst>
                <a:ext uri="{FF2B5EF4-FFF2-40B4-BE49-F238E27FC236}">
                  <a16:creationId xmlns:a16="http://schemas.microsoft.com/office/drawing/2014/main" id="{3A4B4DE8-4798-4A5F-B05A-A1F27DC3C6DA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2;p32">
              <a:extLst>
                <a:ext uri="{FF2B5EF4-FFF2-40B4-BE49-F238E27FC236}">
                  <a16:creationId xmlns:a16="http://schemas.microsoft.com/office/drawing/2014/main" id="{9EC7C6DB-803E-44CA-B682-9D8BFBD5B8C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3;p32">
              <a:extLst>
                <a:ext uri="{FF2B5EF4-FFF2-40B4-BE49-F238E27FC236}">
                  <a16:creationId xmlns:a16="http://schemas.microsoft.com/office/drawing/2014/main" id="{8E57431E-39EE-4C51-8660-9D96C98AFFD2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BC9C740E-E3DA-4E8B-A1A8-D786C62A5FBD}"/>
              </a:ext>
            </a:extLst>
          </p:cNvPr>
          <p:cNvSpPr/>
          <p:nvPr/>
        </p:nvSpPr>
        <p:spPr>
          <a:xfrm>
            <a:off x="8874177" y="3192905"/>
            <a:ext cx="2085463" cy="433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565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2;p32">
            <a:extLst>
              <a:ext uri="{FF2B5EF4-FFF2-40B4-BE49-F238E27FC236}">
                <a16:creationId xmlns:a16="http://schemas.microsoft.com/office/drawing/2014/main" id="{107FDA07-FC69-4846-B6DE-C0FAB1026FF3}"/>
              </a:ext>
            </a:extLst>
          </p:cNvPr>
          <p:cNvSpPr/>
          <p:nvPr/>
        </p:nvSpPr>
        <p:spPr>
          <a:xfrm rot="10800000">
            <a:off x="5801193" y="-474927"/>
            <a:ext cx="8756859" cy="817987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32">
            <a:extLst>
              <a:ext uri="{FF2B5EF4-FFF2-40B4-BE49-F238E27FC236}">
                <a16:creationId xmlns:a16="http://schemas.microsoft.com/office/drawing/2014/main" id="{8E7A2D6A-3246-4A3A-8524-65FE7AB42E36}"/>
              </a:ext>
            </a:extLst>
          </p:cNvPr>
          <p:cNvSpPr/>
          <p:nvPr/>
        </p:nvSpPr>
        <p:spPr>
          <a:xfrm>
            <a:off x="9861666" y="1015107"/>
            <a:ext cx="2480834" cy="231737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15;p32">
            <a:extLst>
              <a:ext uri="{FF2B5EF4-FFF2-40B4-BE49-F238E27FC236}">
                <a16:creationId xmlns:a16="http://schemas.microsoft.com/office/drawing/2014/main" id="{6A213F56-C813-472A-A789-B8ABB8498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59640" y="6325821"/>
            <a:ext cx="751797" cy="2326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679A04-F2A7-4AB2-99FC-661EBE88CC92}"/>
              </a:ext>
            </a:extLst>
          </p:cNvPr>
          <p:cNvSpPr txBox="1"/>
          <p:nvPr/>
        </p:nvSpPr>
        <p:spPr>
          <a:xfrm>
            <a:off x="342069" y="2770935"/>
            <a:ext cx="60422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Bottom </a:t>
            </a:r>
            <a:r>
              <a:rPr lang="es-MX" sz="5400" b="1" err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</a:t>
            </a:r>
            <a:r>
              <a:rPr lang="es-MX" sz="5400" b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View</a:t>
            </a:r>
            <a:endParaRPr lang="es-MX" sz="5400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sp>
        <p:nvSpPr>
          <p:cNvPr id="17" name="Google Shape;615;p32">
            <a:extLst>
              <a:ext uri="{FF2B5EF4-FFF2-40B4-BE49-F238E27FC236}">
                <a16:creationId xmlns:a16="http://schemas.microsoft.com/office/drawing/2014/main" id="{585BED6D-C5EB-4C0B-B703-2A8038BAAAC1}"/>
              </a:ext>
            </a:extLst>
          </p:cNvPr>
          <p:cNvSpPr txBox="1">
            <a:spLocks/>
          </p:cNvSpPr>
          <p:nvPr/>
        </p:nvSpPr>
        <p:spPr>
          <a:xfrm>
            <a:off x="10959640" y="6325821"/>
            <a:ext cx="751797" cy="23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6844746-DCAF-4CD0-B027-6E7D885AE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07" y="721124"/>
            <a:ext cx="2580453" cy="5372982"/>
          </a:xfrm>
          <a:prstGeom prst="rect">
            <a:avLst/>
          </a:prstGeom>
        </p:spPr>
      </p:pic>
      <p:grpSp>
        <p:nvGrpSpPr>
          <p:cNvPr id="20" name="Google Shape;604;p32">
            <a:extLst>
              <a:ext uri="{FF2B5EF4-FFF2-40B4-BE49-F238E27FC236}">
                <a16:creationId xmlns:a16="http://schemas.microsoft.com/office/drawing/2014/main" id="{B69D4BD2-BEE4-480E-8FA2-AFE9E1E0FDF8}"/>
              </a:ext>
            </a:extLst>
          </p:cNvPr>
          <p:cNvGrpSpPr/>
          <p:nvPr/>
        </p:nvGrpSpPr>
        <p:grpSpPr>
          <a:xfrm>
            <a:off x="8539937" y="630375"/>
            <a:ext cx="2942529" cy="5533620"/>
            <a:chOff x="0" y="0"/>
            <a:chExt cx="2620010" cy="5182870"/>
          </a:xfrm>
        </p:grpSpPr>
        <p:sp>
          <p:nvSpPr>
            <p:cNvPr id="21" name="Google Shape;605;p32">
              <a:extLst>
                <a:ext uri="{FF2B5EF4-FFF2-40B4-BE49-F238E27FC236}">
                  <a16:creationId xmlns:a16="http://schemas.microsoft.com/office/drawing/2014/main" id="{EF9CA9F6-7EF7-4510-843C-C8016600A133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7;p32">
              <a:extLst>
                <a:ext uri="{FF2B5EF4-FFF2-40B4-BE49-F238E27FC236}">
                  <a16:creationId xmlns:a16="http://schemas.microsoft.com/office/drawing/2014/main" id="{7BB765E9-1932-499C-8CE0-E906BC7D53B2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8;p32">
              <a:extLst>
                <a:ext uri="{FF2B5EF4-FFF2-40B4-BE49-F238E27FC236}">
                  <a16:creationId xmlns:a16="http://schemas.microsoft.com/office/drawing/2014/main" id="{03FAF39A-EF42-4BC2-8901-884400711D6E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9;p32">
              <a:extLst>
                <a:ext uri="{FF2B5EF4-FFF2-40B4-BE49-F238E27FC236}">
                  <a16:creationId xmlns:a16="http://schemas.microsoft.com/office/drawing/2014/main" id="{0F7A5A06-8601-40AE-99DE-83D0AA66DFA4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0;p32">
              <a:extLst>
                <a:ext uri="{FF2B5EF4-FFF2-40B4-BE49-F238E27FC236}">
                  <a16:creationId xmlns:a16="http://schemas.microsoft.com/office/drawing/2014/main" id="{8F57FFDD-DFD7-40DC-9482-992B2B705A02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1;p32">
              <a:extLst>
                <a:ext uri="{FF2B5EF4-FFF2-40B4-BE49-F238E27FC236}">
                  <a16:creationId xmlns:a16="http://schemas.microsoft.com/office/drawing/2014/main" id="{D2331BB1-7C12-4C8F-A055-F055956E4614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2;p32">
              <a:extLst>
                <a:ext uri="{FF2B5EF4-FFF2-40B4-BE49-F238E27FC236}">
                  <a16:creationId xmlns:a16="http://schemas.microsoft.com/office/drawing/2014/main" id="{C232B3D6-1F5B-4421-A086-E367A92097D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3;p32">
              <a:extLst>
                <a:ext uri="{FF2B5EF4-FFF2-40B4-BE49-F238E27FC236}">
                  <a16:creationId xmlns:a16="http://schemas.microsoft.com/office/drawing/2014/main" id="{212DE8CD-A2EF-49F0-85CE-BE2EB06A599E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FF3FC97-3D01-4F23-B00C-0A4AF36CBF58}"/>
              </a:ext>
            </a:extLst>
          </p:cNvPr>
          <p:cNvSpPr/>
          <p:nvPr/>
        </p:nvSpPr>
        <p:spPr>
          <a:xfrm>
            <a:off x="8729607" y="5352621"/>
            <a:ext cx="2580453" cy="639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5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2;p32">
            <a:extLst>
              <a:ext uri="{FF2B5EF4-FFF2-40B4-BE49-F238E27FC236}">
                <a16:creationId xmlns:a16="http://schemas.microsoft.com/office/drawing/2014/main" id="{107FDA07-FC69-4846-B6DE-C0FAB1026FF3}"/>
              </a:ext>
            </a:extLst>
          </p:cNvPr>
          <p:cNvSpPr/>
          <p:nvPr/>
        </p:nvSpPr>
        <p:spPr>
          <a:xfrm rot="10800000">
            <a:off x="5801193" y="-474927"/>
            <a:ext cx="8756859" cy="817987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32">
            <a:extLst>
              <a:ext uri="{FF2B5EF4-FFF2-40B4-BE49-F238E27FC236}">
                <a16:creationId xmlns:a16="http://schemas.microsoft.com/office/drawing/2014/main" id="{8E7A2D6A-3246-4A3A-8524-65FE7AB42E36}"/>
              </a:ext>
            </a:extLst>
          </p:cNvPr>
          <p:cNvSpPr/>
          <p:nvPr/>
        </p:nvSpPr>
        <p:spPr>
          <a:xfrm>
            <a:off x="9861666" y="1015107"/>
            <a:ext cx="2480834" cy="231737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15;p32">
            <a:extLst>
              <a:ext uri="{FF2B5EF4-FFF2-40B4-BE49-F238E27FC236}">
                <a16:creationId xmlns:a16="http://schemas.microsoft.com/office/drawing/2014/main" id="{6A213F56-C813-472A-A789-B8ABB8498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59640" y="6325821"/>
            <a:ext cx="751797" cy="2326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679A04-F2A7-4AB2-99FC-661EBE88CC92}"/>
              </a:ext>
            </a:extLst>
          </p:cNvPr>
          <p:cNvSpPr txBox="1"/>
          <p:nvPr/>
        </p:nvSpPr>
        <p:spPr>
          <a:xfrm>
            <a:off x="342069" y="2770935"/>
            <a:ext cx="6042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err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ImageView</a:t>
            </a:r>
            <a:endParaRPr lang="es-MX" sz="5400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sp>
        <p:nvSpPr>
          <p:cNvPr id="17" name="Google Shape;615;p32">
            <a:extLst>
              <a:ext uri="{FF2B5EF4-FFF2-40B4-BE49-F238E27FC236}">
                <a16:creationId xmlns:a16="http://schemas.microsoft.com/office/drawing/2014/main" id="{585BED6D-C5EB-4C0B-B703-2A8038BAAAC1}"/>
              </a:ext>
            </a:extLst>
          </p:cNvPr>
          <p:cNvSpPr txBox="1">
            <a:spLocks/>
          </p:cNvSpPr>
          <p:nvPr/>
        </p:nvSpPr>
        <p:spPr>
          <a:xfrm>
            <a:off x="10959640" y="6325821"/>
            <a:ext cx="751797" cy="23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6844746-DCAF-4CD0-B027-6E7D885AE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07" y="721124"/>
            <a:ext cx="2580453" cy="5372982"/>
          </a:xfrm>
          <a:prstGeom prst="rect">
            <a:avLst/>
          </a:prstGeom>
        </p:spPr>
      </p:pic>
      <p:grpSp>
        <p:nvGrpSpPr>
          <p:cNvPr id="20" name="Google Shape;604;p32">
            <a:extLst>
              <a:ext uri="{FF2B5EF4-FFF2-40B4-BE49-F238E27FC236}">
                <a16:creationId xmlns:a16="http://schemas.microsoft.com/office/drawing/2014/main" id="{B69D4BD2-BEE4-480E-8FA2-AFE9E1E0FDF8}"/>
              </a:ext>
            </a:extLst>
          </p:cNvPr>
          <p:cNvGrpSpPr/>
          <p:nvPr/>
        </p:nvGrpSpPr>
        <p:grpSpPr>
          <a:xfrm>
            <a:off x="8539937" y="630375"/>
            <a:ext cx="2942529" cy="5533620"/>
            <a:chOff x="0" y="0"/>
            <a:chExt cx="2620010" cy="5182870"/>
          </a:xfrm>
        </p:grpSpPr>
        <p:sp>
          <p:nvSpPr>
            <p:cNvPr id="21" name="Google Shape;605;p32">
              <a:extLst>
                <a:ext uri="{FF2B5EF4-FFF2-40B4-BE49-F238E27FC236}">
                  <a16:creationId xmlns:a16="http://schemas.microsoft.com/office/drawing/2014/main" id="{EF9CA9F6-7EF7-4510-843C-C8016600A133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7;p32">
              <a:extLst>
                <a:ext uri="{FF2B5EF4-FFF2-40B4-BE49-F238E27FC236}">
                  <a16:creationId xmlns:a16="http://schemas.microsoft.com/office/drawing/2014/main" id="{7BB765E9-1932-499C-8CE0-E906BC7D53B2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8;p32">
              <a:extLst>
                <a:ext uri="{FF2B5EF4-FFF2-40B4-BE49-F238E27FC236}">
                  <a16:creationId xmlns:a16="http://schemas.microsoft.com/office/drawing/2014/main" id="{03FAF39A-EF42-4BC2-8901-884400711D6E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9;p32">
              <a:extLst>
                <a:ext uri="{FF2B5EF4-FFF2-40B4-BE49-F238E27FC236}">
                  <a16:creationId xmlns:a16="http://schemas.microsoft.com/office/drawing/2014/main" id="{0F7A5A06-8601-40AE-99DE-83D0AA66DFA4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0;p32">
              <a:extLst>
                <a:ext uri="{FF2B5EF4-FFF2-40B4-BE49-F238E27FC236}">
                  <a16:creationId xmlns:a16="http://schemas.microsoft.com/office/drawing/2014/main" id="{8F57FFDD-DFD7-40DC-9482-992B2B705A02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1;p32">
              <a:extLst>
                <a:ext uri="{FF2B5EF4-FFF2-40B4-BE49-F238E27FC236}">
                  <a16:creationId xmlns:a16="http://schemas.microsoft.com/office/drawing/2014/main" id="{D2331BB1-7C12-4C8F-A055-F055956E4614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2;p32">
              <a:extLst>
                <a:ext uri="{FF2B5EF4-FFF2-40B4-BE49-F238E27FC236}">
                  <a16:creationId xmlns:a16="http://schemas.microsoft.com/office/drawing/2014/main" id="{C232B3D6-1F5B-4421-A086-E367A92097D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3;p32">
              <a:extLst>
                <a:ext uri="{FF2B5EF4-FFF2-40B4-BE49-F238E27FC236}">
                  <a16:creationId xmlns:a16="http://schemas.microsoft.com/office/drawing/2014/main" id="{212DE8CD-A2EF-49F0-85CE-BE2EB06A599E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FF3FC97-3D01-4F23-B00C-0A4AF36CBF58}"/>
              </a:ext>
            </a:extLst>
          </p:cNvPr>
          <p:cNvSpPr/>
          <p:nvPr/>
        </p:nvSpPr>
        <p:spPr>
          <a:xfrm>
            <a:off x="8943584" y="2260223"/>
            <a:ext cx="2158499" cy="98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29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2;p32">
            <a:extLst>
              <a:ext uri="{FF2B5EF4-FFF2-40B4-BE49-F238E27FC236}">
                <a16:creationId xmlns:a16="http://schemas.microsoft.com/office/drawing/2014/main" id="{107FDA07-FC69-4846-B6DE-C0FAB1026FF3}"/>
              </a:ext>
            </a:extLst>
          </p:cNvPr>
          <p:cNvSpPr/>
          <p:nvPr/>
        </p:nvSpPr>
        <p:spPr>
          <a:xfrm rot="10800000">
            <a:off x="5801193" y="-474927"/>
            <a:ext cx="8756859" cy="817987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32">
            <a:extLst>
              <a:ext uri="{FF2B5EF4-FFF2-40B4-BE49-F238E27FC236}">
                <a16:creationId xmlns:a16="http://schemas.microsoft.com/office/drawing/2014/main" id="{8E7A2D6A-3246-4A3A-8524-65FE7AB42E36}"/>
              </a:ext>
            </a:extLst>
          </p:cNvPr>
          <p:cNvSpPr/>
          <p:nvPr/>
        </p:nvSpPr>
        <p:spPr>
          <a:xfrm>
            <a:off x="9861666" y="1015107"/>
            <a:ext cx="2480834" cy="231737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15;p32">
            <a:extLst>
              <a:ext uri="{FF2B5EF4-FFF2-40B4-BE49-F238E27FC236}">
                <a16:creationId xmlns:a16="http://schemas.microsoft.com/office/drawing/2014/main" id="{6A213F56-C813-472A-A789-B8ABB8498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59640" y="6325821"/>
            <a:ext cx="751797" cy="2326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679A04-F2A7-4AB2-99FC-661EBE88CC92}"/>
              </a:ext>
            </a:extLst>
          </p:cNvPr>
          <p:cNvSpPr txBox="1"/>
          <p:nvPr/>
        </p:nvSpPr>
        <p:spPr>
          <a:xfrm>
            <a:off x="342069" y="2770935"/>
            <a:ext cx="6042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err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Fragment</a:t>
            </a:r>
            <a:endParaRPr lang="es-MX" sz="5400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sp>
        <p:nvSpPr>
          <p:cNvPr id="17" name="Google Shape;615;p32">
            <a:extLst>
              <a:ext uri="{FF2B5EF4-FFF2-40B4-BE49-F238E27FC236}">
                <a16:creationId xmlns:a16="http://schemas.microsoft.com/office/drawing/2014/main" id="{585BED6D-C5EB-4C0B-B703-2A8038BAAAC1}"/>
              </a:ext>
            </a:extLst>
          </p:cNvPr>
          <p:cNvSpPr txBox="1">
            <a:spLocks/>
          </p:cNvSpPr>
          <p:nvPr/>
        </p:nvSpPr>
        <p:spPr>
          <a:xfrm>
            <a:off x="10959640" y="6325821"/>
            <a:ext cx="751797" cy="23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4A650F5-EFBF-408B-9BEC-175780A2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049" y="767954"/>
            <a:ext cx="2556012" cy="5322092"/>
          </a:xfrm>
          <a:prstGeom prst="rect">
            <a:avLst/>
          </a:prstGeom>
        </p:spPr>
      </p:pic>
      <p:grpSp>
        <p:nvGrpSpPr>
          <p:cNvPr id="20" name="Google Shape;604;p32">
            <a:extLst>
              <a:ext uri="{FF2B5EF4-FFF2-40B4-BE49-F238E27FC236}">
                <a16:creationId xmlns:a16="http://schemas.microsoft.com/office/drawing/2014/main" id="{B69D4BD2-BEE4-480E-8FA2-AFE9E1E0FDF8}"/>
              </a:ext>
            </a:extLst>
          </p:cNvPr>
          <p:cNvGrpSpPr/>
          <p:nvPr/>
        </p:nvGrpSpPr>
        <p:grpSpPr>
          <a:xfrm>
            <a:off x="8539937" y="630375"/>
            <a:ext cx="2942529" cy="5533620"/>
            <a:chOff x="0" y="0"/>
            <a:chExt cx="2620010" cy="5182870"/>
          </a:xfrm>
        </p:grpSpPr>
        <p:sp>
          <p:nvSpPr>
            <p:cNvPr id="21" name="Google Shape;605;p32">
              <a:extLst>
                <a:ext uri="{FF2B5EF4-FFF2-40B4-BE49-F238E27FC236}">
                  <a16:creationId xmlns:a16="http://schemas.microsoft.com/office/drawing/2014/main" id="{EF9CA9F6-7EF7-4510-843C-C8016600A133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7;p32">
              <a:extLst>
                <a:ext uri="{FF2B5EF4-FFF2-40B4-BE49-F238E27FC236}">
                  <a16:creationId xmlns:a16="http://schemas.microsoft.com/office/drawing/2014/main" id="{7BB765E9-1932-499C-8CE0-E906BC7D53B2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8;p32">
              <a:extLst>
                <a:ext uri="{FF2B5EF4-FFF2-40B4-BE49-F238E27FC236}">
                  <a16:creationId xmlns:a16="http://schemas.microsoft.com/office/drawing/2014/main" id="{03FAF39A-EF42-4BC2-8901-884400711D6E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9;p32">
              <a:extLst>
                <a:ext uri="{FF2B5EF4-FFF2-40B4-BE49-F238E27FC236}">
                  <a16:creationId xmlns:a16="http://schemas.microsoft.com/office/drawing/2014/main" id="{0F7A5A06-8601-40AE-99DE-83D0AA66DFA4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0;p32">
              <a:extLst>
                <a:ext uri="{FF2B5EF4-FFF2-40B4-BE49-F238E27FC236}">
                  <a16:creationId xmlns:a16="http://schemas.microsoft.com/office/drawing/2014/main" id="{8F57FFDD-DFD7-40DC-9482-992B2B705A02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1;p32">
              <a:extLst>
                <a:ext uri="{FF2B5EF4-FFF2-40B4-BE49-F238E27FC236}">
                  <a16:creationId xmlns:a16="http://schemas.microsoft.com/office/drawing/2014/main" id="{D2331BB1-7C12-4C8F-A055-F055956E4614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2;p32">
              <a:extLst>
                <a:ext uri="{FF2B5EF4-FFF2-40B4-BE49-F238E27FC236}">
                  <a16:creationId xmlns:a16="http://schemas.microsoft.com/office/drawing/2014/main" id="{C232B3D6-1F5B-4421-A086-E367A92097D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3;p32">
              <a:extLst>
                <a:ext uri="{FF2B5EF4-FFF2-40B4-BE49-F238E27FC236}">
                  <a16:creationId xmlns:a16="http://schemas.microsoft.com/office/drawing/2014/main" id="{212DE8CD-A2EF-49F0-85CE-BE2EB06A599E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FF3FC97-3D01-4F23-B00C-0A4AF36CBF58}"/>
              </a:ext>
            </a:extLst>
          </p:cNvPr>
          <p:cNvSpPr/>
          <p:nvPr/>
        </p:nvSpPr>
        <p:spPr>
          <a:xfrm>
            <a:off x="8801141" y="2863819"/>
            <a:ext cx="2480834" cy="2127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79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2" y="1352678"/>
            <a:ext cx="5783252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 al entrar a la aplicación “Health To Go” quiero visualizar todas las secciones que ofrece la aplicación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4905600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US001_Inicio</a:t>
            </a:r>
            <a:endParaRPr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483554" y="2214483"/>
            <a:ext cx="7484741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s-MX" dirty="0"/>
              <a:t>Header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Logo Health To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Encabezado “Health To Go”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Imagen de perfil con link a la sección Información de usuario (ver US_Usuario)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Campo de búsqueda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Ícono “Búsqueda”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Placeholder “Buscar”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Tarjetas con las categorías seleccionadas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dirty="0"/>
              <a:t>Menú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Ícono “Inicio” con link a página principal (US001_Inicio)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Ícono “Carro de compras” con link a sección Carrito de Compra (US005_CarroCompras)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Ícono “Ajustes” con link a sección Ajustes (US_Ajustes)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dirty="0"/>
              <a:t>Imagen de perfil con link a sección Información de usuario (US_Usuario)</a:t>
            </a:r>
          </a:p>
          <a:p>
            <a:endParaRPr lang="es-MX" sz="1600" dirty="0">
              <a:latin typeface="Barlow" pitchFamily="2" charset="77"/>
            </a:endParaRPr>
          </a:p>
        </p:txBody>
      </p:sp>
      <p:grpSp>
        <p:nvGrpSpPr>
          <p:cNvPr id="23" name="Google Shape;604;p32">
            <a:extLst>
              <a:ext uri="{FF2B5EF4-FFF2-40B4-BE49-F238E27FC236}">
                <a16:creationId xmlns:a16="http://schemas.microsoft.com/office/drawing/2014/main" id="{E7205B9E-35A5-7A43-BF4F-C0BA39CDAF02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24" name="Google Shape;605;p32">
              <a:extLst>
                <a:ext uri="{FF2B5EF4-FFF2-40B4-BE49-F238E27FC236}">
                  <a16:creationId xmlns:a16="http://schemas.microsoft.com/office/drawing/2014/main" id="{419852CB-6344-004B-96F8-60AA3DC6E698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6;p32">
              <a:extLst>
                <a:ext uri="{FF2B5EF4-FFF2-40B4-BE49-F238E27FC236}">
                  <a16:creationId xmlns:a16="http://schemas.microsoft.com/office/drawing/2014/main" id="{8513B234-BD0C-014E-A7CB-B5F4C7C865D8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607;p32">
              <a:extLst>
                <a:ext uri="{FF2B5EF4-FFF2-40B4-BE49-F238E27FC236}">
                  <a16:creationId xmlns:a16="http://schemas.microsoft.com/office/drawing/2014/main" id="{5B8F347E-4A7B-094D-855A-1F6E364135B3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8;p32">
              <a:extLst>
                <a:ext uri="{FF2B5EF4-FFF2-40B4-BE49-F238E27FC236}">
                  <a16:creationId xmlns:a16="http://schemas.microsoft.com/office/drawing/2014/main" id="{A817B63B-B31C-0442-ADA7-0E71244DC684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9;p32">
              <a:extLst>
                <a:ext uri="{FF2B5EF4-FFF2-40B4-BE49-F238E27FC236}">
                  <a16:creationId xmlns:a16="http://schemas.microsoft.com/office/drawing/2014/main" id="{AE3E3F1C-5262-6149-B905-FB78F0AE4436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0;p32">
              <a:extLst>
                <a:ext uri="{FF2B5EF4-FFF2-40B4-BE49-F238E27FC236}">
                  <a16:creationId xmlns:a16="http://schemas.microsoft.com/office/drawing/2014/main" id="{0290CEB1-D314-0148-8FBE-FB2D181A310D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1;p32">
              <a:extLst>
                <a:ext uri="{FF2B5EF4-FFF2-40B4-BE49-F238E27FC236}">
                  <a16:creationId xmlns:a16="http://schemas.microsoft.com/office/drawing/2014/main" id="{4B5CCDE0-4DE3-2F47-8990-9A424C58448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2;p32">
              <a:extLst>
                <a:ext uri="{FF2B5EF4-FFF2-40B4-BE49-F238E27FC236}">
                  <a16:creationId xmlns:a16="http://schemas.microsoft.com/office/drawing/2014/main" id="{7F389C8C-9224-2341-B3C9-08A305A4E4AD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3;p32">
              <a:extLst>
                <a:ext uri="{FF2B5EF4-FFF2-40B4-BE49-F238E27FC236}">
                  <a16:creationId xmlns:a16="http://schemas.microsoft.com/office/drawing/2014/main" id="{2D55C22E-68D8-E241-9957-3E46EBEA4A99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2;p32">
            <a:extLst>
              <a:ext uri="{FF2B5EF4-FFF2-40B4-BE49-F238E27FC236}">
                <a16:creationId xmlns:a16="http://schemas.microsoft.com/office/drawing/2014/main" id="{107FDA07-FC69-4846-B6DE-C0FAB1026FF3}"/>
              </a:ext>
            </a:extLst>
          </p:cNvPr>
          <p:cNvSpPr/>
          <p:nvPr/>
        </p:nvSpPr>
        <p:spPr>
          <a:xfrm rot="10800000">
            <a:off x="5801193" y="-474927"/>
            <a:ext cx="8756859" cy="817987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32">
            <a:extLst>
              <a:ext uri="{FF2B5EF4-FFF2-40B4-BE49-F238E27FC236}">
                <a16:creationId xmlns:a16="http://schemas.microsoft.com/office/drawing/2014/main" id="{8E7A2D6A-3246-4A3A-8524-65FE7AB42E36}"/>
              </a:ext>
            </a:extLst>
          </p:cNvPr>
          <p:cNvSpPr/>
          <p:nvPr/>
        </p:nvSpPr>
        <p:spPr>
          <a:xfrm>
            <a:off x="9861666" y="1015107"/>
            <a:ext cx="2480834" cy="2317372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15;p32">
            <a:extLst>
              <a:ext uri="{FF2B5EF4-FFF2-40B4-BE49-F238E27FC236}">
                <a16:creationId xmlns:a16="http://schemas.microsoft.com/office/drawing/2014/main" id="{6A213F56-C813-472A-A789-B8ABB8498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59640" y="6325821"/>
            <a:ext cx="751797" cy="2326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679A04-F2A7-4AB2-99FC-661EBE88CC92}"/>
              </a:ext>
            </a:extLst>
          </p:cNvPr>
          <p:cNvSpPr txBox="1"/>
          <p:nvPr/>
        </p:nvSpPr>
        <p:spPr>
          <a:xfrm>
            <a:off x="342069" y="2770935"/>
            <a:ext cx="6042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5400" b="1" err="1">
                <a:solidFill>
                  <a:schemeClr val="tx1"/>
                </a:solidFill>
                <a:effectLst/>
                <a:latin typeface="Barlow" panose="020B06040202020202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RecyclerView</a:t>
            </a:r>
            <a:endParaRPr lang="es-MX" sz="5400">
              <a:solidFill>
                <a:schemeClr val="tx1"/>
              </a:solidFill>
              <a:latin typeface="Barlow" panose="020B0604020202020204" pitchFamily="2" charset="0"/>
            </a:endParaRPr>
          </a:p>
        </p:txBody>
      </p:sp>
      <p:sp>
        <p:nvSpPr>
          <p:cNvPr id="17" name="Google Shape;615;p32">
            <a:extLst>
              <a:ext uri="{FF2B5EF4-FFF2-40B4-BE49-F238E27FC236}">
                <a16:creationId xmlns:a16="http://schemas.microsoft.com/office/drawing/2014/main" id="{585BED6D-C5EB-4C0B-B703-2A8038BAAAC1}"/>
              </a:ext>
            </a:extLst>
          </p:cNvPr>
          <p:cNvSpPr txBox="1">
            <a:spLocks/>
          </p:cNvSpPr>
          <p:nvPr/>
        </p:nvSpPr>
        <p:spPr>
          <a:xfrm>
            <a:off x="10959640" y="6325821"/>
            <a:ext cx="751797" cy="23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7ECC610-8CE3-4FE0-B924-E41CDB951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619" y="730868"/>
            <a:ext cx="2576441" cy="5364628"/>
          </a:xfrm>
          <a:prstGeom prst="rect">
            <a:avLst/>
          </a:prstGeom>
        </p:spPr>
      </p:pic>
      <p:grpSp>
        <p:nvGrpSpPr>
          <p:cNvPr id="20" name="Google Shape;604;p32">
            <a:extLst>
              <a:ext uri="{FF2B5EF4-FFF2-40B4-BE49-F238E27FC236}">
                <a16:creationId xmlns:a16="http://schemas.microsoft.com/office/drawing/2014/main" id="{B69D4BD2-BEE4-480E-8FA2-AFE9E1E0FDF8}"/>
              </a:ext>
            </a:extLst>
          </p:cNvPr>
          <p:cNvGrpSpPr/>
          <p:nvPr/>
        </p:nvGrpSpPr>
        <p:grpSpPr>
          <a:xfrm>
            <a:off x="8539937" y="630375"/>
            <a:ext cx="2942529" cy="5533620"/>
            <a:chOff x="0" y="0"/>
            <a:chExt cx="2620010" cy="5182870"/>
          </a:xfrm>
        </p:grpSpPr>
        <p:sp>
          <p:nvSpPr>
            <p:cNvPr id="21" name="Google Shape;605;p32">
              <a:extLst>
                <a:ext uri="{FF2B5EF4-FFF2-40B4-BE49-F238E27FC236}">
                  <a16:creationId xmlns:a16="http://schemas.microsoft.com/office/drawing/2014/main" id="{EF9CA9F6-7EF7-4510-843C-C8016600A133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7;p32">
              <a:extLst>
                <a:ext uri="{FF2B5EF4-FFF2-40B4-BE49-F238E27FC236}">
                  <a16:creationId xmlns:a16="http://schemas.microsoft.com/office/drawing/2014/main" id="{7BB765E9-1932-499C-8CE0-E906BC7D53B2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8;p32">
              <a:extLst>
                <a:ext uri="{FF2B5EF4-FFF2-40B4-BE49-F238E27FC236}">
                  <a16:creationId xmlns:a16="http://schemas.microsoft.com/office/drawing/2014/main" id="{03FAF39A-EF42-4BC2-8901-884400711D6E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9;p32">
              <a:extLst>
                <a:ext uri="{FF2B5EF4-FFF2-40B4-BE49-F238E27FC236}">
                  <a16:creationId xmlns:a16="http://schemas.microsoft.com/office/drawing/2014/main" id="{0F7A5A06-8601-40AE-99DE-83D0AA66DFA4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0;p32">
              <a:extLst>
                <a:ext uri="{FF2B5EF4-FFF2-40B4-BE49-F238E27FC236}">
                  <a16:creationId xmlns:a16="http://schemas.microsoft.com/office/drawing/2014/main" id="{8F57FFDD-DFD7-40DC-9482-992B2B705A02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1;p32">
              <a:extLst>
                <a:ext uri="{FF2B5EF4-FFF2-40B4-BE49-F238E27FC236}">
                  <a16:creationId xmlns:a16="http://schemas.microsoft.com/office/drawing/2014/main" id="{D2331BB1-7C12-4C8F-A055-F055956E4614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2;p32">
              <a:extLst>
                <a:ext uri="{FF2B5EF4-FFF2-40B4-BE49-F238E27FC236}">
                  <a16:creationId xmlns:a16="http://schemas.microsoft.com/office/drawing/2014/main" id="{C232B3D6-1F5B-4421-A086-E367A92097D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3;p32">
              <a:extLst>
                <a:ext uri="{FF2B5EF4-FFF2-40B4-BE49-F238E27FC236}">
                  <a16:creationId xmlns:a16="http://schemas.microsoft.com/office/drawing/2014/main" id="{212DE8CD-A2EF-49F0-85CE-BE2EB06A599E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FF3FC97-3D01-4F23-B00C-0A4AF36CBF58}"/>
              </a:ext>
            </a:extLst>
          </p:cNvPr>
          <p:cNvSpPr/>
          <p:nvPr/>
        </p:nvSpPr>
        <p:spPr>
          <a:xfrm>
            <a:off x="8919148" y="1965305"/>
            <a:ext cx="2237768" cy="28913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54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28"/>
          <p:cNvCxnSpPr>
            <a:cxnSpLocks/>
          </p:cNvCxnSpPr>
          <p:nvPr/>
        </p:nvCxnSpPr>
        <p:spPr>
          <a:xfrm>
            <a:off x="1045459" y="3437015"/>
            <a:ext cx="19200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4" name="Google Shape;464;p28"/>
          <p:cNvGrpSpPr/>
          <p:nvPr/>
        </p:nvGrpSpPr>
        <p:grpSpPr>
          <a:xfrm>
            <a:off x="685800" y="1507226"/>
            <a:ext cx="3046094" cy="1609353"/>
            <a:chOff x="0" y="-66675"/>
            <a:chExt cx="4486500" cy="3218706"/>
          </a:xfrm>
        </p:grpSpPr>
        <p:sp>
          <p:nvSpPr>
            <p:cNvPr id="465" name="Google Shape;465;p28"/>
            <p:cNvSpPr txBox="1"/>
            <p:nvPr/>
          </p:nvSpPr>
          <p:spPr>
            <a:xfrm>
              <a:off x="0" y="-66675"/>
              <a:ext cx="4486500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2"/>
                </a:lnSpc>
              </a:pPr>
              <a:r>
                <a:rPr lang="en" sz="2000" dirty="0" err="1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Inicio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6" name="Google Shape;466;p28"/>
            <p:cNvSpPr txBox="1"/>
            <p:nvPr/>
          </p:nvSpPr>
          <p:spPr>
            <a:xfrm>
              <a:off x="0" y="1083773"/>
              <a:ext cx="4486500" cy="2068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Sistema: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Categorías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productos</a:t>
              </a:r>
              <a:endPara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>
                <a:lnSpc>
                  <a:spcPct val="140000"/>
                </a:lnSpc>
              </a:pPr>
              <a:r>
                <a:rPr lang="en" sz="1600" b="1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Cliente</a:t>
              </a:r>
              <a:r>
                <a:rPr lang="en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: 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NA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67" name="Google Shape;467;p28"/>
          <p:cNvGrpSpPr/>
          <p:nvPr/>
        </p:nvGrpSpPr>
        <p:grpSpPr>
          <a:xfrm>
            <a:off x="3055833" y="3966387"/>
            <a:ext cx="3046094" cy="2643483"/>
            <a:chOff x="0" y="-66675"/>
            <a:chExt cx="4486500" cy="5286966"/>
          </a:xfrm>
        </p:grpSpPr>
        <p:sp>
          <p:nvSpPr>
            <p:cNvPr id="468" name="Google Shape;468;p28"/>
            <p:cNvSpPr txBox="1"/>
            <p:nvPr/>
          </p:nvSpPr>
          <p:spPr>
            <a:xfrm>
              <a:off x="0" y="-66675"/>
              <a:ext cx="4486500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2"/>
                </a:lnSpc>
              </a:pPr>
              <a:r>
                <a:rPr lang="en" sz="2000" dirty="0" err="1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Búsqueda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69" name="Google Shape;469;p28"/>
            <p:cNvSpPr txBox="1"/>
            <p:nvPr/>
          </p:nvSpPr>
          <p:spPr>
            <a:xfrm>
              <a:off x="0" y="1083773"/>
              <a:ext cx="4486500" cy="4136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" sz="1600" b="1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Cliente</a:t>
              </a:r>
              <a:r>
                <a:rPr lang="en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: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Texto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a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buscar</a:t>
              </a:r>
              <a:endParaRPr lang="en" sz="16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>
                <a:lnSpc>
                  <a:spcPct val="140000"/>
                </a:lnSpc>
              </a:pPr>
              <a:r>
                <a:rPr lang="en" sz="1600" b="1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Sistema: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Lista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productos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con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similtud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al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texto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del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usuario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0" name="Google Shape;470;p28"/>
          <p:cNvGrpSpPr/>
          <p:nvPr/>
        </p:nvGrpSpPr>
        <p:grpSpPr>
          <a:xfrm>
            <a:off x="7726329" y="3966387"/>
            <a:ext cx="3046094" cy="2643483"/>
            <a:chOff x="0" y="-66675"/>
            <a:chExt cx="4486500" cy="5286966"/>
          </a:xfrm>
        </p:grpSpPr>
        <p:sp>
          <p:nvSpPr>
            <p:cNvPr id="471" name="Google Shape;471;p28"/>
            <p:cNvSpPr txBox="1"/>
            <p:nvPr/>
          </p:nvSpPr>
          <p:spPr>
            <a:xfrm>
              <a:off x="0" y="-66675"/>
              <a:ext cx="4486500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2"/>
                </a:lnSpc>
              </a:pPr>
              <a:r>
                <a:rPr lang="en" sz="2000" dirty="0" err="1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Carrito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2" name="Google Shape;472;p28"/>
            <p:cNvSpPr txBox="1"/>
            <p:nvPr/>
          </p:nvSpPr>
          <p:spPr>
            <a:xfrm>
              <a:off x="0" y="1083773"/>
              <a:ext cx="4486500" cy="4136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Sistema: 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Lista de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productos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agregados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en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punto anterior,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lista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direcciones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,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lista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tarjetas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, total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obtenido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73" name="Google Shape;473;p28"/>
          <p:cNvGrpSpPr/>
          <p:nvPr/>
        </p:nvGrpSpPr>
        <p:grpSpPr>
          <a:xfrm>
            <a:off x="5453637" y="1508835"/>
            <a:ext cx="3046094" cy="1609353"/>
            <a:chOff x="0" y="-66675"/>
            <a:chExt cx="4486500" cy="3218706"/>
          </a:xfrm>
        </p:grpSpPr>
        <p:sp>
          <p:nvSpPr>
            <p:cNvPr id="474" name="Google Shape;474;p28"/>
            <p:cNvSpPr txBox="1"/>
            <p:nvPr/>
          </p:nvSpPr>
          <p:spPr>
            <a:xfrm>
              <a:off x="0" y="-66675"/>
              <a:ext cx="4486500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2"/>
                </a:lnSpc>
              </a:pPr>
              <a:r>
                <a:rPr lang="en" sz="2000" err="1">
                  <a:solidFill>
                    <a:schemeClr val="dk1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Producto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475" name="Google Shape;475;p28"/>
            <p:cNvSpPr txBox="1"/>
            <p:nvPr/>
          </p:nvSpPr>
          <p:spPr>
            <a:xfrm>
              <a:off x="0" y="1083773"/>
              <a:ext cx="4486500" cy="2068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" sz="16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Sistema: </a:t>
              </a:r>
              <a:r>
                <a:rPr lang="en" sz="160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Información</a:t>
              </a:r>
              <a:r>
                <a:rPr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del </a:t>
              </a:r>
              <a:r>
                <a:rPr lang="en" sz="160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producto</a:t>
              </a:r>
              <a:r>
                <a:rPr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 </a:t>
              </a:r>
              <a:r>
                <a:rPr lang="en" sz="160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alojado</a:t>
              </a:r>
              <a:r>
                <a:rPr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 </a:t>
              </a:r>
              <a:r>
                <a:rPr lang="en" sz="160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en</a:t>
              </a:r>
              <a:r>
                <a:rPr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BD</a:t>
              </a:r>
              <a:endParaRPr lang="en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>
                <a:lnSpc>
                  <a:spcPct val="140000"/>
                </a:lnSpc>
              </a:pPr>
              <a:r>
                <a:rPr lang="en" sz="1600" b="1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Cliente</a:t>
              </a:r>
              <a:r>
                <a:rPr lang="en" sz="16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: </a:t>
              </a:r>
              <a:r>
                <a:rPr lang="en" sz="16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NA</a:t>
              </a:r>
              <a:endParaRPr sz="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476" name="Google Shape;476;p28"/>
          <p:cNvSpPr/>
          <p:nvPr/>
        </p:nvSpPr>
        <p:spPr>
          <a:xfrm>
            <a:off x="685800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cxnSp>
        <p:nvCxnSpPr>
          <p:cNvPr id="477" name="Google Shape;477;p28"/>
          <p:cNvCxnSpPr>
            <a:cxnSpLocks/>
          </p:cNvCxnSpPr>
          <p:nvPr/>
        </p:nvCxnSpPr>
        <p:spPr>
          <a:xfrm>
            <a:off x="3431387" y="3437015"/>
            <a:ext cx="19200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28"/>
          <p:cNvCxnSpPr/>
          <p:nvPr/>
        </p:nvCxnSpPr>
        <p:spPr>
          <a:xfrm>
            <a:off x="5806328" y="3440013"/>
            <a:ext cx="19200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28"/>
          <p:cNvSpPr/>
          <p:nvPr/>
        </p:nvSpPr>
        <p:spPr>
          <a:xfrm>
            <a:off x="3055832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480" name="Google Shape;480;p28"/>
          <p:cNvSpPr/>
          <p:nvPr/>
        </p:nvSpPr>
        <p:spPr>
          <a:xfrm>
            <a:off x="5453637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481" name="Google Shape;481;p28"/>
          <p:cNvSpPr/>
          <p:nvPr/>
        </p:nvSpPr>
        <p:spPr>
          <a:xfrm>
            <a:off x="7788251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482" name="Google Shape;482;p28"/>
          <p:cNvSpPr txBox="1">
            <a:spLocks noGrp="1"/>
          </p:cNvSpPr>
          <p:nvPr>
            <p:ph type="title"/>
          </p:nvPr>
        </p:nvSpPr>
        <p:spPr>
          <a:xfrm>
            <a:off x="688800" y="685800"/>
            <a:ext cx="8640000" cy="9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 err="1"/>
              <a:t>Flujo</a:t>
            </a:r>
            <a:r>
              <a:rPr lang="en" dirty="0"/>
              <a:t> de </a:t>
            </a:r>
            <a:r>
              <a:rPr lang="en" dirty="0" err="1"/>
              <a:t>datos</a:t>
            </a:r>
            <a:endParaRPr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dirty="0"/>
          </a:p>
        </p:txBody>
      </p:sp>
      <p:cxnSp>
        <p:nvCxnSpPr>
          <p:cNvPr id="26" name="Google Shape;478;p28">
            <a:extLst>
              <a:ext uri="{FF2B5EF4-FFF2-40B4-BE49-F238E27FC236}">
                <a16:creationId xmlns:a16="http://schemas.microsoft.com/office/drawing/2014/main" id="{71EFDD40-2315-8D46-9758-4D94578CDD0E}"/>
              </a:ext>
            </a:extLst>
          </p:cNvPr>
          <p:cNvCxnSpPr/>
          <p:nvPr/>
        </p:nvCxnSpPr>
        <p:spPr>
          <a:xfrm>
            <a:off x="8125039" y="3440013"/>
            <a:ext cx="19200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3882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481;p28">
            <a:extLst>
              <a:ext uri="{FF2B5EF4-FFF2-40B4-BE49-F238E27FC236}">
                <a16:creationId xmlns:a16="http://schemas.microsoft.com/office/drawing/2014/main" id="{D7CDA5B8-D07F-4A4E-A367-77C405F1CBD8}"/>
              </a:ext>
            </a:extLst>
          </p:cNvPr>
          <p:cNvSpPr/>
          <p:nvPr/>
        </p:nvSpPr>
        <p:spPr>
          <a:xfrm>
            <a:off x="10135989" y="3303361"/>
            <a:ext cx="273304" cy="273304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grpSp>
        <p:nvGrpSpPr>
          <p:cNvPr id="29" name="Google Shape;470;p28">
            <a:extLst>
              <a:ext uri="{FF2B5EF4-FFF2-40B4-BE49-F238E27FC236}">
                <a16:creationId xmlns:a16="http://schemas.microsoft.com/office/drawing/2014/main" id="{22C6667A-DBC4-0241-9B61-904BC6C2A0B1}"/>
              </a:ext>
            </a:extLst>
          </p:cNvPr>
          <p:cNvGrpSpPr/>
          <p:nvPr/>
        </p:nvGrpSpPr>
        <p:grpSpPr>
          <a:xfrm>
            <a:off x="9085039" y="1507226"/>
            <a:ext cx="3046094" cy="2298773"/>
            <a:chOff x="0" y="-66675"/>
            <a:chExt cx="4486500" cy="4597546"/>
          </a:xfrm>
        </p:grpSpPr>
        <p:sp>
          <p:nvSpPr>
            <p:cNvPr id="30" name="Google Shape;471;p28">
              <a:extLst>
                <a:ext uri="{FF2B5EF4-FFF2-40B4-BE49-F238E27FC236}">
                  <a16:creationId xmlns:a16="http://schemas.microsoft.com/office/drawing/2014/main" id="{326D57D0-5681-C84B-864A-E909EF5F7855}"/>
                </a:ext>
              </a:extLst>
            </p:cNvPr>
            <p:cNvSpPr txBox="1"/>
            <p:nvPr/>
          </p:nvSpPr>
          <p:spPr>
            <a:xfrm>
              <a:off x="0" y="-66675"/>
              <a:ext cx="4486500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12"/>
                </a:lnSpc>
              </a:pPr>
              <a:r>
                <a:rPr lang="en" sz="2000" dirty="0">
                  <a:solidFill>
                    <a:schemeClr val="dk1"/>
                  </a:solidFill>
                  <a:latin typeface="Barlow Medium"/>
                  <a:ea typeface="Barlow"/>
                  <a:cs typeface="Barlow Medium"/>
                  <a:sym typeface="Barlow Medium"/>
                </a:rPr>
                <a:t>Pago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31" name="Google Shape;472;p28">
              <a:extLst>
                <a:ext uri="{FF2B5EF4-FFF2-40B4-BE49-F238E27FC236}">
                  <a16:creationId xmlns:a16="http://schemas.microsoft.com/office/drawing/2014/main" id="{594C6B94-27F1-FF4D-A18C-A32374A247E6}"/>
                </a:ext>
              </a:extLst>
            </p:cNvPr>
            <p:cNvSpPr txBox="1"/>
            <p:nvPr/>
          </p:nvSpPr>
          <p:spPr>
            <a:xfrm>
              <a:off x="0" y="1083773"/>
              <a:ext cx="4486500" cy="34470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" sz="16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Sistema: 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“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Dirección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”, “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método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de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pago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”, ”total”,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mapa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interactivo</a:t>
              </a:r>
              <a:r>
                <a:rPr lang="en" sz="1600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, link a </a:t>
              </a:r>
              <a:r>
                <a:rPr lang="en" sz="1600" dirty="0" err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inicio</a:t>
              </a:r>
              <a:endParaRPr sz="7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3"/>
          <p:cNvGrpSpPr/>
          <p:nvPr/>
        </p:nvGrpSpPr>
        <p:grpSpPr>
          <a:xfrm>
            <a:off x="-282811" y="-120479"/>
            <a:ext cx="2544288" cy="6967205"/>
            <a:chOff x="1026284" y="-180719"/>
            <a:chExt cx="3816432" cy="10450808"/>
          </a:xfrm>
        </p:grpSpPr>
        <p:sp>
          <p:nvSpPr>
            <p:cNvPr id="221" name="Google Shape;221;p23"/>
            <p:cNvSpPr/>
            <p:nvPr/>
          </p:nvSpPr>
          <p:spPr>
            <a:xfrm>
              <a:off x="1026284" y="-180719"/>
              <a:ext cx="3814476" cy="10450808"/>
            </a:xfrm>
            <a:custGeom>
              <a:avLst/>
              <a:gdLst/>
              <a:ahLst/>
              <a:cxnLst/>
              <a:rect l="l" t="t" r="r" b="b"/>
              <a:pathLst>
                <a:path w="10450619" h="10450808" extrusionOk="0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033531" y="9306856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033531" y="835811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033531" y="7409283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1033531" y="6460545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1033531" y="551180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1033531" y="4563068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1033531" y="3614330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033531" y="2665592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1033531" y="1716757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033531" y="768019"/>
              <a:ext cx="3809185" cy="14494"/>
            </a:xfrm>
            <a:custGeom>
              <a:avLst/>
              <a:gdLst/>
              <a:ahLst/>
              <a:cxnLst/>
              <a:rect l="l" t="t" r="r" b="b"/>
              <a:pathLst>
                <a:path w="10436124" h="14494" extrusionOk="0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482126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872543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2923726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1975005" y="-173471"/>
              <a:ext cx="14494" cy="10436313"/>
            </a:xfrm>
            <a:custGeom>
              <a:avLst/>
              <a:gdLst/>
              <a:ahLst/>
              <a:cxnLst/>
              <a:rect l="l" t="t" r="r" b="b"/>
              <a:pathLst>
                <a:path w="14494" h="10436313" extrusionOk="0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3"/>
          <p:cNvSpPr/>
          <p:nvPr/>
        </p:nvSpPr>
        <p:spPr>
          <a:xfrm>
            <a:off x="7160795" y="0"/>
            <a:ext cx="5031200" cy="68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242" name="Google Shape;242;p23"/>
          <p:cNvSpPr txBox="1"/>
          <p:nvPr/>
        </p:nvSpPr>
        <p:spPr>
          <a:xfrm>
            <a:off x="7870293" y="2893140"/>
            <a:ext cx="355600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4"/>
              </a:lnSpc>
            </a:pPr>
            <a:r>
              <a:rPr lang="en" sz="3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Permisos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24AB1C-5CD0-4676-A0F0-57F43A7F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783"/>
          <a:stretch/>
        </p:blipFill>
        <p:spPr>
          <a:xfrm>
            <a:off x="0" y="603049"/>
            <a:ext cx="1881588" cy="67320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6EB98B4-56D6-4B5B-8457-CE5FEF4F4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21" t="-11553" b="-1"/>
          <a:stretch/>
        </p:blipFill>
        <p:spPr>
          <a:xfrm>
            <a:off x="1751044" y="526508"/>
            <a:ext cx="2283220" cy="7509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6E1179-1114-4AFB-BD9B-33B56EA0D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740" y="1396853"/>
            <a:ext cx="2066820" cy="522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3FC2FD-CE90-4AB8-A5BC-817B18D6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493" y="460411"/>
            <a:ext cx="3783800" cy="3224559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6494A26-7A05-4AE9-85A3-4D4A30E257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4" r="24943"/>
          <a:stretch/>
        </p:blipFill>
        <p:spPr>
          <a:xfrm>
            <a:off x="4300738" y="3674538"/>
            <a:ext cx="3677155" cy="2581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2" y="1352678"/>
            <a:ext cx="5783252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 al entrar a la aplicación “Health To Go” quiero visualizar todas las secciones que ofrece la aplicación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4905600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US001_Inicio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C5EDE3-B4A6-0346-9E60-44728AD59F07}"/>
              </a:ext>
            </a:extLst>
          </p:cNvPr>
          <p:cNvSpPr txBox="1"/>
          <p:nvPr/>
        </p:nvSpPr>
        <p:spPr>
          <a:xfrm>
            <a:off x="554451" y="2012878"/>
            <a:ext cx="4177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Esta pantalla se muestra cuando el usuario: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Abre la aplicación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Presiona el ícono “Inicio” del menú inferior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560769" y="2990599"/>
            <a:ext cx="6745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Funcionamiento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campo de búsqueda, mostrará el teclado del dispositivo y permitirá el ingreso de texto (RN01). </a:t>
            </a:r>
          </a:p>
          <a:p>
            <a:endParaRPr lang="es-MX" sz="1600" dirty="0">
              <a:latin typeface="Barlow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terminar de escribir el producto deseado, se mostrará la sección de búsqueda (US002_Busqueda).</a:t>
            </a:r>
          </a:p>
          <a:p>
            <a:endParaRPr lang="es-MX" sz="1600" dirty="0">
              <a:latin typeface="Barlow" pitchFamily="2" charset="77"/>
            </a:endParaRPr>
          </a:p>
        </p:txBody>
      </p:sp>
      <p:grpSp>
        <p:nvGrpSpPr>
          <p:cNvPr id="21" name="Google Shape;604;p32">
            <a:extLst>
              <a:ext uri="{FF2B5EF4-FFF2-40B4-BE49-F238E27FC236}">
                <a16:creationId xmlns:a16="http://schemas.microsoft.com/office/drawing/2014/main" id="{F5E8CBCF-91A1-6248-A1DF-D4A129FC8A85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22" name="Google Shape;605;p32">
              <a:extLst>
                <a:ext uri="{FF2B5EF4-FFF2-40B4-BE49-F238E27FC236}">
                  <a16:creationId xmlns:a16="http://schemas.microsoft.com/office/drawing/2014/main" id="{800ED242-7EEB-EE4F-A7B1-6C312F5E0402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;p32">
              <a:extLst>
                <a:ext uri="{FF2B5EF4-FFF2-40B4-BE49-F238E27FC236}">
                  <a16:creationId xmlns:a16="http://schemas.microsoft.com/office/drawing/2014/main" id="{CCB59E5F-601C-CA46-91CA-924C58B58397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607;p32">
              <a:extLst>
                <a:ext uri="{FF2B5EF4-FFF2-40B4-BE49-F238E27FC236}">
                  <a16:creationId xmlns:a16="http://schemas.microsoft.com/office/drawing/2014/main" id="{A10B7B40-D594-A443-AC89-F39C653DFC68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8;p32">
              <a:extLst>
                <a:ext uri="{FF2B5EF4-FFF2-40B4-BE49-F238E27FC236}">
                  <a16:creationId xmlns:a16="http://schemas.microsoft.com/office/drawing/2014/main" id="{282E2B86-C01B-A445-9F74-31A1F733745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9;p32">
              <a:extLst>
                <a:ext uri="{FF2B5EF4-FFF2-40B4-BE49-F238E27FC236}">
                  <a16:creationId xmlns:a16="http://schemas.microsoft.com/office/drawing/2014/main" id="{73104B5E-F44B-ED42-8421-012ED5A9CFDA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0;p32">
              <a:extLst>
                <a:ext uri="{FF2B5EF4-FFF2-40B4-BE49-F238E27FC236}">
                  <a16:creationId xmlns:a16="http://schemas.microsoft.com/office/drawing/2014/main" id="{48158BC5-6751-4C4A-AC37-5A7615682BE6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1;p32">
              <a:extLst>
                <a:ext uri="{FF2B5EF4-FFF2-40B4-BE49-F238E27FC236}">
                  <a16:creationId xmlns:a16="http://schemas.microsoft.com/office/drawing/2014/main" id="{36E0DE66-DCD2-3A43-A78D-4AA24E14E3F8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2;p32">
              <a:extLst>
                <a:ext uri="{FF2B5EF4-FFF2-40B4-BE49-F238E27FC236}">
                  <a16:creationId xmlns:a16="http://schemas.microsoft.com/office/drawing/2014/main" id="{1CB8F016-A549-FC45-951D-9695B2D38747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3;p32">
              <a:extLst>
                <a:ext uri="{FF2B5EF4-FFF2-40B4-BE49-F238E27FC236}">
                  <a16:creationId xmlns:a16="http://schemas.microsoft.com/office/drawing/2014/main" id="{3D3BED0C-3C3C-5844-87ED-87B9C9F9E27C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206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6085123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quiero realizar la búsqueda de un producto en específico sin la necesidad de navegar por toda la aplicación.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4905600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US002_Busqueda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500415" y="2106917"/>
            <a:ext cx="73116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Header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Logo Health To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Encabezado “Health To Go”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la sección Información de usuario (ver US_Usuario)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“Back”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Campo de búsqueda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“Búsqueda”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Placeholder “Producto Buscado”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“Cancelar”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“Búsqueda Populares”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Listado de productos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Nombre producto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“Búsqueda”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Teclado de dispositivo</a:t>
            </a:r>
          </a:p>
        </p:txBody>
      </p:sp>
    </p:spTree>
    <p:extLst>
      <p:ext uri="{BB962C8B-B14F-4D97-AF65-F5344CB8AC3E}">
        <p14:creationId xmlns:p14="http://schemas.microsoft.com/office/powerpoint/2010/main" val="122148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6085123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quiero realizar la búsqueda de un producto en específico sin la necesidad de navegar por toda la aplicación.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4905600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US002_Busqueda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EC5EDE3-B4A6-0346-9E60-44728AD59F07}"/>
              </a:ext>
            </a:extLst>
          </p:cNvPr>
          <p:cNvSpPr txBox="1"/>
          <p:nvPr/>
        </p:nvSpPr>
        <p:spPr>
          <a:xfrm>
            <a:off x="554451" y="1953501"/>
            <a:ext cx="716451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>
                <a:latin typeface="Barlow"/>
              </a:rPr>
              <a:t>Esta pantalla se muestra cuando el usuario: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campo de Búsqueda de la pantalla de inicio (US001_Inicio)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campo de Búsqueda de la pantalla de Búsqueda Realizada (US003_BusquedaRealizada)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campo de Búsqueda de la pantalla de Producto (US004_Producto)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campo de búsqueda de la pantalla de Carrito (US005_Carrito)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6F46FC-4078-174A-8C70-269D38B112B4}"/>
              </a:ext>
            </a:extLst>
          </p:cNvPr>
          <p:cNvSpPr txBox="1"/>
          <p:nvPr/>
        </p:nvSpPr>
        <p:spPr>
          <a:xfrm>
            <a:off x="554451" y="3888136"/>
            <a:ext cx="71645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Funcionamiento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back, se mostrará la pantalla desde la cual se comenzó con la búsqueda.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de cancelar, se mostrará la pantalla desde la cual se comenzó con la búsqueda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de búsqueda en cualquiera de los “Productos Populares” se mostrará la sección de búsqueda del producto seleccionado (US003_BusquedaRealizada).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terminar de escribir (RN01) y presionar el ícono de búsqueda del teclado del dispositivo se mostrará la sección de búsqueda del producto seleccionado (US003_BusquedaRealizada).</a:t>
            </a:r>
          </a:p>
        </p:txBody>
      </p:sp>
    </p:spTree>
    <p:extLst>
      <p:ext uri="{BB962C8B-B14F-4D97-AF65-F5344CB8AC3E}">
        <p14:creationId xmlns:p14="http://schemas.microsoft.com/office/powerpoint/2010/main" val="290292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6085123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realicé una búsqueda para no navegar por toda la aplicación y quiero ver los resultados obtenidos.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US003_BusquedaRealizada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379551" y="2113964"/>
            <a:ext cx="75652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Header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Logo Health To Go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Encabezado “Health To Go”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la sección Información de usuario (ver US_Usuario)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“Back”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Campo de búsqueda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“Búsqueda”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Placeholder “Producto buscado”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Encabezado “Producto buscado”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Tarjetas de producto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producto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Nombre producto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Precio (RN02)</a:t>
            </a:r>
          </a:p>
        </p:txBody>
      </p:sp>
    </p:spTree>
    <p:extLst>
      <p:ext uri="{BB962C8B-B14F-4D97-AF65-F5344CB8AC3E}">
        <p14:creationId xmlns:p14="http://schemas.microsoft.com/office/powerpoint/2010/main" val="36549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6085123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realicé una búsqueda para no navegar por toda la aplicación y quiero ver los resultados obtenidos.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30944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US003_BusquedaRealizada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446A8B-AF83-7B44-A0BC-5893E618E135}"/>
              </a:ext>
            </a:extLst>
          </p:cNvPr>
          <p:cNvSpPr txBox="1"/>
          <p:nvPr/>
        </p:nvSpPr>
        <p:spPr>
          <a:xfrm>
            <a:off x="379551" y="2450643"/>
            <a:ext cx="7565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La pantalla contiene: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Texto “El promedio de tu búsqueda es:”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Promedio de precio del producto buscado (RN03).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Menú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“Inicio” con link a página principal (US001_Inicio)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“Carro de compras” con link a sección Carrito de Compra (US005_CarroCompras)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Ícono “Ajustes” con link a sección Ajustes (US_Ajustes)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Imagen de perfil con link a sección Información de usuario (US_Usuario)</a:t>
            </a:r>
          </a:p>
        </p:txBody>
      </p:sp>
    </p:spTree>
    <p:extLst>
      <p:ext uri="{BB962C8B-B14F-4D97-AF65-F5344CB8AC3E}">
        <p14:creationId xmlns:p14="http://schemas.microsoft.com/office/powerpoint/2010/main" val="19005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172167" y="0"/>
            <a:ext cx="4020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1867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168100" y="6333133"/>
            <a:ext cx="731600" cy="24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79551" y="1352678"/>
            <a:ext cx="6085123" cy="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MX" dirty="0"/>
              <a:t>Como usuario, realicé una búsqueda para no navegar por toda la aplicación y quiero ver los resultados obtenidos.</a:t>
            </a: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79552" y="667815"/>
            <a:ext cx="6378446" cy="66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US003_BusquedaRealizada</a:t>
            </a:r>
            <a:endParaRPr dirty="0"/>
          </a:p>
        </p:txBody>
      </p:sp>
      <p:grpSp>
        <p:nvGrpSpPr>
          <p:cNvPr id="7" name="Google Shape;604;p32">
            <a:extLst>
              <a:ext uri="{FF2B5EF4-FFF2-40B4-BE49-F238E27FC236}">
                <a16:creationId xmlns:a16="http://schemas.microsoft.com/office/drawing/2014/main" id="{843FA655-5542-1440-874C-5B04CA374D57}"/>
              </a:ext>
            </a:extLst>
          </p:cNvPr>
          <p:cNvGrpSpPr/>
          <p:nvPr/>
        </p:nvGrpSpPr>
        <p:grpSpPr>
          <a:xfrm>
            <a:off x="7976382" y="211694"/>
            <a:ext cx="3252782" cy="6434612"/>
            <a:chOff x="0" y="0"/>
            <a:chExt cx="2620010" cy="5182870"/>
          </a:xfrm>
        </p:grpSpPr>
        <p:sp>
          <p:nvSpPr>
            <p:cNvPr id="8" name="Google Shape;605;p32">
              <a:extLst>
                <a:ext uri="{FF2B5EF4-FFF2-40B4-BE49-F238E27FC236}">
                  <a16:creationId xmlns:a16="http://schemas.microsoft.com/office/drawing/2014/main" id="{DCF32DEB-22A0-434C-B9A5-36EAA7D8251E}"/>
                </a:ext>
              </a:extLst>
            </p:cNvPr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6;p32">
              <a:extLst>
                <a:ext uri="{FF2B5EF4-FFF2-40B4-BE49-F238E27FC236}">
                  <a16:creationId xmlns:a16="http://schemas.microsoft.com/office/drawing/2014/main" id="{8BBBDDAB-EB03-8943-A58E-64CE82BB6A0B}"/>
                </a:ext>
              </a:extLst>
            </p:cNvPr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607;p32">
              <a:extLst>
                <a:ext uri="{FF2B5EF4-FFF2-40B4-BE49-F238E27FC236}">
                  <a16:creationId xmlns:a16="http://schemas.microsoft.com/office/drawing/2014/main" id="{45B97DBA-8C50-0F44-9E30-EB96353239C9}"/>
                </a:ext>
              </a:extLst>
            </p:cNvPr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8;p32">
              <a:extLst>
                <a:ext uri="{FF2B5EF4-FFF2-40B4-BE49-F238E27FC236}">
                  <a16:creationId xmlns:a16="http://schemas.microsoft.com/office/drawing/2014/main" id="{0B767045-6364-0F4B-BE61-039142AF1D99}"/>
                </a:ext>
              </a:extLst>
            </p:cNvPr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9;p32">
              <a:extLst>
                <a:ext uri="{FF2B5EF4-FFF2-40B4-BE49-F238E27FC236}">
                  <a16:creationId xmlns:a16="http://schemas.microsoft.com/office/drawing/2014/main" id="{988B96A2-1001-6B41-B212-48E56198A325}"/>
                </a:ext>
              </a:extLst>
            </p:cNvPr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0;p32">
              <a:extLst>
                <a:ext uri="{FF2B5EF4-FFF2-40B4-BE49-F238E27FC236}">
                  <a16:creationId xmlns:a16="http://schemas.microsoft.com/office/drawing/2014/main" id="{5DA19059-8918-584C-AFE2-139984AD75AA}"/>
                </a:ext>
              </a:extLst>
            </p:cNvPr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1;p32">
              <a:extLst>
                <a:ext uri="{FF2B5EF4-FFF2-40B4-BE49-F238E27FC236}">
                  <a16:creationId xmlns:a16="http://schemas.microsoft.com/office/drawing/2014/main" id="{20335642-7287-1441-926A-213FB37D395C}"/>
                </a:ext>
              </a:extLst>
            </p:cNvPr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2;p32">
              <a:extLst>
                <a:ext uri="{FF2B5EF4-FFF2-40B4-BE49-F238E27FC236}">
                  <a16:creationId xmlns:a16="http://schemas.microsoft.com/office/drawing/2014/main" id="{C76596E4-CE33-3A46-B664-1BE53A7D8D30}"/>
                </a:ext>
              </a:extLst>
            </p:cNvPr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3;p32">
              <a:extLst>
                <a:ext uri="{FF2B5EF4-FFF2-40B4-BE49-F238E27FC236}">
                  <a16:creationId xmlns:a16="http://schemas.microsoft.com/office/drawing/2014/main" id="{44CAA6FD-419E-3845-8918-C5C02BC04077}"/>
                </a:ext>
              </a:extLst>
            </p:cNvPr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EC5EDE3-B4A6-0346-9E60-44728AD59F07}"/>
              </a:ext>
            </a:extLst>
          </p:cNvPr>
          <p:cNvSpPr txBox="1"/>
          <p:nvPr/>
        </p:nvSpPr>
        <p:spPr>
          <a:xfrm>
            <a:off x="554451" y="2072254"/>
            <a:ext cx="716451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600">
                <a:latin typeface="Barlow"/>
              </a:rPr>
              <a:t>Esta pantalla se muestra cuando el usuario: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ícono de búsqueda desde la sección “Búsquedas Populares” (US002_Busqueda).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1600">
                <a:latin typeface="Barlow"/>
              </a:rPr>
              <a:t>Presiona el ícono de búsqueda del teclado del dispositivo al terminar de escribir el producto deseado (US002_Busqueda).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6F46FC-4078-174A-8C70-269D38B112B4}"/>
              </a:ext>
            </a:extLst>
          </p:cNvPr>
          <p:cNvSpPr txBox="1"/>
          <p:nvPr/>
        </p:nvSpPr>
        <p:spPr>
          <a:xfrm>
            <a:off x="554451" y="3888136"/>
            <a:ext cx="7164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Barlow" pitchFamily="2" charset="77"/>
              </a:rPr>
              <a:t>Funcionamiento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back, se mostrará la pantalla desde la cual se comenzó con la búsqueda.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el ícono de cancelar, se mostrará la pantalla desde la cual se comenzó con la búsqueda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Al presionar alguna de las tarjetas de los productos encontrados, se mostrará la pantalla “Producto” (US004_Producto).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latin typeface="Barlow" pitchFamily="2" charset="77"/>
              </a:rPr>
              <a:t>En caso de no encontrar ningún producto se mostrará el mensaje MS01.</a:t>
            </a:r>
          </a:p>
        </p:txBody>
      </p:sp>
    </p:spTree>
    <p:extLst>
      <p:ext uri="{BB962C8B-B14F-4D97-AF65-F5344CB8AC3E}">
        <p14:creationId xmlns:p14="http://schemas.microsoft.com/office/powerpoint/2010/main" val="3661282111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B2076F8ADCAA4D947248F6310A519A" ma:contentTypeVersion="8" ma:contentTypeDescription="Create a new document." ma:contentTypeScope="" ma:versionID="ceb6581085e8cc207c9e0890b2b7c06a">
  <xsd:schema xmlns:xsd="http://www.w3.org/2001/XMLSchema" xmlns:xs="http://www.w3.org/2001/XMLSchema" xmlns:p="http://schemas.microsoft.com/office/2006/metadata/properties" xmlns:ns3="da4d0319-4ee4-4be2-a966-d43a22be9a7e" xmlns:ns4="9ecd391c-61ae-4c46-a8ea-45239c953ac9" targetNamespace="http://schemas.microsoft.com/office/2006/metadata/properties" ma:root="true" ma:fieldsID="7eaa193d36e48724a2c68072bbac0fa6" ns3:_="" ns4:_="">
    <xsd:import namespace="da4d0319-4ee4-4be2-a966-d43a22be9a7e"/>
    <xsd:import namespace="9ecd391c-61ae-4c46-a8ea-45239c953a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d0319-4ee4-4be2-a966-d43a22be9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cd391c-61ae-4c46-a8ea-45239c953ac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8A19E8-3BC2-4C75-A261-4B4271A72D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D78825-B38D-4059-A3F2-BC87B246B7AA}">
  <ds:schemaRefs>
    <ds:schemaRef ds:uri="9ecd391c-61ae-4c46-a8ea-45239c953ac9"/>
    <ds:schemaRef ds:uri="da4d0319-4ee4-4be2-a966-d43a22be9a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3189962-DD7A-4B35-A62F-7E133809FCB5}">
  <ds:schemaRefs>
    <ds:schemaRef ds:uri="9ecd391c-61ae-4c46-a8ea-45239c953ac9"/>
    <ds:schemaRef ds:uri="da4d0319-4ee4-4be2-a966-d43a22be9a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Geometric Templates · SlidesCarnival</Template>
  <TotalTime>0</TotalTime>
  <Words>2398</Words>
  <Application>Microsoft Macintosh PowerPoint</Application>
  <PresentationFormat>Panorámica</PresentationFormat>
  <Paragraphs>318</Paragraphs>
  <Slides>32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Barlow</vt:lpstr>
      <vt:lpstr>Barlow Medium</vt:lpstr>
      <vt:lpstr>Calibri</vt:lpstr>
      <vt:lpstr>Business Geometric Template</vt:lpstr>
      <vt:lpstr>Health To Go</vt:lpstr>
      <vt:lpstr>Fase Alfa</vt:lpstr>
      <vt:lpstr>US001_Inicio</vt:lpstr>
      <vt:lpstr>US001_Inicio</vt:lpstr>
      <vt:lpstr>US002_Busqueda</vt:lpstr>
      <vt:lpstr>US002_Busqueda</vt:lpstr>
      <vt:lpstr>US003_BusquedaRealizada</vt:lpstr>
      <vt:lpstr>US003_BusquedaRealizada</vt:lpstr>
      <vt:lpstr>US003_BusquedaRealizada</vt:lpstr>
      <vt:lpstr>US004_Producto</vt:lpstr>
      <vt:lpstr>US004_Producto</vt:lpstr>
      <vt:lpstr>US004_Producto</vt:lpstr>
      <vt:lpstr>US005_CarroCompras</vt:lpstr>
      <vt:lpstr>US005_CarroCompras</vt:lpstr>
      <vt:lpstr>US005_CarroCompras</vt:lpstr>
      <vt:lpstr>US006_Compra</vt:lpstr>
      <vt:lpstr>US006_Compra</vt:lpstr>
      <vt:lpstr>US006_Compra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Flujo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MARCOS GARCIA COCOLETZI</dc:creator>
  <cp:lastModifiedBy>LUIS FERNANDO MARTINEZ HERNANDEZ</cp:lastModifiedBy>
  <cp:revision>2</cp:revision>
  <dcterms:created xsi:type="dcterms:W3CDTF">2021-12-18T03:25:16Z</dcterms:created>
  <dcterms:modified xsi:type="dcterms:W3CDTF">2021-12-18T07:02:39Z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0x01010070B2076F8ADCAA4D947248F6310A519A</vt:lpwstr>
  </property>
</Properties>
</file>