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Helm - Gerenciador de Pacotes do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que é, vantagens, desvantagens e demo funcional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Helm?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Gerenciador de pacotes do Kubernetes</a:t>
            </a:r>
          </a:p>
          <a:p>
            <a:r>
              <a:t>Automatiza deploys e versionamento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Instalação simplificada</a:t>
            </a:r>
          </a:p>
          <a:p>
            <a:r>
              <a:t>• Reusabilidade</a:t>
            </a:r>
          </a:p>
          <a:p>
            <a:r>
              <a:t>• Rollbacks fáceis</a:t>
            </a:r>
          </a:p>
          <a:p>
            <a:r>
              <a:t>• Versionamento integrado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Curva de aprendizado maior</a:t>
            </a:r>
          </a:p>
          <a:p>
            <a:r>
              <a:t>• Debug mais complexo</a:t>
            </a:r>
          </a:p>
          <a:p>
            <a:r>
              <a:t>• Overkill para apps muito simples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Drift no cluster</a:t>
            </a:r>
          </a:p>
          <a:p>
            <a:r>
              <a:t>• Configurações sobrescritas</a:t>
            </a:r>
          </a:p>
          <a:p>
            <a:r>
              <a:t>• Diferenças entre ambientes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Funcional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Helm create</a:t>
            </a:r>
          </a:p>
          <a:p>
            <a:r>
              <a:t>ConfigMap + Deployment</a:t>
            </a:r>
          </a:p>
          <a:p>
            <a:r>
              <a:t>Port-forward para acessar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Ideal para automação e governança</a:t>
            </a:r>
          </a:p>
          <a:p>
            <a:r>
              <a:t>Recomendado em ambientes complexos com microserviços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