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4AE1-C1F0-4DB8-A811-D43A0F0D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DB79-0DDA-4D6C-9FFB-8858B0A0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412D-02FF-473F-9B4E-D08BBDD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C646-367C-4AE4-A25F-20BD3CF2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D305-6884-4213-BD34-426B8F71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3F08-B15C-43FE-B3D3-2763989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28C-3766-4122-B619-FC99BAEA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B6FA-B4CD-4C36-8418-69DEEC8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23BB-0C71-4FFE-9164-6562D5E6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0799-7569-49F0-BB35-DCBF9480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FC7C-63BA-4E90-B8FF-C53C2EE42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9863C-2D9A-44D0-8E98-3C760BD6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6793-9D58-4EA2-8D03-664405EB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66FC-4330-401A-A3CD-DF4966CA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4430-9CD2-474B-B77C-9A91D16F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61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6CAB-AA11-4722-B003-73509C4D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40A3-E138-4CFF-81C7-4643147D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C1D4-F34C-452B-9BD8-370D891E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87F2-588A-436D-9069-869ECD23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8B91-6B64-47F1-9C83-6A6E2470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5757-0080-4676-869A-398C1A3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3A30-9951-4CB3-9276-1F082934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192-6FCB-4ABB-A65A-705B071E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FC71-1B19-45BA-B545-F9B3862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1B7A-072F-4244-9FB4-F5F8A91D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B743-A0C7-4209-B530-CA67F64F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346D-CC94-4D06-9DA6-DD43559FA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891B-CFA0-4CCF-A17F-B2D36434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0D352-2B0D-4854-BCA0-CB9732F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7283-DF04-4A1D-928C-A9B7DF54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795E-9DCE-40A4-A1BA-D724E73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724-0727-4FF3-A270-AE909C9D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AD12-391E-4D0F-8F5E-FEC5242D2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FC7E0-837C-4B85-80BF-799BB271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25456-6D27-4CDA-8C46-6C904E3B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D162D-88C4-4386-A603-1E1F368AD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505C0-1958-409F-8E5C-FCE86155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EA732-915F-4DBA-BBFC-9A60C808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F22DB-2FFB-44AC-B4A9-8A21CC5E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4950-59F5-4681-B3D5-C4D1FE8E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F5B24-46BF-47DF-B35F-F4D058D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2341D-2292-4A40-9AAA-D5C3FA82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1AAF-3310-4EAB-BFBE-22E90DFE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1C6DD-1335-4BFD-8086-4E1D25FC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1E3D1-D274-42BC-B05F-760C6C78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D517-3DB6-473E-9CAE-87D4DE5D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F869-6EDA-4D19-BEE3-3182AD7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318C-DE02-4C18-A537-EF4F903A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3B8F0-F00E-41CE-9E19-34BA3C73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2721-33E3-450E-AACD-C95CF4D4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9362-851A-4677-97F1-BCCE3D5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232-BA7F-4094-89D1-8D17561F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25CF-1DCA-4AD5-AA2E-2373CF0D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6E6E9-BA75-4069-9BC5-63A2C6F8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82E0-FFBA-45A0-9D98-EB7DD104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3BBCE-7EBA-43D1-841C-B6F88C12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E7432-F06A-46D9-BB6F-B250C156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40F33-0796-46E6-A097-C4B71232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F98A-9571-44A4-8F31-5F06EABB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4B306-9BA5-42C9-9DF8-CF81E247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53B9-910C-4772-B3AB-E4DC954A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742F-0E4A-4DED-8A42-7215CB85CE4A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7DD0-6453-4D74-B19E-6CF7E45FE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491D-4F96-427C-AE04-623A6973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AA34-0625-4147-AEE5-378D67BDD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9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D88F-457B-49A4-B0AD-259BC406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79DA2-9503-491D-B1D3-DF4894A25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FDBC-6102-45BC-83BB-281FDD4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FCF51B-F26A-4895-8919-AB11613543F8}"/>
              </a:ext>
            </a:extLst>
          </p:cNvPr>
          <p:cNvGrpSpPr/>
          <p:nvPr/>
        </p:nvGrpSpPr>
        <p:grpSpPr>
          <a:xfrm>
            <a:off x="838200" y="1825625"/>
            <a:ext cx="10386397" cy="3054049"/>
            <a:chOff x="881932" y="2202387"/>
            <a:chExt cx="10386397" cy="30540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26292-FE79-45A2-8A22-B5AE9B3AE0C1}"/>
                </a:ext>
              </a:extLst>
            </p:cNvPr>
            <p:cNvSpPr/>
            <p:nvPr/>
          </p:nvSpPr>
          <p:spPr>
            <a:xfrm>
              <a:off x="2297926" y="3522426"/>
              <a:ext cx="953409" cy="93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00</a:t>
              </a:r>
            </a:p>
            <a:p>
              <a:pPr algn="ctr"/>
              <a:r>
                <a:rPr lang="en-GB" dirty="0"/>
                <a:t>[0]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147B87-236F-421E-BAE3-3FCF83906E74}"/>
                </a:ext>
              </a:extLst>
            </p:cNvPr>
            <p:cNvSpPr/>
            <p:nvPr/>
          </p:nvSpPr>
          <p:spPr>
            <a:xfrm>
              <a:off x="4500437" y="3522426"/>
              <a:ext cx="953409" cy="93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01</a:t>
              </a:r>
            </a:p>
            <a:p>
              <a:pPr algn="ctr"/>
              <a:r>
                <a:rPr lang="en-GB" dirty="0"/>
                <a:t>[0]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07F17D-6B5B-4F53-AE0E-6344869119CC}"/>
                </a:ext>
              </a:extLst>
            </p:cNvPr>
            <p:cNvSpPr/>
            <p:nvPr/>
          </p:nvSpPr>
          <p:spPr>
            <a:xfrm>
              <a:off x="6678719" y="3522426"/>
              <a:ext cx="953409" cy="93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</a:t>
              </a:r>
            </a:p>
            <a:p>
              <a:pPr algn="ctr"/>
              <a:r>
                <a:rPr lang="en-GB" dirty="0"/>
                <a:t>[0]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09B1DB-11FB-412D-B988-2DB86FB370E8}"/>
                </a:ext>
              </a:extLst>
            </p:cNvPr>
            <p:cNvSpPr/>
            <p:nvPr/>
          </p:nvSpPr>
          <p:spPr>
            <a:xfrm>
              <a:off x="8836372" y="3522426"/>
              <a:ext cx="953409" cy="930304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11</a:t>
              </a:r>
            </a:p>
            <a:p>
              <a:pPr algn="ctr"/>
              <a:r>
                <a:rPr lang="en-GB" dirty="0"/>
                <a:t>[1]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97DCDD-7D0C-4562-84CC-175B696C8F4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251335" y="3987578"/>
              <a:ext cx="124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7C8A97-F8C6-4040-94B5-1D77D2D095C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453846" y="3987578"/>
              <a:ext cx="12248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CA4F9F-75AC-4E30-8B90-AC7FABE13FF0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7632128" y="3987578"/>
              <a:ext cx="1204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02C2B9D-C7DB-414A-9C7F-D0C303552ACA}"/>
                </a:ext>
              </a:extLst>
            </p:cNvPr>
            <p:cNvCxnSpPr>
              <a:stCxn id="9" idx="0"/>
              <a:endCxn id="6" idx="0"/>
            </p:cNvCxnSpPr>
            <p:nvPr/>
          </p:nvCxnSpPr>
          <p:spPr>
            <a:xfrm rot="16200000" flipV="1">
              <a:off x="6043854" y="253203"/>
              <a:ext cx="12700" cy="6538446"/>
            </a:xfrm>
            <a:prstGeom prst="curvedConnector3">
              <a:avLst>
                <a:gd name="adj1" fmla="val 80921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E473A4E-F17A-4031-BE17-F0A524E9D737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4965028" y="2262334"/>
              <a:ext cx="12700" cy="4380793"/>
            </a:xfrm>
            <a:prstGeom prst="curvedConnector3">
              <a:avLst>
                <a:gd name="adj1" fmla="val 44608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9CACCB1-A0D9-4839-8BB4-1A73A02092C5}"/>
                </a:ext>
              </a:extLst>
            </p:cNvPr>
            <p:cNvCxnSpPr>
              <a:cxnSpLocks/>
              <a:stCxn id="7" idx="1"/>
              <a:endCxn id="6" idx="7"/>
            </p:cNvCxnSpPr>
            <p:nvPr/>
          </p:nvCxnSpPr>
          <p:spPr>
            <a:xfrm rot="16200000" flipV="1">
              <a:off x="3875886" y="2894491"/>
              <a:ext cx="12700" cy="1528350"/>
            </a:xfrm>
            <a:prstGeom prst="curvedConnector3">
              <a:avLst>
                <a:gd name="adj1" fmla="val 28727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554173-9DDB-4A8E-91E2-37E617EBC0EB}"/>
                </a:ext>
              </a:extLst>
            </p:cNvPr>
            <p:cNvSpPr txBox="1"/>
            <p:nvPr/>
          </p:nvSpPr>
          <p:spPr>
            <a:xfrm>
              <a:off x="881932" y="3847896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0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0B194405-9AC8-4F39-A235-AAAF07B0FC1C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 rot="16200000" flipH="1">
              <a:off x="2108638" y="3987578"/>
              <a:ext cx="657824" cy="12700"/>
            </a:xfrm>
            <a:prstGeom prst="curvedConnector5">
              <a:avLst>
                <a:gd name="adj1" fmla="val -28707"/>
                <a:gd name="adj2" fmla="val -2171906"/>
                <a:gd name="adj3" fmla="val 129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821D3FF5-5C88-4114-80BB-D5417A7CB647}"/>
                </a:ext>
              </a:extLst>
            </p:cNvPr>
            <p:cNvCxnSpPr>
              <a:cxnSpLocks/>
              <a:stCxn id="9" idx="7"/>
              <a:endCxn id="9" idx="5"/>
            </p:cNvCxnSpPr>
            <p:nvPr/>
          </p:nvCxnSpPr>
          <p:spPr>
            <a:xfrm rot="16200000" flipH="1">
              <a:off x="9321245" y="3987578"/>
              <a:ext cx="657824" cy="12700"/>
            </a:xfrm>
            <a:prstGeom prst="curvedConnector5">
              <a:avLst>
                <a:gd name="adj1" fmla="val -34751"/>
                <a:gd name="adj2" fmla="val 2541669"/>
                <a:gd name="adj3" fmla="val 1347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0D9CA0-A005-4F8B-AD2A-DE51EE78028B}"/>
                </a:ext>
              </a:extLst>
            </p:cNvPr>
            <p:cNvSpPr txBox="1"/>
            <p:nvPr/>
          </p:nvSpPr>
          <p:spPr>
            <a:xfrm>
              <a:off x="3211122" y="3023151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0223AB-2460-4516-9F0D-8B7636C03857}"/>
                </a:ext>
              </a:extLst>
            </p:cNvPr>
            <p:cNvSpPr txBox="1"/>
            <p:nvPr/>
          </p:nvSpPr>
          <p:spPr>
            <a:xfrm>
              <a:off x="5395168" y="2202387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D4515E-E182-4C61-B140-34A16B765ACD}"/>
                </a:ext>
              </a:extLst>
            </p:cNvPr>
            <p:cNvSpPr txBox="1"/>
            <p:nvPr/>
          </p:nvSpPr>
          <p:spPr>
            <a:xfrm>
              <a:off x="4240816" y="4917882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9927DD-914F-4094-BFA6-67F9747E6A2C}"/>
                </a:ext>
              </a:extLst>
            </p:cNvPr>
            <p:cNvSpPr txBox="1"/>
            <p:nvPr/>
          </p:nvSpPr>
          <p:spPr>
            <a:xfrm>
              <a:off x="9926102" y="3847896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FD139-073B-4D96-9F2D-32C900523DE5}"/>
                </a:ext>
              </a:extLst>
            </p:cNvPr>
            <p:cNvSpPr txBox="1"/>
            <p:nvPr/>
          </p:nvSpPr>
          <p:spPr>
            <a:xfrm>
              <a:off x="7563137" y="3683146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712FEE-F031-44A4-868A-457282936021}"/>
                </a:ext>
              </a:extLst>
            </p:cNvPr>
            <p:cNvSpPr txBox="1"/>
            <p:nvPr/>
          </p:nvSpPr>
          <p:spPr>
            <a:xfrm>
              <a:off x="5395167" y="3683146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7505E-59F0-4112-8E6F-E439761795FD}"/>
                </a:ext>
              </a:extLst>
            </p:cNvPr>
            <p:cNvSpPr txBox="1"/>
            <p:nvPr/>
          </p:nvSpPr>
          <p:spPr>
            <a:xfrm>
              <a:off x="3216929" y="3683146"/>
              <a:ext cx="1342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Increment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47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Oliveira</dc:creator>
  <cp:lastModifiedBy>Luis Oliveira</cp:lastModifiedBy>
  <cp:revision>2</cp:revision>
  <dcterms:created xsi:type="dcterms:W3CDTF">2018-12-10T03:42:54Z</dcterms:created>
  <dcterms:modified xsi:type="dcterms:W3CDTF">2018-12-10T03:51:37Z</dcterms:modified>
</cp:coreProperties>
</file>