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0B116-4E43-0381-737B-CA181CE24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83157A-ADA9-9DED-799B-D95303A01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6AC595-06EA-2570-3E11-01E696C4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431-0DE1-40ED-93F4-970809FB4B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61695-5771-6515-6558-73D88084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3F6C05-DC89-3D92-FFD9-68E9F91F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9BB-FE73-4E13-B371-84F5FA218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12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1DB5A-1722-8CF2-2FED-B406010B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4589BF-3195-283B-D232-0D0947FCB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D48738-281F-2847-D5E0-072477C9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431-0DE1-40ED-93F4-970809FB4B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EEBC2F-ADB0-7CC5-CABD-777EE46C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73CC96-C690-32CF-5DF3-149F75E3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9BB-FE73-4E13-B371-84F5FA218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21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5A757B-F117-8641-34FB-DE07D708E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92E59A-91F4-69F3-595D-0F9380581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3D0D76-3491-2CE1-A21A-AC6B0B1C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431-0DE1-40ED-93F4-970809FB4B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A2D9F4-AF54-5644-5630-71CBE87C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3266C5-B39A-739E-9995-21A8382B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9BB-FE73-4E13-B371-84F5FA218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51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8191-E794-B7AC-AE90-2DFCEF30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6001FF-711E-4B72-4F26-7DC11575D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687FBE-3D6D-C6DA-E9C6-03CDDC22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431-0DE1-40ED-93F4-970809FB4B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DDE35B-599D-F4AE-CE72-DF69FCC0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85D83E-D69C-25BD-DEC0-491073BA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9BB-FE73-4E13-B371-84F5FA218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83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7D5BF-1954-E817-80C5-70718BE3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1B0317-E0EA-A005-D2BC-78B302F6A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3E7400-58E6-E28E-4D6E-832FC72E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431-0DE1-40ED-93F4-970809FB4B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146F28-11FB-534F-33DC-6E602C90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BFA5A5-BA63-6AE6-C54B-060BE306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9BB-FE73-4E13-B371-84F5FA218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62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57899-937E-CE7A-F6B6-A62B72C7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EB8640-E288-C8B2-E215-37AE81254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B344AF-EAEB-45BB-65A1-B698C965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812F93-7760-98FE-A0CF-9093F93D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431-0DE1-40ED-93F4-970809FB4B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FF3B87-8954-FD43-E975-D8CC312F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90B258-7547-589C-4FB7-9891D87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9BB-FE73-4E13-B371-84F5FA218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67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0B340-4787-0307-D6C2-92CE1271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7CA3F8-C747-9B5F-7158-6DC70A032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F013CF-B847-FD12-B0D9-58AB124AC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05C6F2-A889-ED02-0AEB-4C924CD2F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220EE5-721D-D85A-1CF5-91DEF9C71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F59DD5-86A7-346C-5A92-CFCC2E51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431-0DE1-40ED-93F4-970809FB4B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FC0DE4-741B-D1D4-9693-C99ACDD3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41DC14-3721-D56B-D13F-98949ACB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9BB-FE73-4E13-B371-84F5FA218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36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8369A-9947-A2B5-1324-39C8E881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681F0D-9EBA-8D15-EAD9-45AED65E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431-0DE1-40ED-93F4-970809FB4B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6EA54C-3FAA-BC45-3E14-BBBC278A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C23851-DFE8-EB4E-2B98-82830F55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9BB-FE73-4E13-B371-84F5FA218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47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8BD45A-5C76-2F75-EE3D-7978D892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431-0DE1-40ED-93F4-970809FB4B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86571F-DC30-FAFE-9B38-C5EC8823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882ECE-AF49-75A1-A721-4C17920E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9BB-FE73-4E13-B371-84F5FA218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89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EC76D-A26C-BCE0-B824-09B2AE93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D1AF6E-6098-EDE3-C521-7BF6A51BB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936AF0-87B4-AF01-75A0-DDC03B5E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21DA9D-7E35-6B18-14F7-9E6692FC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431-0DE1-40ED-93F4-970809FB4B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9A867F-74B6-61AD-7CFF-254EDA55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F6F357-03FB-A204-A9BF-C050BCEE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9BB-FE73-4E13-B371-84F5FA218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29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E5775-AE88-3439-2336-DAF1B3DF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2515519-0FF8-DB98-27BE-9F4447437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74D2CC-D9D2-5809-8A91-577E794D1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E51F29-56B6-0FF8-DFAE-A1F94D44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431-0DE1-40ED-93F4-970809FB4B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6EF4BC-0606-A001-1211-90FE703F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6A82A1-9F3B-B7B0-07B1-6D03328B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9BB-FE73-4E13-B371-84F5FA218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74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2B0A3C-4BB5-CA36-CA37-76AF0932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968083-E520-A3D3-8BDA-9A0A0323B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04AA45-7DC6-B515-FF66-128CEDE91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FB431-0DE1-40ED-93F4-970809FB4B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4D1F9F-0EB8-428F-A669-0EEB0C3FE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8E6744-B699-F1E0-1FBD-224F61642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09BB-FE73-4E13-B371-84F5FA218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1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780E2E2-E132-A8FF-4474-31B8A1254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1"/>
          <a:stretch/>
        </p:blipFill>
        <p:spPr>
          <a:xfrm>
            <a:off x="1276891" y="306710"/>
            <a:ext cx="4542971" cy="62445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A0D8E4-7884-F008-4CD2-8CBCFA4C4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72" y="306710"/>
            <a:ext cx="4542971" cy="624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2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D8C27AB-6AB1-D218-16D2-F0ADD43B6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743" y="147917"/>
            <a:ext cx="2836514" cy="65003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73C581-3B60-C631-9060-A7827EF0D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47" y="147917"/>
            <a:ext cx="2836514" cy="65003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E8D487F-6496-0726-DD3F-0115957F5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439" y="147917"/>
            <a:ext cx="2836514" cy="65003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417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ASHBOARD POWER BI – GESTÃO COMERCIAL – Loja pacote de planilhas">
            <a:extLst>
              <a:ext uri="{FF2B5EF4-FFF2-40B4-BE49-F238E27FC236}">
                <a16:creationId xmlns:a16="http://schemas.microsoft.com/office/drawing/2014/main" id="{EA6ED8FE-42FB-4701-E856-3DCBC195E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62" y="3597812"/>
            <a:ext cx="5443485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2D345A-122C-2D6E-E3C4-FDE127C3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76" y="256458"/>
            <a:ext cx="5528934" cy="306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2DA46D0-3EDB-7976-4140-42ECB0725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62" y="256458"/>
            <a:ext cx="5473864" cy="3060000"/>
          </a:xfrm>
          <a:prstGeom prst="rect">
            <a:avLst/>
          </a:prstGeom>
        </p:spPr>
      </p:pic>
      <p:pic>
        <p:nvPicPr>
          <p:cNvPr id="8" name="Picture 2" descr="Dashboard - Gestão de Projetos em Power BI | Bipdashboards">
            <a:extLst>
              <a:ext uri="{FF2B5EF4-FFF2-40B4-BE49-F238E27FC236}">
                <a16:creationId xmlns:a16="http://schemas.microsoft.com/office/drawing/2014/main" id="{09B1D15B-C0B1-6DDB-D003-D386E4360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76" y="3597812"/>
            <a:ext cx="5453574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85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1FE0FC5-CE35-F83B-760B-E895E480F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95" y="199571"/>
            <a:ext cx="2818410" cy="645885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7173618-D563-C054-5F64-CCD7689AD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481" y="199571"/>
            <a:ext cx="2818410" cy="645885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65ED6AF-4531-581A-D311-EC802C165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199571"/>
            <a:ext cx="2818410" cy="64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2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08F5A83-D5A1-141E-17D3-50169C14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435625"/>
            <a:ext cx="3672116" cy="598604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29F6BF-F62F-6053-DB8D-5D0018374D5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96231" y="435625"/>
            <a:ext cx="3673929" cy="59867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8B9D8E3-8229-1F50-300F-BF376E8D54B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215084" y="435625"/>
            <a:ext cx="3672116" cy="59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0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9F6B44C-62F9-DAA5-FC8F-F9D1C828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07" y="381821"/>
            <a:ext cx="3645279" cy="60648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B10B34-D22B-3009-5F72-3AAAD1BE4AD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72169" y="381821"/>
            <a:ext cx="3645398" cy="60636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F73D6DD-487D-0563-572C-BC0773AF6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650" y="381821"/>
            <a:ext cx="3645398" cy="60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9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AC81938-46A2-0421-670A-EB44E7968A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34"/>
          <a:stretch/>
        </p:blipFill>
        <p:spPr bwMode="auto">
          <a:xfrm>
            <a:off x="6671760" y="537708"/>
            <a:ext cx="4490679" cy="58642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4ADDD51-F587-0191-EBD1-18FF499804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61"/>
          <a:stretch/>
        </p:blipFill>
        <p:spPr bwMode="auto">
          <a:xfrm>
            <a:off x="1029561" y="578548"/>
            <a:ext cx="4419877" cy="57825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4229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Phillip - Space Informática</dc:creator>
  <cp:lastModifiedBy>Luis Phillip - Space Informática</cp:lastModifiedBy>
  <cp:revision>4</cp:revision>
  <dcterms:created xsi:type="dcterms:W3CDTF">2023-05-07T18:36:43Z</dcterms:created>
  <dcterms:modified xsi:type="dcterms:W3CDTF">2023-05-10T02:32:02Z</dcterms:modified>
</cp:coreProperties>
</file>