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0B116-4E43-0381-737B-CA181CE24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83157A-ADA9-9DED-799B-D95303A01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AC595-06EA-2570-3E11-01E696C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61695-5771-6515-6558-73D8808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F6C05-DC89-3D92-FFD9-68E9F91F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1DB5A-1722-8CF2-2FED-B406010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4589BF-3195-283B-D232-0D0947FCB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48738-281F-2847-D5E0-072477C9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EBC2F-ADB0-7CC5-CABD-777EE46C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3CC96-C690-32CF-5DF3-149F75E3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1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A757B-F117-8641-34FB-DE07D708E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2E59A-91F4-69F3-595D-0F938058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D0D76-3491-2CE1-A21A-AC6B0B1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2D9F4-AF54-5644-5630-71CBE87C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266C5-B39A-739E-9995-21A8382B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8191-E794-B7AC-AE90-2DFCEF30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001FF-711E-4B72-4F26-7DC11575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87FBE-3D6D-C6DA-E9C6-03CDDC22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DDE35B-599D-F4AE-CE72-DF69FCC0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5D83E-D69C-25BD-DEC0-491073B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8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D5BF-1954-E817-80C5-70718BE3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B0317-E0EA-A005-D2BC-78B302F6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E7400-58E6-E28E-4D6E-832FC72E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146F28-11FB-534F-33DC-6E602C90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FA5A5-BA63-6AE6-C54B-060BE306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2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57899-937E-CE7A-F6B6-A62B72C7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B8640-E288-C8B2-E215-37AE81254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344AF-EAEB-45BB-65A1-B698C965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12F93-7760-98FE-A0CF-9093F93D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F3B87-8954-FD43-E975-D8CC312F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90B258-7547-589C-4FB7-9891D87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6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B340-4787-0307-D6C2-92CE1271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CA3F8-C747-9B5F-7158-6DC70A03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F013CF-B847-FD12-B0D9-58AB124AC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05C6F2-A889-ED02-0AEB-4C924CD2F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20EE5-721D-D85A-1CF5-91DEF9C7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F59DD5-86A7-346C-5A92-CFCC2E51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FC0DE4-741B-D1D4-9693-C99ACDD3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1DC14-3721-D56B-D13F-98949ACB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369A-9947-A2B5-1324-39C8E88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681F0D-9EBA-8D15-EAD9-45AED65E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6EA54C-3FAA-BC45-3E14-BBBC278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23851-DFE8-EB4E-2B98-82830F55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8BD45A-5C76-2F75-EE3D-7978D892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86571F-DC30-FAFE-9B38-C5EC8823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882ECE-AF49-75A1-A721-4C17920E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9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EC76D-A26C-BCE0-B824-09B2AE93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1AF6E-6098-EDE3-C521-7BF6A51B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936AF0-87B4-AF01-75A0-DDC03B5E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1DA9D-7E35-6B18-14F7-9E6692FC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A867F-74B6-61AD-7CFF-254EDA55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F6F357-03FB-A204-A9BF-C050BCEE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E5775-AE88-3439-2336-DAF1B3D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515519-0FF8-DB98-27BE-9F444743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74D2CC-D9D2-5809-8A91-577E794D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51F29-56B6-0FF8-DFAE-A1F94D44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EF4BC-0606-A001-1211-90FE703F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A82A1-9F3B-B7B0-07B1-6D03328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2B0A3C-4BB5-CA36-CA37-76AF0932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68083-E520-A3D3-8BDA-9A0A0323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4AA45-7DC6-B515-FF66-128CEDE9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B431-0DE1-40ED-93F4-970809FB4BD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D1F9F-0EB8-428F-A669-0EEB0C3F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E6744-B699-F1E0-1FBD-224F6164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09BB-FE73-4E13-B371-84F5FA218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80E2E2-E132-A8FF-4474-31B8A1254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1"/>
          <a:stretch/>
        </p:blipFill>
        <p:spPr>
          <a:xfrm>
            <a:off x="1276891" y="306710"/>
            <a:ext cx="4542971" cy="6244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A0D8E4-7884-F008-4CD2-8CBCFA4C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72" y="306710"/>
            <a:ext cx="4542971" cy="62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FE0FC5-CE35-F83B-760B-E895E480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95" y="199571"/>
            <a:ext cx="2818410" cy="64588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173618-D563-C054-5F64-CCD7689A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1" y="199571"/>
            <a:ext cx="2818410" cy="6458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5ED6AF-4531-581A-D311-EC802C165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99571"/>
            <a:ext cx="2818410" cy="64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8F5A83-D5A1-141E-17D3-50169C14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435625"/>
            <a:ext cx="3672116" cy="59860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9F6BF-F62F-6053-DB8D-5D0018374D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31" y="435625"/>
            <a:ext cx="3673929" cy="5986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B9D8E3-8229-1F50-300F-BF376E8D54B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15084" y="435625"/>
            <a:ext cx="3672116" cy="59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F6B44C-62F9-DAA5-FC8F-F9D1C828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7" y="381821"/>
            <a:ext cx="3645279" cy="60648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B10B34-D22B-3009-5F72-3AAAD1BE4A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69" y="381821"/>
            <a:ext cx="3645398" cy="6063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73D6DD-487D-0563-572C-BC0773AF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50" y="381821"/>
            <a:ext cx="3645398" cy="60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AC81938-46A2-0421-670A-EB44E7968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34"/>
          <a:stretch/>
        </p:blipFill>
        <p:spPr bwMode="auto">
          <a:xfrm>
            <a:off x="6671760" y="537708"/>
            <a:ext cx="4490679" cy="5864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ADDD51-F587-0191-EBD1-18FF499804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1"/>
          <a:stretch/>
        </p:blipFill>
        <p:spPr bwMode="auto">
          <a:xfrm>
            <a:off x="1029561" y="578548"/>
            <a:ext cx="4419877" cy="57825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4229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Phillip - Space Informática</dc:creator>
  <cp:lastModifiedBy>Luis Phillip - Space Informática</cp:lastModifiedBy>
  <cp:revision>2</cp:revision>
  <dcterms:created xsi:type="dcterms:W3CDTF">2023-05-07T18:36:43Z</dcterms:created>
  <dcterms:modified xsi:type="dcterms:W3CDTF">2023-05-07T19:04:16Z</dcterms:modified>
</cp:coreProperties>
</file>