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/>
    <p:restoredTop sz="80929"/>
  </p:normalViewPr>
  <p:slideViewPr>
    <p:cSldViewPr snapToGrid="0" snapToObjects="1">
      <p:cViewPr varScale="1">
        <p:scale>
          <a:sx n="112" d="100"/>
          <a:sy n="112" d="100"/>
        </p:scale>
        <p:origin x="200" y="1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B57A2F7-F79F-7946-887C-74CA859A90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A64BE6-63DE-A840-B44B-BBCEB558C8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DE868-F211-5846-AC0C-880AF3A542A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5680FB-A45C-8A49-A7E7-153553F507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C2364D-41A2-DD4C-ABC1-EDBF5F388A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55BD7-9A99-8F48-A34D-1D829F3992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4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0A9E4-0B9D-6641-953A-30701E70D9B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82CF5-226B-024A-87FC-826C96CE4B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6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Storytelling, met</a:t>
            </a:r>
            <a:r>
              <a:rPr lang="es-ES" err="1"/>
              <a:t>áforas</a:t>
            </a:r>
            <a:r>
              <a:rPr lang="es-ES"/>
              <a:t> visuales y visualización de resultados</a:t>
            </a:r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2CF5-226B-024A-87FC-826C96CE4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2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/>
              <a:pPr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57120"/>
            <a:ext cx="11082593" cy="38303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BB13F-D42F-0A40-8DCA-F49D31B91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K-means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9D72A0-A10B-4848-BA86-04C2D1F15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/>
              <a:t>Luis Felipe Romero</a:t>
            </a:r>
          </a:p>
          <a:p>
            <a:r>
              <a:rPr lang="en-US" noProof="0"/>
              <a:t>Rafael Asenjo</a:t>
            </a:r>
          </a:p>
        </p:txBody>
      </p:sp>
    </p:spTree>
    <p:extLst>
      <p:ext uri="{BB962C8B-B14F-4D97-AF65-F5344CB8AC3E}">
        <p14:creationId xmlns:p14="http://schemas.microsoft.com/office/powerpoint/2010/main" val="216958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639F-8A65-E54D-9757-D89A3FAC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5A70F-E7CD-4948-B0F8-FA99CEB2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Unsupervised learning</a:t>
            </a:r>
          </a:p>
          <a:p>
            <a:r>
              <a:rPr lang="en-US" dirty="0"/>
              <a:t>Goal: to find groups(clusters) in the given data</a:t>
            </a:r>
          </a:p>
          <a:p>
            <a:r>
              <a:rPr lang="en-US" dirty="0"/>
              <a:t>K-means: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AC1AA5-5407-2647-B4F0-6CDBFF7E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80" y="3284220"/>
            <a:ext cx="6451600" cy="3276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75224A6-3AA2-3D4E-828F-76921F61CD8B}"/>
              </a:ext>
            </a:extLst>
          </p:cNvPr>
          <p:cNvSpPr txBox="1"/>
          <p:nvPr/>
        </p:nvSpPr>
        <p:spPr>
          <a:xfrm>
            <a:off x="1154954" y="3738880"/>
            <a:ext cx="349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simple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into</a:t>
            </a:r>
            <a:r>
              <a:rPr lang="es-ES" dirty="0"/>
              <a:t> </a:t>
            </a:r>
            <a:r>
              <a:rPr lang="es-ES" i="1" dirty="0"/>
              <a:t>K</a:t>
            </a:r>
            <a:r>
              <a:rPr lang="es-ES" dirty="0"/>
              <a:t> </a:t>
            </a:r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2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91984-9767-624F-95B6-7FB99D13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C7F916-ADCA-BF45-AF37-D6F361CC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1" y="2357120"/>
            <a:ext cx="7055426" cy="3830320"/>
          </a:xfrm>
        </p:spPr>
        <p:txBody>
          <a:bodyPr/>
          <a:lstStyle/>
          <a:p>
            <a:r>
              <a:rPr lang="en-US" dirty="0"/>
              <a:t>Algorithm:</a:t>
            </a:r>
          </a:p>
          <a:p>
            <a:pPr lvl="1"/>
            <a:r>
              <a:rPr lang="en-US" dirty="0"/>
              <a:t>Assume we have inputs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...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, and a value of 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Step 1 – Pick K random points as cluster centers called centroids.</a:t>
            </a:r>
          </a:p>
          <a:p>
            <a:pPr lvl="1"/>
            <a:r>
              <a:rPr lang="en-US" dirty="0"/>
              <a:t>Step 2 - Assign each x</a:t>
            </a:r>
            <a:r>
              <a:rPr lang="en-US" baseline="-25000" dirty="0"/>
              <a:t>i​</a:t>
            </a:r>
            <a:r>
              <a:rPr lang="en-US" dirty="0"/>
              <a:t> to nearest cluster by calculating its distance to each centroid.</a:t>
            </a:r>
          </a:p>
          <a:p>
            <a:pPr lvl="1"/>
            <a:r>
              <a:rPr lang="en-US" dirty="0"/>
              <a:t>Step 3 - Find new cluster center by taking the average of the assigned points.</a:t>
            </a:r>
          </a:p>
          <a:p>
            <a:pPr lvl="1"/>
            <a:r>
              <a:rPr lang="en-US" dirty="0"/>
              <a:t>Step 4 - Repeat Step 2 and 3 until none of the cluster assignments change.</a:t>
            </a:r>
          </a:p>
          <a:p>
            <a:pPr lvl="1"/>
            <a:endParaRPr lang="en-US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B20200CD-2849-4648-BFF6-EB6E093C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794" y="2357119"/>
            <a:ext cx="4368223" cy="436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9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EB5A0-1659-C940-8287-3FEDBCB9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2D7256A-883C-1343-B7DC-EE6B415C8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110" y="2357120"/>
                <a:ext cx="11082593" cy="42265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Step 1</a:t>
                </a:r>
              </a:p>
              <a:p>
                <a:pPr lvl="1"/>
                <a:r>
                  <a:rPr lang="en-US" dirty="0"/>
                  <a:t>We randomly pick K cluster centers(centroids). Let’s assume these are c</a:t>
                </a:r>
                <a:r>
                  <a:rPr lang="en-US" baseline="-25000" dirty="0"/>
                  <a:t>1</a:t>
                </a:r>
                <a:r>
                  <a:rPr lang="en-US" dirty="0"/>
                  <a:t>, c</a:t>
                </a:r>
                <a:r>
                  <a:rPr lang="en-US" baseline="-25000" dirty="0"/>
                  <a:t>2</a:t>
                </a:r>
                <a:r>
                  <a:rPr lang="en-US" dirty="0"/>
                  <a:t>, c</a:t>
                </a:r>
                <a:r>
                  <a:rPr lang="en-US" baseline="-25000" dirty="0"/>
                  <a:t>3</a:t>
                </a:r>
                <a:r>
                  <a:rPr lang="en-US" dirty="0"/>
                  <a:t>, ... c</a:t>
                </a:r>
                <a:r>
                  <a:rPr lang="en-US" baseline="-25000" dirty="0"/>
                  <a:t>k</a:t>
                </a:r>
                <a:r>
                  <a:rPr lang="en-US" dirty="0"/>
                  <a:t>. C is the set of all centroids</a:t>
                </a:r>
              </a:p>
              <a:p>
                <a:r>
                  <a:rPr lang="en-US" dirty="0"/>
                  <a:t>Step 2</a:t>
                </a:r>
              </a:p>
              <a:p>
                <a:pPr lvl="1"/>
                <a:r>
                  <a:rPr lang="en-US" dirty="0"/>
                  <a:t>Assign each input value to the closet centroid. Use </a:t>
                </a:r>
                <a:r>
                  <a:rPr lang="en-US" dirty="0" err="1"/>
                  <a:t>Eclidean</a:t>
                </a:r>
                <a:r>
                  <a:rPr lang="en-US" dirty="0"/>
                  <a:t> (L2) distance to that end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Step 3</a:t>
                </a:r>
              </a:p>
              <a:p>
                <a:pPr lvl="1"/>
                <a:r>
                  <a:rPr lang="en-US" dirty="0"/>
                  <a:t>Find new centroids as the average of all points x</a:t>
                </a:r>
                <a:r>
                  <a:rPr lang="en-US" baseline="-25000" dirty="0"/>
                  <a:t>i</a:t>
                </a:r>
                <a:r>
                  <a:rPr lang="en-US" dirty="0"/>
                  <a:t> assigned to that cluster S</a:t>
                </a:r>
                <a:r>
                  <a:rPr lang="en-US" baseline="-25000" dirty="0"/>
                  <a:t>i 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Step 4</a:t>
                </a:r>
              </a:p>
              <a:p>
                <a:pPr lvl="1"/>
                <a:r>
                  <a:rPr lang="en-US" dirty="0"/>
                  <a:t>Repeat steps 2 and 3 until none of the cluster assignments change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2D7256A-883C-1343-B7DC-EE6B415C8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110" y="2357120"/>
                <a:ext cx="11082593" cy="4226560"/>
              </a:xfrm>
              <a:blipFill>
                <a:blip r:embed="rId2"/>
                <a:stretch>
                  <a:fillRect t="-1502" b="-6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14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5357</TotalTime>
  <Words>86</Words>
  <Application>Microsoft Macintosh PowerPoint</Application>
  <PresentationFormat>Panorámica</PresentationFormat>
  <Paragraphs>29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Century Gothic</vt:lpstr>
      <vt:lpstr>Wingdings 3</vt:lpstr>
      <vt:lpstr>Sala de reuniones Ion</vt:lpstr>
      <vt:lpstr>K-means</vt:lpstr>
      <vt:lpstr>Clustering</vt:lpstr>
      <vt:lpstr>k-means</vt:lpstr>
      <vt:lpstr>K-means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Analytics</dc:title>
  <dc:creator>Rafael Asenjo</dc:creator>
  <cp:lastModifiedBy>Rafael Asenjo</cp:lastModifiedBy>
  <cp:revision>92</cp:revision>
  <cp:lastPrinted>2018-10-01T19:02:52Z</cp:lastPrinted>
  <dcterms:created xsi:type="dcterms:W3CDTF">2018-04-02T15:48:11Z</dcterms:created>
  <dcterms:modified xsi:type="dcterms:W3CDTF">2018-11-07T09:40:32Z</dcterms:modified>
</cp:coreProperties>
</file>