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  <p:sldMasterId id="2147483674" r:id="rId5"/>
  </p:sldMasterIdLst>
  <p:notesMasterIdLst>
    <p:notesMasterId r:id="rId29"/>
  </p:notesMasterIdLst>
  <p:handoutMasterIdLst>
    <p:handoutMasterId r:id="rId30"/>
  </p:handoutMasterIdLst>
  <p:sldIdLst>
    <p:sldId id="296" r:id="rId6"/>
    <p:sldId id="494" r:id="rId7"/>
    <p:sldId id="482" r:id="rId8"/>
    <p:sldId id="483" r:id="rId9"/>
    <p:sldId id="486" r:id="rId10"/>
    <p:sldId id="487" r:id="rId11"/>
    <p:sldId id="490" r:id="rId12"/>
    <p:sldId id="495" r:id="rId13"/>
    <p:sldId id="491" r:id="rId14"/>
    <p:sldId id="649" r:id="rId15"/>
    <p:sldId id="484" r:id="rId16"/>
    <p:sldId id="489" r:id="rId17"/>
    <p:sldId id="659" r:id="rId18"/>
    <p:sldId id="653" r:id="rId19"/>
    <p:sldId id="654" r:id="rId20"/>
    <p:sldId id="658" r:id="rId21"/>
    <p:sldId id="655" r:id="rId22"/>
    <p:sldId id="660" r:id="rId23"/>
    <p:sldId id="661" r:id="rId24"/>
    <p:sldId id="656" r:id="rId25"/>
    <p:sldId id="662" r:id="rId26"/>
    <p:sldId id="650" r:id="rId27"/>
    <p:sldId id="651" r:id="rId28"/>
  </p:sldIdLst>
  <p:sldSz cx="4319588" cy="3240088"/>
  <p:notesSz cx="6997700" cy="9282113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 userDrawn="1">
          <p15:clr>
            <a:srgbClr val="A4A3A4"/>
          </p15:clr>
        </p15:guide>
        <p15:guide id="2" pos="13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433DA-C0D1-43E8-8CC0-B57C69DC2CE9}" v="5" dt="2020-02-19T11:07:21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3" autoAdjust="0"/>
    <p:restoredTop sz="94678" autoAdjust="0"/>
  </p:normalViewPr>
  <p:slideViewPr>
    <p:cSldViewPr>
      <p:cViewPr varScale="1">
        <p:scale>
          <a:sx n="218" d="100"/>
          <a:sy n="218" d="100"/>
        </p:scale>
        <p:origin x="510" y="186"/>
      </p:cViewPr>
      <p:guideLst>
        <p:guide orient="horz" pos="1021"/>
        <p:guide pos="13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lipe Romero" userId="a68c3b35-3f81-40e2-b356-0db0b132b71b" providerId="ADAL" clId="{3EF506D3-778F-4008-80B0-1583A1303544}"/>
    <pc:docChg chg="custSel addSld delSld modSld">
      <pc:chgData name="Luis Felipe Romero" userId="a68c3b35-3f81-40e2-b356-0db0b132b71b" providerId="ADAL" clId="{3EF506D3-778F-4008-80B0-1583A1303544}" dt="2020-02-19T11:08:15.266" v="52" actId="20577"/>
      <pc:docMkLst>
        <pc:docMk/>
      </pc:docMkLst>
      <pc:sldChg chg="modSp add del">
        <pc:chgData name="Luis Felipe Romero" userId="a68c3b35-3f81-40e2-b356-0db0b132b71b" providerId="ADAL" clId="{3EF506D3-778F-4008-80B0-1583A1303544}" dt="2020-02-19T11:08:15.266" v="52" actId="20577"/>
        <pc:sldMkLst>
          <pc:docMk/>
          <pc:sldMk cId="3213544322" sldId="296"/>
        </pc:sldMkLst>
        <pc:spChg chg="mod">
          <ac:chgData name="Luis Felipe Romero" userId="a68c3b35-3f81-40e2-b356-0db0b132b71b" providerId="ADAL" clId="{3EF506D3-778F-4008-80B0-1583A1303544}" dt="2020-02-19T11:07:49.072" v="46" actId="20577"/>
          <ac:spMkLst>
            <pc:docMk/>
            <pc:sldMk cId="3213544322" sldId="296"/>
            <ac:spMk id="3" creationId="{00000000-0000-0000-0000-000000000000}"/>
          </ac:spMkLst>
        </pc:spChg>
        <pc:spChg chg="mod">
          <ac:chgData name="Luis Felipe Romero" userId="a68c3b35-3f81-40e2-b356-0db0b132b71b" providerId="ADAL" clId="{3EF506D3-778F-4008-80B0-1583A1303544}" dt="2020-02-19T11:08:15.266" v="52" actId="20577"/>
          <ac:spMkLst>
            <pc:docMk/>
            <pc:sldMk cId="3213544322" sldId="296"/>
            <ac:spMk id="4" creationId="{00000000-0000-0000-0000-000000000000}"/>
          </ac:spMkLst>
        </pc:spChg>
      </pc:sldChg>
      <pc:sldChg chg="del">
        <pc:chgData name="Luis Felipe Romero" userId="a68c3b35-3f81-40e2-b356-0db0b132b71b" providerId="ADAL" clId="{3EF506D3-778F-4008-80B0-1583A1303544}" dt="2020-02-19T11:06:14.439" v="2" actId="2696"/>
        <pc:sldMkLst>
          <pc:docMk/>
          <pc:sldMk cId="0" sldId="361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6" rIns="92354" bIns="46176" numCol="1" anchor="t" anchorCtr="0" compatLnSpc="1">
            <a:prstTxWarp prst="textNoShape">
              <a:avLst/>
            </a:prstTxWarp>
          </a:bodyPr>
          <a:lstStyle>
            <a:lvl1pPr algn="l" defTabSz="925513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6" rIns="92354" bIns="4617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6" rIns="92354" bIns="46176" numCol="1" anchor="b" anchorCtr="0" compatLnSpc="1">
            <a:prstTxWarp prst="textNoShape">
              <a:avLst/>
            </a:prstTxWarp>
          </a:bodyPr>
          <a:lstStyle>
            <a:lvl1pPr algn="l" defTabSz="925513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18563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6" rIns="92354" bIns="4617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300"/>
            </a:lvl1pPr>
          </a:lstStyle>
          <a:p>
            <a:pPr>
              <a:defRPr/>
            </a:pPr>
            <a:fld id="{ABDAE3CC-81A7-4D6B-923D-EA4687840AB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6886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6" rIns="92354" bIns="46176" numCol="1" anchor="t" anchorCtr="0" compatLnSpc="1">
            <a:prstTxWarp prst="textNoShape">
              <a:avLst/>
            </a:prstTxWarp>
          </a:bodyPr>
          <a:lstStyle>
            <a:lvl1pPr algn="l" defTabSz="925513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6" rIns="92354" bIns="46176" numCol="1" anchor="t" anchorCtr="0" compatLnSpc="1">
            <a:prstTxWarp prst="textNoShape">
              <a:avLst/>
            </a:prstTxWarp>
          </a:bodyPr>
          <a:lstStyle>
            <a:lvl1pPr algn="r" defTabSz="925513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35500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6" rIns="92354" bIns="4617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6" rIns="92354" bIns="46176" numCol="1" anchor="b" anchorCtr="0" compatLnSpc="1">
            <a:prstTxWarp prst="textNoShape">
              <a:avLst/>
            </a:prstTxWarp>
          </a:bodyPr>
          <a:lstStyle>
            <a:lvl1pPr algn="l" defTabSz="925513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18563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6" rIns="92354" bIns="46176" numCol="1" anchor="b" anchorCtr="0" compatLnSpc="1">
            <a:prstTxWarp prst="textNoShape">
              <a:avLst/>
            </a:prstTxWarp>
          </a:bodyPr>
          <a:lstStyle>
            <a:lvl1pPr algn="r" defTabSz="925513">
              <a:defRPr sz="1300"/>
            </a:lvl1pPr>
          </a:lstStyle>
          <a:p>
            <a:pPr>
              <a:defRPr/>
            </a:pPr>
            <a:fld id="{5714EB0E-5988-4847-9885-B6251C95F79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3539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51976" y="648019"/>
            <a:ext cx="3709086" cy="864023"/>
          </a:xfrm>
          <a:ln>
            <a:noFill/>
          </a:ln>
        </p:spPr>
        <p:txBody>
          <a:bodyPr vert="horz" tIns="0" rIns="823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2727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51976" y="1525334"/>
            <a:ext cx="3710526" cy="828022"/>
          </a:xfrm>
        </p:spPr>
        <p:txBody>
          <a:bodyPr lIns="0" rIns="8230"/>
          <a:lstStyle>
            <a:lvl1pPr marL="0" marR="22438" indent="0" algn="r">
              <a:buNone/>
              <a:defRPr>
                <a:solidFill>
                  <a:schemeClr val="tx1"/>
                </a:solidFill>
              </a:defRPr>
            </a:lvl1pPr>
            <a:lvl2pPr marL="224380" indent="0" algn="ctr">
              <a:buNone/>
            </a:lvl2pPr>
            <a:lvl3pPr marL="448760" indent="0" algn="ctr">
              <a:buNone/>
            </a:lvl3pPr>
            <a:lvl4pPr marL="673140" indent="0" algn="ctr">
              <a:buNone/>
            </a:lvl4pPr>
            <a:lvl5pPr marL="897520" indent="0" algn="ctr">
              <a:buNone/>
            </a:lvl5pPr>
            <a:lvl6pPr marL="1121900" indent="0" algn="ctr">
              <a:buNone/>
            </a:lvl6pPr>
            <a:lvl7pPr marL="1346280" indent="0" algn="ctr">
              <a:buNone/>
            </a:lvl7pPr>
            <a:lvl8pPr marL="1570660" indent="0" algn="ctr">
              <a:buNone/>
            </a:lvl8pPr>
            <a:lvl9pPr marL="179504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FE2B7-E6B1-408E-A166-45398E187A8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C65E43-1189-4D92-A738-5A83AF30348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1702" y="432013"/>
            <a:ext cx="971907" cy="2462317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980" y="432013"/>
            <a:ext cx="2843729" cy="2462317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0F3989-C942-4065-91B8-D75D3615E39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754" y="287339"/>
            <a:ext cx="3672082" cy="5413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323754" y="936625"/>
            <a:ext cx="3672082" cy="1943100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55188-3422-4B0A-88FE-3D16FED1439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987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575945" y="1836050"/>
            <a:ext cx="3239691" cy="468013"/>
          </a:xfrm>
        </p:spPr>
        <p:txBody>
          <a:bodyPr anchor="t" anchorCtr="0"/>
          <a:lstStyle>
            <a:lvl1pPr algn="r">
              <a:defRPr sz="1512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575945" y="2421066"/>
            <a:ext cx="3239691" cy="252007"/>
          </a:xfrm>
        </p:spPr>
        <p:txBody>
          <a:bodyPr/>
          <a:lstStyle>
            <a:lvl1pPr marL="0" indent="0" algn="r">
              <a:buNone/>
              <a:defRPr sz="945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215981" indent="0" algn="ctr">
              <a:buNone/>
            </a:lvl2pPr>
            <a:lvl3pPr marL="431963" indent="0" algn="ctr">
              <a:buNone/>
            </a:lvl3pPr>
            <a:lvl4pPr marL="647944" indent="0" algn="ctr">
              <a:buNone/>
            </a:lvl4pPr>
            <a:lvl5pPr marL="863925" indent="0" algn="ctr">
              <a:buNone/>
            </a:lvl5pPr>
            <a:lvl6pPr marL="1079906" indent="0" algn="ctr">
              <a:buNone/>
            </a:lvl6pPr>
            <a:lvl7pPr marL="1295888" indent="0" algn="ctr">
              <a:buNone/>
            </a:lvl7pPr>
            <a:lvl8pPr marL="1511869" indent="0" algn="ctr">
              <a:buNone/>
            </a:lvl8pPr>
            <a:lvl9pPr marL="172785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3023712" y="3002481"/>
            <a:ext cx="1079897" cy="172805"/>
          </a:xfrm>
        </p:spPr>
        <p:txBody>
          <a:bodyPr/>
          <a:lstStyle>
            <a:lvl1pPr>
              <a:defRPr sz="661"/>
            </a:lvl1pPr>
          </a:lstStyle>
          <a:p>
            <a:pPr>
              <a:defRPr/>
            </a:pPr>
            <a:fld id="{B6BD9926-2132-4C04-8552-EE4E9CB917E6}" type="datetime1">
              <a:rPr lang="en-US" smtClean="0"/>
              <a:t>2/15/2022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69310" y="3002481"/>
            <a:ext cx="1641443" cy="17280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74505" y="3002481"/>
            <a:ext cx="575945" cy="172805"/>
          </a:xfrm>
        </p:spPr>
        <p:txBody>
          <a:bodyPr/>
          <a:lstStyle/>
          <a:p>
            <a:pPr>
              <a:defRPr/>
            </a:pPr>
            <a:fld id="{B840AC80-7936-43FB-991C-510AC3FF04C0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20 Rectángulo"/>
          <p:cNvSpPr/>
          <p:nvPr/>
        </p:nvSpPr>
        <p:spPr>
          <a:xfrm>
            <a:off x="427459" y="1723547"/>
            <a:ext cx="3455670" cy="604816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6"/>
          </a:p>
        </p:txBody>
      </p:sp>
      <p:sp>
        <p:nvSpPr>
          <p:cNvPr id="33" name="32 Rectángulo"/>
          <p:cNvSpPr/>
          <p:nvPr/>
        </p:nvSpPr>
        <p:spPr>
          <a:xfrm>
            <a:off x="431959" y="2385065"/>
            <a:ext cx="3455670" cy="324009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6"/>
          </a:p>
        </p:txBody>
      </p:sp>
      <p:sp>
        <p:nvSpPr>
          <p:cNvPr id="22" name="21 Rectángulo"/>
          <p:cNvSpPr/>
          <p:nvPr/>
        </p:nvSpPr>
        <p:spPr>
          <a:xfrm>
            <a:off x="427459" y="1723547"/>
            <a:ext cx="107990" cy="604816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6"/>
          </a:p>
        </p:txBody>
      </p:sp>
      <p:sp>
        <p:nvSpPr>
          <p:cNvPr id="32" name="31 Rectángulo"/>
          <p:cNvSpPr/>
          <p:nvPr/>
        </p:nvSpPr>
        <p:spPr>
          <a:xfrm>
            <a:off x="431959" y="2385065"/>
            <a:ext cx="107990" cy="324009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6"/>
          </a:p>
        </p:txBody>
      </p:sp>
    </p:spTree>
    <p:extLst>
      <p:ext uri="{BB962C8B-B14F-4D97-AF65-F5344CB8AC3E}">
        <p14:creationId xmlns:p14="http://schemas.microsoft.com/office/powerpoint/2010/main" val="116970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4F0187-093B-4F45-BBD3-5A529ECA42B8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A9F8C-0EF4-488C-BA18-EA212D49FCFE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215980" y="576016"/>
            <a:ext cx="3887629" cy="2332863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69897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5945" y="1404038"/>
            <a:ext cx="3239691" cy="504014"/>
          </a:xfrm>
        </p:spPr>
        <p:txBody>
          <a:bodyPr anchor="t" anchorCtr="0"/>
          <a:lstStyle>
            <a:lvl1pPr algn="r">
              <a:buNone/>
              <a:defRPr sz="1512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11942" y="2016055"/>
            <a:ext cx="3203694" cy="540015"/>
          </a:xfrm>
        </p:spPr>
        <p:txBody>
          <a:bodyPr anchor="t" anchorCtr="0"/>
          <a:lstStyle>
            <a:lvl1pPr marL="0" indent="0" algn="r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3023712" y="3002481"/>
            <a:ext cx="1079897" cy="172805"/>
          </a:xfrm>
        </p:spPr>
        <p:txBody>
          <a:bodyPr/>
          <a:lstStyle/>
          <a:p>
            <a:pPr>
              <a:defRPr/>
            </a:pPr>
            <a:fld id="{C9C078F4-73E9-4C66-8B2D-A14F8430410E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369310" y="3002481"/>
            <a:ext cx="1641443" cy="17280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505392" y="3002481"/>
            <a:ext cx="718491" cy="172805"/>
          </a:xfrm>
        </p:spPr>
        <p:txBody>
          <a:bodyPr/>
          <a:lstStyle/>
          <a:p>
            <a:pPr>
              <a:defRPr/>
            </a:pPr>
            <a:fld id="{1FA2AFAC-28DA-4966-A823-378373FEB365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431959" y="1332036"/>
            <a:ext cx="3455670" cy="604816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6"/>
          </a:p>
        </p:txBody>
      </p:sp>
      <p:sp>
        <p:nvSpPr>
          <p:cNvPr id="8" name="7 Rectángulo"/>
          <p:cNvSpPr/>
          <p:nvPr/>
        </p:nvSpPr>
        <p:spPr>
          <a:xfrm>
            <a:off x="431959" y="1332036"/>
            <a:ext cx="107990" cy="604816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6"/>
          </a:p>
        </p:txBody>
      </p:sp>
    </p:spTree>
    <p:extLst>
      <p:ext uri="{BB962C8B-B14F-4D97-AF65-F5344CB8AC3E}">
        <p14:creationId xmlns:p14="http://schemas.microsoft.com/office/powerpoint/2010/main" val="107373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980" y="108003"/>
            <a:ext cx="3887629" cy="432012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F5594C-EA51-44E6-B8EC-ABCD8B29E257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804B9-228F-4CEC-BEC6-D6D408DDD4D9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15979" y="576016"/>
            <a:ext cx="1909258" cy="2332863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2188231" y="574576"/>
            <a:ext cx="1909258" cy="2332863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34997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980" y="108003"/>
            <a:ext cx="3887629" cy="432012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5979" y="607516"/>
            <a:ext cx="1908568" cy="324009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1134" b="1">
                <a:solidFill>
                  <a:schemeClr val="accent2"/>
                </a:solidFill>
              </a:defRPr>
            </a:lvl1pPr>
            <a:lvl2pPr>
              <a:buNone/>
              <a:defRPr sz="945" b="1"/>
            </a:lvl2pPr>
            <a:lvl3pPr>
              <a:buNone/>
              <a:defRPr sz="850" b="1"/>
            </a:lvl3pPr>
            <a:lvl4pPr>
              <a:buNone/>
              <a:defRPr sz="756" b="1"/>
            </a:lvl4pPr>
            <a:lvl5pPr>
              <a:buNone/>
              <a:defRPr sz="756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2195791" y="612017"/>
            <a:ext cx="1909318" cy="324009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1134" b="1">
                <a:solidFill>
                  <a:schemeClr val="accent2"/>
                </a:solidFill>
              </a:defRPr>
            </a:lvl1pPr>
            <a:lvl2pPr>
              <a:buNone/>
              <a:defRPr sz="945" b="1"/>
            </a:lvl2pPr>
            <a:lvl3pPr>
              <a:buNone/>
              <a:defRPr sz="850" b="1"/>
            </a:lvl3pPr>
            <a:lvl4pPr>
              <a:buNone/>
              <a:defRPr sz="756" b="1"/>
            </a:lvl4pPr>
            <a:lvl5pPr>
              <a:buNone/>
              <a:defRPr sz="756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47C84C-1252-4895-86CB-2A5C418E2314}" type="datetime1">
              <a:rPr lang="en-US" smtClean="0"/>
              <a:t>2/15/2022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A9B073-5880-4E09-AEEA-59A1A9F555A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215979" y="1008027"/>
            <a:ext cx="1907818" cy="19080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2195791" y="1008027"/>
            <a:ext cx="1907818" cy="19080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80790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980" y="108003"/>
            <a:ext cx="3887629" cy="432012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793CB6-04B9-478F-B380-680210B46445}" type="datetime1">
              <a:rPr lang="en-US" smtClean="0"/>
              <a:t>2/15/2022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BAB42-7988-49CF-B80F-496DC0986772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197976" y="3055586"/>
            <a:ext cx="90167" cy="568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6"/>
          </a:p>
        </p:txBody>
      </p:sp>
    </p:spTree>
    <p:extLst>
      <p:ext uri="{BB962C8B-B14F-4D97-AF65-F5344CB8AC3E}">
        <p14:creationId xmlns:p14="http://schemas.microsoft.com/office/powerpoint/2010/main" val="311026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79DD41-6923-4204-A3D6-C1E01B0F4110}" type="datetime1">
              <a:rPr lang="en-US" smtClean="0"/>
              <a:t>2/15/2022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ABB6C-E06E-470A-80BD-494DE181E27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215980" y="3001582"/>
            <a:ext cx="3887629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3196" tIns="21598" rIns="43196" bIns="21598" anchor="t" compatLnSpc="1"/>
          <a:lstStyle/>
          <a:p>
            <a:endParaRPr kumimoji="0" lang="en-US" sz="236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197976" y="3055586"/>
            <a:ext cx="90167" cy="568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6"/>
          </a:p>
        </p:txBody>
      </p:sp>
    </p:spTree>
    <p:extLst>
      <p:ext uri="{BB962C8B-B14F-4D97-AF65-F5344CB8AC3E}">
        <p14:creationId xmlns:p14="http://schemas.microsoft.com/office/powerpoint/2010/main" val="62986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8DE2B1-A060-4F04-A894-7BC7926A55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87715" y="144004"/>
            <a:ext cx="1187887" cy="396011"/>
          </a:xfrm>
        </p:spPr>
        <p:txBody>
          <a:bodyPr anchor="b" anchorCtr="0">
            <a:noAutofit/>
          </a:bodyPr>
          <a:lstStyle>
            <a:lvl1pPr algn="l">
              <a:buNone/>
              <a:defRPr sz="945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2987715" y="576016"/>
            <a:ext cx="1187887" cy="2288312"/>
          </a:xfrm>
        </p:spPr>
        <p:txBody>
          <a:bodyPr/>
          <a:lstStyle>
            <a:lvl1pPr marL="0" indent="0">
              <a:lnSpc>
                <a:spcPts val="1039"/>
              </a:lnSpc>
              <a:spcAft>
                <a:spcPts val="472"/>
              </a:spcAft>
              <a:buNone/>
              <a:defRPr sz="756">
                <a:solidFill>
                  <a:schemeClr val="tx2"/>
                </a:solidFill>
              </a:defRPr>
            </a:lvl1pPr>
            <a:lvl2pPr>
              <a:buNone/>
              <a:defRPr sz="567"/>
            </a:lvl2pPr>
            <a:lvl3pPr>
              <a:buNone/>
              <a:defRPr sz="472"/>
            </a:lvl3pPr>
            <a:lvl4pPr>
              <a:buNone/>
              <a:defRPr sz="425"/>
            </a:lvl4pPr>
            <a:lvl5pPr>
              <a:buNone/>
              <a:defRPr sz="425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705665-B6FE-4F8F-8309-697D9328C2A3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1866-8CBC-4C3C-93FD-982CBEDECB2D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215980" y="3001582"/>
            <a:ext cx="3887629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3196" tIns="21598" rIns="43196" bIns="21598" anchor="t" compatLnSpc="1"/>
          <a:lstStyle/>
          <a:p>
            <a:endParaRPr kumimoji="0" lang="en-US" sz="236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1492901" y="1570543"/>
            <a:ext cx="285127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3196" tIns="21598" rIns="43196" bIns="21598" anchor="t" compatLnSpc="1"/>
          <a:lstStyle/>
          <a:p>
            <a:endParaRPr kumimoji="0" lang="en-US" sz="236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197976" y="3055586"/>
            <a:ext cx="90167" cy="568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6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143986" y="144004"/>
            <a:ext cx="2699743" cy="2700073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635728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5980" y="236631"/>
            <a:ext cx="3887629" cy="318759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945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15980" y="900024"/>
            <a:ext cx="3887629" cy="2017495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283"/>
              </a:spcBef>
              <a:buNone/>
              <a:defRPr sz="1512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15980" y="576016"/>
            <a:ext cx="3887629" cy="252007"/>
          </a:xfrm>
        </p:spPr>
        <p:txBody>
          <a:bodyPr anchor="ctr" anchorCtr="0"/>
          <a:lstStyle>
            <a:lvl1pPr marL="0" indent="0" algn="l">
              <a:buFontTx/>
              <a:buNone/>
              <a:defRPr sz="661"/>
            </a:lvl1pPr>
            <a:lvl2pPr>
              <a:defRPr sz="567"/>
            </a:lvl2pPr>
            <a:lvl3pPr>
              <a:defRPr sz="472"/>
            </a:lvl3pPr>
            <a:lvl4pPr>
              <a:defRPr sz="425"/>
            </a:lvl4pPr>
            <a:lvl5pPr>
              <a:defRPr sz="425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B4A56F-230E-460F-8622-9060B65B7F77}" type="datetime1">
              <a:rPr lang="en-US" smtClean="0"/>
              <a:t>2/15/2022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36B27-8B25-4500-AC2A-10F8DD062AA2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215980" y="3001582"/>
            <a:ext cx="3887629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3196" tIns="21598" rIns="43196" bIns="21598" anchor="t" compatLnSpc="1"/>
          <a:lstStyle/>
          <a:p>
            <a:endParaRPr kumimoji="0" lang="en-US" sz="236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197976" y="3055586"/>
            <a:ext cx="90167" cy="568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6"/>
          </a:p>
        </p:txBody>
      </p:sp>
      <p:sp>
        <p:nvSpPr>
          <p:cNvPr id="10" name="9 Rectángulo"/>
          <p:cNvSpPr/>
          <p:nvPr/>
        </p:nvSpPr>
        <p:spPr>
          <a:xfrm>
            <a:off x="215979" y="236631"/>
            <a:ext cx="86392" cy="32400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6"/>
          </a:p>
        </p:txBody>
      </p:sp>
    </p:spTree>
    <p:extLst>
      <p:ext uri="{BB962C8B-B14F-4D97-AF65-F5344CB8AC3E}">
        <p14:creationId xmlns:p14="http://schemas.microsoft.com/office/powerpoint/2010/main" val="811681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EC0EAA-BD58-48C5-8D83-58E0F729BA3C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76CEF4-CE9A-4F79-80C4-D13E1CD4962E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664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131701" y="129754"/>
            <a:ext cx="971907" cy="276457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15979" y="129754"/>
            <a:ext cx="2843729" cy="276457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F0A3FD-D430-4055-9A27-E044925BA635}" type="datetime1">
              <a:rPr lang="en-US" smtClean="0"/>
              <a:t>2/15/2022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05B15-211C-4DFB-B834-D18AF8F139C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215980" y="3001582"/>
            <a:ext cx="3887629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3196" tIns="21598" rIns="43196" bIns="21598" anchor="t" compatLnSpc="1"/>
          <a:lstStyle/>
          <a:p>
            <a:endParaRPr kumimoji="0" lang="en-US" sz="236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197976" y="3055586"/>
            <a:ext cx="90167" cy="568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6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1714442" y="1512774"/>
            <a:ext cx="27648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3196" tIns="21598" rIns="43196" bIns="21598" anchor="t" compatLnSpc="1"/>
          <a:lstStyle/>
          <a:p>
            <a:endParaRPr kumimoji="0" lang="en-US" sz="236"/>
          </a:p>
        </p:txBody>
      </p:sp>
    </p:spTree>
    <p:extLst>
      <p:ext uri="{BB962C8B-B14F-4D97-AF65-F5344CB8AC3E}">
        <p14:creationId xmlns:p14="http://schemas.microsoft.com/office/powerpoint/2010/main" val="428771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36" y="622098"/>
            <a:ext cx="3671650" cy="643697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2727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536" y="1277830"/>
            <a:ext cx="3671650" cy="713269"/>
          </a:xfrm>
        </p:spPr>
        <p:txBody>
          <a:bodyPr lIns="20574" rIns="20574" anchor="t"/>
          <a:lstStyle>
            <a:lvl1pPr marL="0" indent="0">
              <a:buNone/>
              <a:defRPr sz="1091">
                <a:solidFill>
                  <a:schemeClr val="tx1"/>
                </a:solidFill>
              </a:defRPr>
            </a:lvl1pPr>
            <a:lvl2pPr>
              <a:buNone/>
              <a:defRPr sz="872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76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654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654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A705F-2B84-46BA-B3CA-33FED4C192E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80" y="332650"/>
            <a:ext cx="3887630" cy="540015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80" y="907152"/>
            <a:ext cx="1907818" cy="2095257"/>
          </a:xfrm>
        </p:spPr>
        <p:txBody>
          <a:bodyPr/>
          <a:lstStyle>
            <a:lvl1pPr>
              <a:defRPr sz="1309"/>
            </a:lvl1pPr>
            <a:lvl2pPr>
              <a:defRPr sz="1200"/>
            </a:lvl2pPr>
            <a:lvl3pPr>
              <a:defRPr sz="982"/>
            </a:lvl3pPr>
            <a:lvl4pPr>
              <a:defRPr sz="872"/>
            </a:lvl4pPr>
            <a:lvl5pPr>
              <a:defRPr sz="872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5791" y="907152"/>
            <a:ext cx="1907818" cy="2095257"/>
          </a:xfrm>
        </p:spPr>
        <p:txBody>
          <a:bodyPr/>
          <a:lstStyle>
            <a:lvl1pPr>
              <a:defRPr sz="1309"/>
            </a:lvl1pPr>
            <a:lvl2pPr>
              <a:defRPr sz="1200"/>
            </a:lvl2pPr>
            <a:lvl3pPr>
              <a:defRPr sz="982"/>
            </a:lvl3pPr>
            <a:lvl4pPr>
              <a:defRPr sz="872"/>
            </a:lvl4pPr>
            <a:lvl5pPr>
              <a:defRPr sz="872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3F01A0-9058-44CE-AB91-A70556E7864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80" y="332650"/>
            <a:ext cx="3887630" cy="540015"/>
          </a:xfrm>
        </p:spPr>
        <p:txBody>
          <a:bodyPr tIns="20574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80" y="876519"/>
            <a:ext cx="1908568" cy="311513"/>
          </a:xfrm>
        </p:spPr>
        <p:txBody>
          <a:bodyPr lIns="20574" tIns="0" rIns="20574" bIns="0" anchor="ctr">
            <a:noAutofit/>
          </a:bodyPr>
          <a:lstStyle>
            <a:lvl1pPr marL="0" indent="0">
              <a:buNone/>
              <a:defRPr sz="12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982" b="1"/>
            </a:lvl2pPr>
            <a:lvl3pPr>
              <a:buNone/>
              <a:defRPr sz="872" b="1"/>
            </a:lvl3pPr>
            <a:lvl4pPr>
              <a:buNone/>
              <a:defRPr sz="763" b="1"/>
            </a:lvl4pPr>
            <a:lvl5pPr>
              <a:buNone/>
              <a:defRPr sz="763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194290" y="878650"/>
            <a:ext cx="1909318" cy="309383"/>
          </a:xfrm>
        </p:spPr>
        <p:txBody>
          <a:bodyPr lIns="20574" tIns="0" rIns="20574" bIns="0" anchor="ctr"/>
          <a:lstStyle>
            <a:lvl1pPr marL="0" indent="0">
              <a:buNone/>
              <a:defRPr sz="12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982" b="1"/>
            </a:lvl2pPr>
            <a:lvl3pPr>
              <a:buNone/>
              <a:defRPr sz="872" b="1"/>
            </a:lvl3pPr>
            <a:lvl4pPr>
              <a:buNone/>
              <a:defRPr sz="763" b="1"/>
            </a:lvl4pPr>
            <a:lvl5pPr>
              <a:buNone/>
              <a:defRPr sz="763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15980" y="1188033"/>
            <a:ext cx="1908568" cy="1816925"/>
          </a:xfrm>
        </p:spPr>
        <p:txBody>
          <a:bodyPr tIns="0"/>
          <a:lstStyle>
            <a:lvl1pPr>
              <a:defRPr sz="1091"/>
            </a:lvl1pPr>
            <a:lvl2pPr>
              <a:defRPr sz="982"/>
            </a:lvl2pPr>
            <a:lvl3pPr>
              <a:defRPr sz="872"/>
            </a:lvl3pPr>
            <a:lvl4pPr>
              <a:defRPr sz="763"/>
            </a:lvl4pPr>
            <a:lvl5pPr>
              <a:defRPr sz="763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290" y="1188033"/>
            <a:ext cx="1909318" cy="1816925"/>
          </a:xfrm>
        </p:spPr>
        <p:txBody>
          <a:bodyPr tIns="0"/>
          <a:lstStyle>
            <a:lvl1pPr>
              <a:defRPr sz="1091"/>
            </a:lvl1pPr>
            <a:lvl2pPr>
              <a:defRPr sz="982"/>
            </a:lvl2pPr>
            <a:lvl3pPr>
              <a:defRPr sz="872"/>
            </a:lvl3pPr>
            <a:lvl4pPr>
              <a:defRPr sz="763"/>
            </a:lvl4pPr>
            <a:lvl5pPr>
              <a:defRPr sz="763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FC8D7C-9FBC-472E-AB09-5369F0FBF81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80" y="332650"/>
            <a:ext cx="3923625" cy="540015"/>
          </a:xfrm>
        </p:spPr>
        <p:txBody>
          <a:bodyPr vert="horz" tIns="20574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508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47BF8-D408-401E-9F5F-531209B632F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FD8BA0-334F-41F5-8724-21FCEE0AFCE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969" y="243008"/>
            <a:ext cx="1295877" cy="549015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309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23969" y="792022"/>
            <a:ext cx="1295877" cy="2160059"/>
          </a:xfrm>
        </p:spPr>
        <p:txBody>
          <a:bodyPr lIns="8230" rIns="8230"/>
          <a:lstStyle>
            <a:lvl1pPr marL="0" indent="0" algn="l">
              <a:buNone/>
              <a:defRPr sz="654"/>
            </a:lvl1pPr>
            <a:lvl2pPr indent="0" algn="l">
              <a:buNone/>
              <a:defRPr sz="545"/>
            </a:lvl2pPr>
            <a:lvl3pPr indent="0" algn="l">
              <a:buNone/>
              <a:defRPr sz="545"/>
            </a:lvl3pPr>
            <a:lvl4pPr indent="0" algn="l">
              <a:buNone/>
              <a:defRPr sz="436"/>
            </a:lvl4pPr>
            <a:lvl5pPr indent="0" algn="l">
              <a:buNone/>
              <a:defRPr sz="436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688839" y="792022"/>
            <a:ext cx="2414769" cy="2160059"/>
          </a:xfrm>
        </p:spPr>
        <p:txBody>
          <a:bodyPr tIns="0"/>
          <a:lstStyle>
            <a:lvl1pPr>
              <a:defRPr sz="1418"/>
            </a:lvl1pPr>
            <a:lvl2pPr>
              <a:defRPr sz="1309"/>
            </a:lvl2pPr>
            <a:lvl3pPr>
              <a:defRPr sz="1200"/>
            </a:lvl3pPr>
            <a:lvl4pPr>
              <a:defRPr sz="982"/>
            </a:lvl4pPr>
            <a:lvl5pPr>
              <a:defRPr sz="872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C493D4-E5FC-4526-AA8A-38CEC725F5F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495489" y="523516"/>
            <a:ext cx="2483763" cy="1944053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75" tIns="22438" rIns="44875" bIns="22438" rtlCol="0" anchor="ctr"/>
          <a:lstStyle/>
          <a:p>
            <a:pPr algn="ctr" eaLnBrk="1" latinLnBrk="0" hangingPunct="1"/>
            <a:endParaRPr kumimoji="0" lang="en-US" sz="545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3781120" y="2532243"/>
            <a:ext cx="73433" cy="7344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875" tIns="22438" rIns="44875" bIns="22438" rtlCol="0" anchor="ctr"/>
          <a:lstStyle/>
          <a:p>
            <a:pPr algn="ctr" eaLnBrk="1" latinLnBrk="0" hangingPunct="1"/>
            <a:endParaRPr kumimoji="0" lang="en-US" sz="545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973" y="556078"/>
            <a:ext cx="1045341" cy="747715"/>
          </a:xfrm>
        </p:spPr>
        <p:txBody>
          <a:bodyPr vert="horz" lIns="20574" tIns="20574" rIns="20574" bIns="20574" anchor="b"/>
          <a:lstStyle>
            <a:lvl1pPr algn="l">
              <a:buNone/>
              <a:defRPr sz="982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7972" y="1336470"/>
            <a:ext cx="1043900" cy="1029628"/>
          </a:xfrm>
        </p:spPr>
        <p:txBody>
          <a:bodyPr lIns="28804" rIns="20574" bIns="20574" anchor="t"/>
          <a:lstStyle>
            <a:lvl1pPr marL="0" indent="0" algn="l">
              <a:spcBef>
                <a:spcPts val="123"/>
              </a:spcBef>
              <a:buFontTx/>
              <a:buNone/>
              <a:defRPr sz="654"/>
            </a:lvl1pPr>
            <a:lvl2pPr>
              <a:defRPr sz="545"/>
            </a:lvl2pPr>
            <a:lvl3pPr>
              <a:defRPr sz="545"/>
            </a:lvl3pPr>
            <a:lvl4pPr>
              <a:defRPr sz="436"/>
            </a:lvl4pPr>
            <a:lvl5pPr>
              <a:defRPr sz="436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5636" y="3003083"/>
            <a:ext cx="287972" cy="172505"/>
          </a:xfrm>
        </p:spPr>
        <p:txBody>
          <a:bodyPr/>
          <a:lstStyle/>
          <a:p>
            <a:pPr>
              <a:defRPr/>
            </a:pPr>
            <a:fld id="{7A494049-A9A9-4C11-8607-235B77CA957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646675" y="566717"/>
            <a:ext cx="2181392" cy="185765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527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4499" y="2748076"/>
            <a:ext cx="4328587" cy="4920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4875" tIns="22438" rIns="44875" bIns="22438" anchor="t" compatLnSpc="1"/>
          <a:lstStyle/>
          <a:p>
            <a:pPr marL="0" algn="l" rtl="0" eaLnBrk="1" latinLnBrk="0" hangingPunct="1"/>
            <a:endParaRPr kumimoji="0" lang="en-US" sz="545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069804" y="2938580"/>
            <a:ext cx="2249785" cy="30150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4875" tIns="22438" rIns="44875" bIns="22438" anchor="t" compatLnSpc="1"/>
          <a:lstStyle/>
          <a:p>
            <a:pPr marL="0" algn="l" rtl="0" eaLnBrk="1" latinLnBrk="0" hangingPunct="1"/>
            <a:endParaRPr kumimoji="0" lang="en-US" sz="545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4499" y="-3375"/>
            <a:ext cx="4328587" cy="49201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4875" tIns="22438" rIns="44875" bIns="22438" anchor="t" compatLnSpc="1"/>
          <a:lstStyle/>
          <a:p>
            <a:pPr marL="0" algn="l" rtl="0" eaLnBrk="1" latinLnBrk="0" hangingPunct="1"/>
            <a:endParaRPr kumimoji="0" lang="en-US" sz="545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069804" y="-3375"/>
            <a:ext cx="2249785" cy="30150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4875" tIns="22438" rIns="44875" bIns="22438" anchor="t" compatLnSpc="1"/>
          <a:lstStyle/>
          <a:p>
            <a:pPr marL="0" algn="l" rtl="0" eaLnBrk="1" latinLnBrk="0" hangingPunct="1"/>
            <a:endParaRPr kumimoji="0" lang="en-US" sz="545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15980" y="332650"/>
            <a:ext cx="3887630" cy="540015"/>
          </a:xfrm>
          <a:prstGeom prst="rect">
            <a:avLst/>
          </a:prstGeom>
        </p:spPr>
        <p:txBody>
          <a:bodyPr vert="horz" lIns="0" tIns="20574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15980" y="914425"/>
            <a:ext cx="3887630" cy="2073656"/>
          </a:xfrm>
          <a:prstGeom prst="rect">
            <a:avLst/>
          </a:prstGeom>
        </p:spPr>
        <p:txBody>
          <a:bodyPr vert="horz" lIns="41148" tIns="20574" rIns="41148" bIns="20574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15980" y="3003083"/>
            <a:ext cx="1007904" cy="17250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545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259880" y="3003083"/>
            <a:ext cx="1583849" cy="17250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545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3743642" y="3003083"/>
            <a:ext cx="359966" cy="17250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545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000663A-A32E-47D9-B7F4-C68B1A808B9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8983" y="95629"/>
            <a:ext cx="4336853" cy="306728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545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545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508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34628" indent="-134628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309" kern="1200">
          <a:solidFill>
            <a:schemeClr val="tx1"/>
          </a:solidFill>
          <a:latin typeface="+mn-lt"/>
          <a:ea typeface="+mn-ea"/>
          <a:cs typeface="+mn-cs"/>
        </a:defRPr>
      </a:lvl1pPr>
      <a:lvl2pPr marL="314132" indent="-121166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760" indent="-121166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982" kern="1200">
          <a:solidFill>
            <a:schemeClr val="tx1"/>
          </a:solidFill>
          <a:latin typeface="+mn-lt"/>
          <a:ea typeface="+mn-ea"/>
          <a:cs typeface="+mn-cs"/>
        </a:defRPr>
      </a:lvl3pPr>
      <a:lvl4pPr marL="583388" indent="-103214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982" kern="1200">
          <a:solidFill>
            <a:schemeClr val="tx1"/>
          </a:solidFill>
          <a:latin typeface="+mn-lt"/>
          <a:ea typeface="+mn-ea"/>
          <a:cs typeface="+mn-cs"/>
        </a:defRPr>
      </a:lvl4pPr>
      <a:lvl5pPr marL="718016" indent="-103214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982" kern="1200">
          <a:solidFill>
            <a:schemeClr val="tx1"/>
          </a:solidFill>
          <a:latin typeface="+mn-lt"/>
          <a:ea typeface="+mn-ea"/>
          <a:cs typeface="+mn-cs"/>
        </a:defRPr>
      </a:lvl5pPr>
      <a:lvl6pPr marL="852644" indent="-103214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872" kern="1200">
          <a:solidFill>
            <a:schemeClr val="tx1"/>
          </a:solidFill>
          <a:latin typeface="+mn-lt"/>
          <a:ea typeface="+mn-ea"/>
          <a:cs typeface="+mn-cs"/>
        </a:defRPr>
      </a:lvl6pPr>
      <a:lvl7pPr marL="942396" indent="-89752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763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7024" indent="-89752" algn="l" rtl="0" eaLnBrk="1" latinLnBrk="0" hangingPunct="1">
        <a:spcBef>
          <a:spcPct val="20000"/>
        </a:spcBef>
        <a:buClr>
          <a:schemeClr val="tx2"/>
        </a:buClr>
        <a:buChar char="•"/>
        <a:defRPr kumimoji="0" sz="763" kern="1200">
          <a:solidFill>
            <a:schemeClr val="tx1"/>
          </a:solidFill>
          <a:latin typeface="+mn-lt"/>
          <a:ea typeface="+mn-ea"/>
          <a:cs typeface="+mn-cs"/>
        </a:defRPr>
      </a:lvl8pPr>
      <a:lvl9pPr marL="1211652" indent="-89752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654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243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487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731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8975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121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462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5706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795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215980" y="72002"/>
            <a:ext cx="3887629" cy="468013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15980" y="576016"/>
            <a:ext cx="3887629" cy="231990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3023712" y="3003081"/>
            <a:ext cx="1081337" cy="17280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66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20E8E99-C14B-48A4-9AF7-484D49FD1806}" type="datetime1">
              <a:rPr lang="en-US" smtClean="0"/>
              <a:t>2/15/2022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369309" y="3003081"/>
            <a:ext cx="1655842" cy="17280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66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89412" y="3003081"/>
            <a:ext cx="935911" cy="17280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66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CE3832E-8678-4D11-8F15-A6D7D413D718}" type="slidenum">
              <a:rPr lang="en-US" smtClean="0"/>
              <a:pPr>
                <a:defRPr/>
              </a:pPr>
              <a:t>‹Nº›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215980" y="3001582"/>
            <a:ext cx="3887629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3196" tIns="21598" rIns="43196" bIns="21598" anchor="t" compatLnSpc="1"/>
          <a:lstStyle/>
          <a:p>
            <a:endParaRPr kumimoji="0" lang="en-US" sz="236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215980" y="540015"/>
            <a:ext cx="3887629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3196" tIns="21598" rIns="43196" bIns="21598" anchor="t" compatLnSpc="1"/>
          <a:lstStyle/>
          <a:p>
            <a:endParaRPr kumimoji="0" lang="en-US" sz="236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197976" y="3055586"/>
            <a:ext cx="90167" cy="56836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36"/>
          </a:p>
        </p:txBody>
      </p:sp>
    </p:spTree>
    <p:extLst>
      <p:ext uri="{BB962C8B-B14F-4D97-AF65-F5344CB8AC3E}">
        <p14:creationId xmlns:p14="http://schemas.microsoft.com/office/powerpoint/2010/main" val="366098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1512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29589" indent="-129589" algn="l" rtl="0" eaLnBrk="1" latinLnBrk="0" hangingPunct="1">
        <a:spcBef>
          <a:spcPts val="283"/>
        </a:spcBef>
        <a:buClr>
          <a:schemeClr val="accent1"/>
        </a:buClr>
        <a:buSzPct val="76000"/>
        <a:buFont typeface="Wingdings 3"/>
        <a:buChar char=""/>
        <a:defRPr kumimoji="0"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259178" indent="-129589" algn="l" rtl="0" eaLnBrk="1" latinLnBrk="0" hangingPunct="1">
        <a:spcBef>
          <a:spcPts val="236"/>
        </a:spcBef>
        <a:buClr>
          <a:schemeClr val="accent2"/>
        </a:buClr>
        <a:buSzPct val="76000"/>
        <a:buFont typeface="Wingdings 3"/>
        <a:buChar char=""/>
        <a:defRPr kumimoji="0" sz="1087" kern="1200">
          <a:solidFill>
            <a:schemeClr val="tx2"/>
          </a:solidFill>
          <a:latin typeface="+mn-lt"/>
          <a:ea typeface="+mn-ea"/>
          <a:cs typeface="+mn-cs"/>
        </a:defRPr>
      </a:lvl2pPr>
      <a:lvl3pPr marL="388766" indent="-107991" algn="l" rtl="0" eaLnBrk="1" latinLnBrk="0" hangingPunct="1">
        <a:spcBef>
          <a:spcPts val="236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518355" indent="-107991" algn="l" rtl="0" eaLnBrk="1" latinLnBrk="0" hangingPunct="1">
        <a:spcBef>
          <a:spcPts val="189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indent="-107991" algn="l" rtl="0" eaLnBrk="1" latinLnBrk="0" hangingPunct="1">
        <a:spcBef>
          <a:spcPts val="142"/>
        </a:spcBef>
        <a:buClr>
          <a:schemeClr val="accent2"/>
        </a:buClr>
        <a:buSzPct val="70000"/>
        <a:buFont typeface="Wingdings"/>
        <a:buChar char=""/>
        <a:defRPr kumimoji="0"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777533" indent="-86393" algn="l" rtl="0" eaLnBrk="1" latinLnBrk="0" hangingPunct="1">
        <a:spcBef>
          <a:spcPts val="142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756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863925" indent="-86393" algn="l" rtl="0" eaLnBrk="1" latinLnBrk="0" hangingPunct="1">
        <a:spcBef>
          <a:spcPts val="142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661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950318" indent="-86393" algn="l" rtl="0" eaLnBrk="1" latinLnBrk="0" hangingPunct="1">
        <a:spcBef>
          <a:spcPts val="142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661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036710" indent="-86393" algn="l" rtl="0" eaLnBrk="1" latinLnBrk="0" hangingPunct="1">
        <a:spcBef>
          <a:spcPts val="142"/>
        </a:spcBef>
        <a:buClr>
          <a:srgbClr val="9FB8CD"/>
        </a:buClr>
        <a:buSzPct val="75000"/>
        <a:buFont typeface="Wingdings 3"/>
        <a:buChar char=""/>
        <a:defRPr kumimoji="0" lang="en-US" sz="567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2.svg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>
          <a:xfrm>
            <a:off x="287586" y="1836050"/>
            <a:ext cx="3528051" cy="468013"/>
          </a:xfrm>
        </p:spPr>
        <p:txBody>
          <a:bodyPr>
            <a:normAutofit fontScale="90000"/>
          </a:bodyPr>
          <a:lstStyle/>
          <a:p>
            <a:r>
              <a:rPr lang="es-ES_tradnl" dirty="0">
                <a:latin typeface="Arial Narrow" panose="020B0606020202030204" pitchFamily="34" charset="0"/>
              </a:rPr>
              <a:t>Tema 1. Introducción</a:t>
            </a:r>
            <a:br>
              <a:rPr lang="es-ES_tradnl" dirty="0">
                <a:latin typeface="Arial Narrow" panose="020B0606020202030204" pitchFamily="34" charset="0"/>
              </a:rPr>
            </a:br>
            <a:r>
              <a:rPr lang="es-ES_tradnl" sz="1100" dirty="0">
                <a:latin typeface="Arial Narrow" panose="020B0606020202030204" pitchFamily="34" charset="0"/>
              </a:rPr>
              <a:t>Fundamentos de Computadores – G.I.T.I.</a:t>
            </a:r>
            <a:endParaRPr lang="es-ES" sz="1100" dirty="0">
              <a:latin typeface="Arial Narrow" panose="020B0606020202030204" pitchFamily="34" charset="0"/>
            </a:endParaRP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575945" y="2368402"/>
            <a:ext cx="3239691" cy="321614"/>
          </a:xfrm>
        </p:spPr>
        <p:txBody>
          <a:bodyPr>
            <a:noAutofit/>
          </a:bodyPr>
          <a:lstStyle/>
          <a:p>
            <a:r>
              <a:rPr lang="es-ES_tradnl" sz="850" b="1" dirty="0">
                <a:latin typeface="Arial Narrow" panose="020B0606020202030204" pitchFamily="34" charset="0"/>
              </a:rPr>
              <a:t>Luis Felipe </a:t>
            </a:r>
            <a:r>
              <a:rPr lang="es-ES_tradnl" sz="850" b="1">
                <a:latin typeface="Arial Narrow" panose="020B0606020202030204" pitchFamily="34" charset="0"/>
              </a:rPr>
              <a:t>Romero Gómez, 2020</a:t>
            </a:r>
            <a:endParaRPr lang="es-ES_tradnl" sz="85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4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/>
              <a:t>Ciclo de Instrucción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/>
              <a:t>Ciclo de instrucción</a:t>
            </a:r>
          </a:p>
          <a:p>
            <a:pPr lvl="1" eaLnBrk="1" hangingPunct="1"/>
            <a:r>
              <a:rPr lang="es-ES" dirty="0"/>
              <a:t>Búsqueda de instrucción (PC </a:t>
            </a:r>
            <a:r>
              <a:rPr lang="es-ES" dirty="0">
                <a:sym typeface="Wingdings" pitchFamily="2" charset="2"/>
              </a:rPr>
              <a:t> MEM  UC) </a:t>
            </a:r>
            <a:endParaRPr lang="es-ES" dirty="0"/>
          </a:p>
          <a:p>
            <a:pPr lvl="1" eaLnBrk="1" hangingPunct="1"/>
            <a:r>
              <a:rPr lang="es-ES" dirty="0"/>
              <a:t>Descodificación (UC)</a:t>
            </a:r>
          </a:p>
          <a:p>
            <a:pPr lvl="1" eaLnBrk="1" hangingPunct="1"/>
            <a:r>
              <a:rPr lang="es-ES" dirty="0"/>
              <a:t>Envío de señales para ejecución (UC)</a:t>
            </a:r>
          </a:p>
          <a:p>
            <a:pPr lvl="2" eaLnBrk="1" hangingPunct="1"/>
            <a:r>
              <a:rPr lang="es-ES" dirty="0"/>
              <a:t>Búsqueda de datos (MEM </a:t>
            </a:r>
            <a:r>
              <a:rPr lang="es-ES" dirty="0">
                <a:sym typeface="Wingdings" pitchFamily="2" charset="2"/>
              </a:rPr>
              <a:t> VD</a:t>
            </a:r>
            <a:r>
              <a:rPr lang="es-ES" dirty="0"/>
              <a:t>)</a:t>
            </a:r>
          </a:p>
          <a:p>
            <a:pPr lvl="2" eaLnBrk="1" hangingPunct="1"/>
            <a:r>
              <a:rPr lang="es-ES" dirty="0"/>
              <a:t>Ejecución (VD)</a:t>
            </a:r>
          </a:p>
          <a:p>
            <a:pPr lvl="2" eaLnBrk="1" hangingPunct="1"/>
            <a:r>
              <a:rPr lang="es-ES" dirty="0"/>
              <a:t>Almacenamiento de resultados (VD </a:t>
            </a:r>
            <a:r>
              <a:rPr lang="es-ES" dirty="0">
                <a:sym typeface="Wingdings" pitchFamily="2" charset="2"/>
              </a:rPr>
              <a:t> MEM)</a:t>
            </a:r>
            <a:endParaRPr lang="es-ES" dirty="0"/>
          </a:p>
          <a:p>
            <a:pPr lvl="1" eaLnBrk="1" hangingPunct="1"/>
            <a:r>
              <a:rPr lang="es-ES" dirty="0"/>
              <a:t> Determinar próxima instrucción (cambiar PC)</a:t>
            </a:r>
          </a:p>
        </p:txBody>
      </p:sp>
      <p:sp>
        <p:nvSpPr>
          <p:cNvPr id="1229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1pPr>
            <a:lvl2pPr marL="810261" indent="-311639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2pPr>
            <a:lvl3pPr marL="1246556" indent="-249311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3pPr>
            <a:lvl4pPr marL="1745178" indent="-249311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4pPr>
            <a:lvl5pPr marL="2243800" indent="-249311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5pPr>
            <a:lvl6pPr marL="2742423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6pPr>
            <a:lvl7pPr marL="3241045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7pPr>
            <a:lvl8pPr marL="3739667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8pPr>
            <a:lvl9pPr marL="4238290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33BB728-880C-4415-863F-E477E6521B4B}" type="slidenum">
              <a:rPr lang="es-ES" sz="654"/>
              <a:pPr eaLnBrk="1" hangingPunct="1"/>
              <a:t>10</a:t>
            </a:fld>
            <a:endParaRPr lang="es-ES" sz="654"/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275060" y="834738"/>
            <a:ext cx="345567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4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70" y="179884"/>
            <a:ext cx="4584610" cy="588641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dirty="0"/>
              <a:t>Generaciones de computadores</a:t>
            </a:r>
            <a:endParaRPr lang="es-ES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275061" y="941096"/>
            <a:ext cx="3672082" cy="2119108"/>
          </a:xfrm>
        </p:spPr>
        <p:txBody>
          <a:bodyPr/>
          <a:lstStyle/>
          <a:p>
            <a:pPr marL="448414" lvl="1" indent="-223342"/>
            <a:r>
              <a:rPr lang="es-ES" sz="1418" dirty="0"/>
              <a:t>Tubos de vacío 1940-1950</a:t>
            </a:r>
          </a:p>
          <a:p>
            <a:pPr marL="448414" lvl="1" indent="-223342"/>
            <a:r>
              <a:rPr lang="es-ES" sz="1418" dirty="0"/>
              <a:t>Transistores 1950-1964</a:t>
            </a:r>
          </a:p>
          <a:p>
            <a:pPr marL="448414" lvl="1" indent="-223342"/>
            <a:r>
              <a:rPr lang="es-ES" sz="1418" dirty="0"/>
              <a:t>Circuitos integrados 1964-1971</a:t>
            </a:r>
          </a:p>
          <a:p>
            <a:pPr marL="448414" lvl="1" indent="-223342"/>
            <a:r>
              <a:rPr lang="es-ES" sz="1418" dirty="0"/>
              <a:t>Microprocesadores 1971-1985</a:t>
            </a:r>
          </a:p>
          <a:p>
            <a:pPr marL="448414" lvl="1" indent="-223342"/>
            <a:r>
              <a:rPr lang="es-ES" sz="1418" dirty="0"/>
              <a:t>Arquitecturas RISC 1985-2002</a:t>
            </a:r>
          </a:p>
          <a:p>
            <a:pPr marL="448414" lvl="1" indent="-223342"/>
            <a:r>
              <a:rPr lang="es-ES" sz="1418" dirty="0"/>
              <a:t>Arquitecturas </a:t>
            </a:r>
            <a:r>
              <a:rPr lang="es-ES" sz="1418" dirty="0" err="1"/>
              <a:t>multi</a:t>
            </a:r>
            <a:r>
              <a:rPr lang="es-ES" sz="1418" dirty="0"/>
              <a:t>-Core 2002-</a:t>
            </a:r>
          </a:p>
          <a:p>
            <a:pPr marL="448414" lvl="1" indent="-223342"/>
            <a:r>
              <a:rPr lang="es-ES" sz="1418" dirty="0"/>
              <a:t>Próximas generaciones: ¿AI, QC?</a:t>
            </a:r>
          </a:p>
          <a:p>
            <a:pPr marL="448414" lvl="1" indent="-223342"/>
            <a:endParaRPr lang="es-ES" sz="1418" dirty="0"/>
          </a:p>
        </p:txBody>
      </p:sp>
      <p:sp>
        <p:nvSpPr>
          <p:cNvPr id="13314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1pPr>
            <a:lvl2pPr marL="810261" indent="-311639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2pPr>
            <a:lvl3pPr marL="1246556" indent="-249311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3pPr>
            <a:lvl4pPr marL="1745178" indent="-249311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4pPr>
            <a:lvl5pPr marL="2243800" indent="-249311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5pPr>
            <a:lvl6pPr marL="2742423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6pPr>
            <a:lvl7pPr marL="3241045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7pPr>
            <a:lvl8pPr marL="3739667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8pPr>
            <a:lvl9pPr marL="4238290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837D8D5-0AE6-4BC3-AB2A-BEC5C5B06703}" type="slidenum">
              <a:rPr lang="es-ES" sz="654"/>
              <a:pPr eaLnBrk="1" hangingPunct="1"/>
              <a:t>11</a:t>
            </a:fld>
            <a:endParaRPr lang="es-ES" sz="654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275061" y="784035"/>
            <a:ext cx="34574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4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280415" y="210030"/>
            <a:ext cx="3670351" cy="590372"/>
          </a:xfrm>
        </p:spPr>
        <p:txBody>
          <a:bodyPr/>
          <a:lstStyle/>
          <a:p>
            <a:pPr eaLnBrk="1" hangingPunct="1"/>
            <a:r>
              <a:rPr lang="es-ES" dirty="0"/>
              <a:t>Rendimiento relativo</a:t>
            </a:r>
          </a:p>
        </p:txBody>
      </p:sp>
      <p:pic>
        <p:nvPicPr>
          <p:cNvPr id="1048" name="Picture 24">
            <a:extLst>
              <a:ext uri="{FF2B5EF4-FFF2-40B4-BE49-F238E27FC236}">
                <a16:creationId xmlns:a16="http://schemas.microsoft.com/office/drawing/2014/main" id="{CC262D22-C896-44E1-BC36-93E894AF0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0" y="800402"/>
            <a:ext cx="4176018" cy="230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05C6C18-36AF-4191-B9A6-53018DFBF867}"/>
              </a:ext>
            </a:extLst>
          </p:cNvPr>
          <p:cNvCxnSpPr/>
          <p:nvPr/>
        </p:nvCxnSpPr>
        <p:spPr>
          <a:xfrm>
            <a:off x="943663" y="2293377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DF6A125-C497-48F5-8B27-B9B139A36F10}"/>
              </a:ext>
            </a:extLst>
          </p:cNvPr>
          <p:cNvCxnSpPr>
            <a:cxnSpLocks/>
          </p:cNvCxnSpPr>
          <p:nvPr/>
        </p:nvCxnSpPr>
        <p:spPr>
          <a:xfrm>
            <a:off x="3527946" y="1476028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3C7A0510-1974-4B16-A635-01CD2A0155A9}"/>
              </a:ext>
            </a:extLst>
          </p:cNvPr>
          <p:cNvSpPr/>
          <p:nvPr/>
        </p:nvSpPr>
        <p:spPr>
          <a:xfrm>
            <a:off x="577216" y="2709823"/>
            <a:ext cx="732893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3D3C3F"/>
                </a:solidFill>
                <a:latin typeface="DIN"/>
              </a:rPr>
              <a:t>SuperSPARC</a:t>
            </a:r>
            <a:r>
              <a:rPr lang="es-ES" dirty="0">
                <a:solidFill>
                  <a:srgbClr val="3D3C3F"/>
                </a:solidFill>
                <a:latin typeface="DIN"/>
              </a:rPr>
              <a:t> I 32MHz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F7499AB-36BA-41CE-83AA-B7C94E1F0C36}"/>
              </a:ext>
            </a:extLst>
          </p:cNvPr>
          <p:cNvSpPr/>
          <p:nvPr/>
        </p:nvSpPr>
        <p:spPr>
          <a:xfrm>
            <a:off x="3167906" y="2124100"/>
            <a:ext cx="881973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3D3C3F"/>
                </a:solidFill>
                <a:latin typeface="DIN"/>
              </a:rPr>
              <a:t>IBM POWER9 22C 3.07GHz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>
          <a:xfrm>
            <a:off x="253274" y="165576"/>
            <a:ext cx="3670351" cy="590372"/>
          </a:xfrm>
        </p:spPr>
        <p:txBody>
          <a:bodyPr/>
          <a:lstStyle/>
          <a:p>
            <a:pPr eaLnBrk="1" hangingPunct="1"/>
            <a:r>
              <a:rPr lang="es-ES" dirty="0"/>
              <a:t>Integración</a:t>
            </a:r>
          </a:p>
        </p:txBody>
      </p:sp>
      <p:sp>
        <p:nvSpPr>
          <p:cNvPr id="1027" name="4 Marcador de número de diapositiva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1pPr>
            <a:lvl2pPr marL="810261" indent="-311639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2pPr>
            <a:lvl3pPr marL="1246556" indent="-249311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3pPr>
            <a:lvl4pPr marL="1745178" indent="-249311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4pPr>
            <a:lvl5pPr marL="2243800" indent="-249311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5pPr>
            <a:lvl6pPr marL="2742423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6pPr>
            <a:lvl7pPr marL="3241045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7pPr>
            <a:lvl8pPr marL="3739667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8pPr>
            <a:lvl9pPr marL="4238290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046088F-3767-457A-951B-7D5742A2CEC6}" type="slidenum">
              <a:rPr lang="es-ES" sz="654"/>
              <a:pPr eaLnBrk="1" hangingPunct="1"/>
              <a:t>13</a:t>
            </a:fld>
            <a:endParaRPr lang="es-ES" sz="654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2F4C01-80C0-495F-A814-7D55D7079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388" y="0"/>
            <a:ext cx="4246638" cy="32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commons/0/00/Moore%27s_Law_Transistor_Count_1970-20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830" y="-10256726"/>
            <a:ext cx="4184466" cy="309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54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3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1pPr>
            <a:lvl2pPr marL="810261" indent="-311639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2pPr>
            <a:lvl3pPr marL="1246556" indent="-249311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3pPr>
            <a:lvl4pPr marL="1745178" indent="-249311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4pPr>
            <a:lvl5pPr marL="2243800" indent="-249311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5pPr>
            <a:lvl6pPr marL="2742423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6pPr>
            <a:lvl7pPr marL="3241045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7pPr>
            <a:lvl8pPr marL="3739667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8pPr>
            <a:lvl9pPr marL="4238290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04F8C2B-BAD2-4A81-9FC3-35C78E804D1C}" type="slidenum">
              <a:rPr lang="es-ES" sz="654"/>
              <a:pPr eaLnBrk="1" hangingPunct="1"/>
              <a:t>14</a:t>
            </a:fld>
            <a:endParaRPr lang="es-ES" sz="654" dirty="0"/>
          </a:p>
        </p:txBody>
      </p:sp>
      <p:pic>
        <p:nvPicPr>
          <p:cNvPr id="3074" name="Picture 2" descr="As a metal oxide-semiconductor field effect transistor (MOSFET) shrinks, the gate dielectric (yellow) thickness approaches several atoms (0.5 nm at the 22-nm technology node)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82" y="899964"/>
            <a:ext cx="1728192" cy="66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903361-A2E1-4C9F-9A67-639B0FA37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274" y="165576"/>
            <a:ext cx="3670351" cy="590372"/>
          </a:xfrm>
        </p:spPr>
        <p:txBody>
          <a:bodyPr/>
          <a:lstStyle/>
          <a:p>
            <a:pPr eaLnBrk="1" hangingPunct="1"/>
            <a:r>
              <a:rPr lang="es-ES" dirty="0"/>
              <a:t>Integración</a:t>
            </a:r>
          </a:p>
        </p:txBody>
      </p:sp>
      <p:pic>
        <p:nvPicPr>
          <p:cNvPr id="2" name="Picture 2" descr="A close-up of the 2 nm transistor struc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50" y="1829294"/>
            <a:ext cx="764273" cy="116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BM ya produce chips con fotolitografía de 2 nm y mira de tú a tú a TSMC en la liza para dominar las tecnologías de integración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762" y="1796458"/>
            <a:ext cx="1728192" cy="118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altLang="en-US"/>
              <a:t> </a:t>
            </a:r>
            <a:fld id="{CA3A7C38-9A71-4264-87FE-CF72D5331CF9}" type="slidenum">
              <a:rPr lang="es-ES" altLang="en-US"/>
              <a:pPr>
                <a:defRPr/>
              </a:pPr>
              <a:t>15</a:t>
            </a:fld>
            <a:endParaRPr lang="es-ES" altLang="en-US"/>
          </a:p>
        </p:txBody>
      </p:sp>
      <p:graphicFrame>
        <p:nvGraphicFramePr>
          <p:cNvPr id="114691" name="Object 2"/>
          <p:cNvGraphicFramePr>
            <a:graphicFrameLocks noChangeAspect="1"/>
          </p:cNvGraphicFramePr>
          <p:nvPr/>
        </p:nvGraphicFramePr>
        <p:xfrm>
          <a:off x="3239692" y="294952"/>
          <a:ext cx="464956" cy="78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lip" r:id="rId3" imgW="4579545" imgH="8994618" progId="MS_ClipArt_Gallery.2">
                  <p:embed/>
                </p:oleObj>
              </mc:Choice>
              <mc:Fallback>
                <p:oleObj name="Clip" r:id="rId3" imgW="4579545" imgH="8994618" progId="MS_ClipArt_Gallery.2">
                  <p:embed/>
                  <p:pic>
                    <p:nvPicPr>
                      <p:cNvPr id="11469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9692" y="294952"/>
                        <a:ext cx="464956" cy="781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2" name="Rectangle 3"/>
          <p:cNvSpPr>
            <a:spLocks noChangeArrowheads="1"/>
          </p:cNvSpPr>
          <p:nvPr/>
        </p:nvSpPr>
        <p:spPr bwMode="auto">
          <a:xfrm>
            <a:off x="395964" y="2832258"/>
            <a:ext cx="3671650" cy="34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187" tIns="22594" rIns="45187" bIns="22594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s-ES" sz="545"/>
          </a:p>
        </p:txBody>
      </p:sp>
      <p:grpSp>
        <p:nvGrpSpPr>
          <p:cNvPr id="114693" name="Group 4"/>
          <p:cNvGrpSpPr>
            <a:grpSpLocks/>
          </p:cNvGrpSpPr>
          <p:nvPr/>
        </p:nvGrpSpPr>
        <p:grpSpPr bwMode="auto">
          <a:xfrm>
            <a:off x="71995" y="1373838"/>
            <a:ext cx="151485" cy="620012"/>
            <a:chOff x="96" y="1887"/>
            <a:chExt cx="202" cy="758"/>
          </a:xfrm>
        </p:grpSpPr>
        <p:sp>
          <p:nvSpPr>
            <p:cNvPr id="114856" name="Rectangle 5"/>
            <p:cNvSpPr>
              <a:spLocks noChangeArrowheads="1"/>
            </p:cNvSpPr>
            <p:nvPr/>
          </p:nvSpPr>
          <p:spPr bwMode="auto">
            <a:xfrm rot="16200000">
              <a:off x="-120" y="2228"/>
              <a:ext cx="63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982" b="1">
                  <a:solidFill>
                    <a:srgbClr val="003399"/>
                  </a:solidFill>
                </a:rPr>
                <a:t>Watts/cm</a:t>
              </a:r>
              <a:endParaRPr lang="en-US" sz="1745">
                <a:solidFill>
                  <a:srgbClr val="003399"/>
                </a:solidFill>
              </a:endParaRPr>
            </a:p>
          </p:txBody>
        </p:sp>
        <p:sp>
          <p:nvSpPr>
            <p:cNvPr id="114857" name="Rectangle 6"/>
            <p:cNvSpPr>
              <a:spLocks noChangeArrowheads="1"/>
            </p:cNvSpPr>
            <p:nvPr/>
          </p:nvSpPr>
          <p:spPr bwMode="auto">
            <a:xfrm rot="16200000">
              <a:off x="133" y="1853"/>
              <a:ext cx="43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545" b="1">
                  <a:solidFill>
                    <a:srgbClr val="003399"/>
                  </a:solidFill>
                </a:rPr>
                <a:t>2</a:t>
              </a:r>
              <a:endParaRPr lang="en-US" sz="1200">
                <a:solidFill>
                  <a:srgbClr val="003399"/>
                </a:solidFill>
              </a:endParaRPr>
            </a:p>
          </p:txBody>
        </p:sp>
      </p:grpSp>
      <p:sp>
        <p:nvSpPr>
          <p:cNvPr id="114694" name="Oval 7"/>
          <p:cNvSpPr>
            <a:spLocks noChangeArrowheads="1"/>
          </p:cNvSpPr>
          <p:nvPr/>
        </p:nvSpPr>
        <p:spPr bwMode="auto">
          <a:xfrm>
            <a:off x="2779986" y="1079374"/>
            <a:ext cx="104990" cy="89975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med" len="lg"/>
              </a14:hiddenLine>
            </a:ext>
          </a:extLst>
        </p:spPr>
        <p:txBody>
          <a:bodyPr wrap="none" lIns="44875" tIns="22438" rIns="44875" bIns="22438" anchor="ctr"/>
          <a:lstStyle/>
          <a:p>
            <a:endParaRPr lang="es-ES" sz="545"/>
          </a:p>
        </p:txBody>
      </p:sp>
      <p:sp>
        <p:nvSpPr>
          <p:cNvPr id="114695" name="Oval 8"/>
          <p:cNvSpPr>
            <a:spLocks noChangeArrowheads="1"/>
          </p:cNvSpPr>
          <p:nvPr/>
        </p:nvSpPr>
        <p:spPr bwMode="auto">
          <a:xfrm>
            <a:off x="3520164" y="643402"/>
            <a:ext cx="104990" cy="89975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med" len="lg"/>
              </a14:hiddenLine>
            </a:ext>
          </a:extLst>
        </p:spPr>
        <p:txBody>
          <a:bodyPr wrap="none" lIns="44875" tIns="22438" rIns="44875" bIns="22438" anchor="ctr"/>
          <a:lstStyle/>
          <a:p>
            <a:endParaRPr lang="es-ES" sz="545"/>
          </a:p>
        </p:txBody>
      </p:sp>
      <p:sp>
        <p:nvSpPr>
          <p:cNvPr id="114696" name="Line 9"/>
          <p:cNvSpPr>
            <a:spLocks noChangeShapeType="1"/>
          </p:cNvSpPr>
          <p:nvPr/>
        </p:nvSpPr>
        <p:spPr bwMode="auto">
          <a:xfrm>
            <a:off x="511452" y="1882609"/>
            <a:ext cx="2782235" cy="818"/>
          </a:xfrm>
          <a:prstGeom prst="line">
            <a:avLst/>
          </a:prstGeom>
          <a:noFill/>
          <a:ln w="0">
            <a:solidFill>
              <a:srgbClr val="FF131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4875" tIns="22438" rIns="44875" bIns="22438"/>
          <a:lstStyle/>
          <a:p>
            <a:endParaRPr lang="en-US" sz="545"/>
          </a:p>
        </p:txBody>
      </p:sp>
      <p:sp>
        <p:nvSpPr>
          <p:cNvPr id="114697" name="Line 10"/>
          <p:cNvSpPr>
            <a:spLocks noChangeShapeType="1"/>
          </p:cNvSpPr>
          <p:nvPr/>
        </p:nvSpPr>
        <p:spPr bwMode="auto">
          <a:xfrm>
            <a:off x="511452" y="1256053"/>
            <a:ext cx="2782235" cy="1636"/>
          </a:xfrm>
          <a:prstGeom prst="line">
            <a:avLst/>
          </a:prstGeom>
          <a:noFill/>
          <a:ln w="0">
            <a:solidFill>
              <a:srgbClr val="FF131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4875" tIns="22438" rIns="44875" bIns="22438"/>
          <a:lstStyle/>
          <a:p>
            <a:endParaRPr lang="en-US" sz="545"/>
          </a:p>
        </p:txBody>
      </p:sp>
      <p:sp>
        <p:nvSpPr>
          <p:cNvPr id="114698" name="Rectangle 11"/>
          <p:cNvSpPr>
            <a:spLocks noChangeArrowheads="1"/>
          </p:cNvSpPr>
          <p:nvPr/>
        </p:nvSpPr>
        <p:spPr bwMode="auto">
          <a:xfrm>
            <a:off x="518202" y="1031933"/>
            <a:ext cx="2782235" cy="1486230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4D4D4D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875" tIns="22438" rIns="44875" bIns="22438"/>
          <a:lstStyle/>
          <a:p>
            <a:endParaRPr lang="es-ES" sz="545"/>
          </a:p>
        </p:txBody>
      </p:sp>
      <p:grpSp>
        <p:nvGrpSpPr>
          <p:cNvPr id="114699" name="Group 12"/>
          <p:cNvGrpSpPr>
            <a:grpSpLocks/>
          </p:cNvGrpSpPr>
          <p:nvPr/>
        </p:nvGrpSpPr>
        <p:grpSpPr bwMode="auto">
          <a:xfrm>
            <a:off x="511452" y="2491170"/>
            <a:ext cx="2782985" cy="25356"/>
            <a:chOff x="682" y="3274"/>
            <a:chExt cx="3711" cy="39"/>
          </a:xfrm>
        </p:grpSpPr>
        <p:sp>
          <p:nvSpPr>
            <p:cNvPr id="114845" name="Line 13"/>
            <p:cNvSpPr>
              <a:spLocks noChangeShapeType="1"/>
            </p:cNvSpPr>
            <p:nvPr/>
          </p:nvSpPr>
          <p:spPr bwMode="auto">
            <a:xfrm>
              <a:off x="682" y="3312"/>
              <a:ext cx="3710" cy="1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46" name="Line 14"/>
            <p:cNvSpPr>
              <a:spLocks noChangeShapeType="1"/>
            </p:cNvSpPr>
            <p:nvPr/>
          </p:nvSpPr>
          <p:spPr bwMode="auto">
            <a:xfrm flipV="1">
              <a:off x="1057" y="3274"/>
              <a:ext cx="1" cy="38"/>
            </a:xfrm>
            <a:prstGeom prst="line">
              <a:avLst/>
            </a:prstGeom>
            <a:noFill/>
            <a:ln w="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47" name="Line 15"/>
            <p:cNvSpPr>
              <a:spLocks noChangeShapeType="1"/>
            </p:cNvSpPr>
            <p:nvPr/>
          </p:nvSpPr>
          <p:spPr bwMode="auto">
            <a:xfrm flipV="1">
              <a:off x="1424" y="3274"/>
              <a:ext cx="1" cy="38"/>
            </a:xfrm>
            <a:prstGeom prst="line">
              <a:avLst/>
            </a:prstGeom>
            <a:noFill/>
            <a:ln w="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48" name="Line 16"/>
            <p:cNvSpPr>
              <a:spLocks noChangeShapeType="1"/>
            </p:cNvSpPr>
            <p:nvPr/>
          </p:nvSpPr>
          <p:spPr bwMode="auto">
            <a:xfrm flipV="1">
              <a:off x="1799" y="3274"/>
              <a:ext cx="1" cy="38"/>
            </a:xfrm>
            <a:prstGeom prst="line">
              <a:avLst/>
            </a:prstGeom>
            <a:noFill/>
            <a:ln w="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49" name="Line 17"/>
            <p:cNvSpPr>
              <a:spLocks noChangeShapeType="1"/>
            </p:cNvSpPr>
            <p:nvPr/>
          </p:nvSpPr>
          <p:spPr bwMode="auto">
            <a:xfrm flipV="1">
              <a:off x="2166" y="3274"/>
              <a:ext cx="1" cy="38"/>
            </a:xfrm>
            <a:prstGeom prst="line">
              <a:avLst/>
            </a:prstGeom>
            <a:noFill/>
            <a:ln w="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50" name="Line 18"/>
            <p:cNvSpPr>
              <a:spLocks noChangeShapeType="1"/>
            </p:cNvSpPr>
            <p:nvPr/>
          </p:nvSpPr>
          <p:spPr bwMode="auto">
            <a:xfrm flipV="1">
              <a:off x="2541" y="3274"/>
              <a:ext cx="1" cy="38"/>
            </a:xfrm>
            <a:prstGeom prst="line">
              <a:avLst/>
            </a:prstGeom>
            <a:noFill/>
            <a:ln w="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51" name="Line 19"/>
            <p:cNvSpPr>
              <a:spLocks noChangeShapeType="1"/>
            </p:cNvSpPr>
            <p:nvPr/>
          </p:nvSpPr>
          <p:spPr bwMode="auto">
            <a:xfrm flipV="1">
              <a:off x="2908" y="3274"/>
              <a:ext cx="1" cy="38"/>
            </a:xfrm>
            <a:prstGeom prst="line">
              <a:avLst/>
            </a:prstGeom>
            <a:noFill/>
            <a:ln w="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52" name="Line 20"/>
            <p:cNvSpPr>
              <a:spLocks noChangeShapeType="1"/>
            </p:cNvSpPr>
            <p:nvPr/>
          </p:nvSpPr>
          <p:spPr bwMode="auto">
            <a:xfrm flipV="1">
              <a:off x="3283" y="3274"/>
              <a:ext cx="1" cy="38"/>
            </a:xfrm>
            <a:prstGeom prst="line">
              <a:avLst/>
            </a:prstGeom>
            <a:noFill/>
            <a:ln w="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53" name="Line 21"/>
            <p:cNvSpPr>
              <a:spLocks noChangeShapeType="1"/>
            </p:cNvSpPr>
            <p:nvPr/>
          </p:nvSpPr>
          <p:spPr bwMode="auto">
            <a:xfrm flipV="1">
              <a:off x="3650" y="3274"/>
              <a:ext cx="1" cy="38"/>
            </a:xfrm>
            <a:prstGeom prst="line">
              <a:avLst/>
            </a:prstGeom>
            <a:noFill/>
            <a:ln w="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54" name="Line 22"/>
            <p:cNvSpPr>
              <a:spLocks noChangeShapeType="1"/>
            </p:cNvSpPr>
            <p:nvPr/>
          </p:nvSpPr>
          <p:spPr bwMode="auto">
            <a:xfrm flipV="1">
              <a:off x="4025" y="3274"/>
              <a:ext cx="1" cy="38"/>
            </a:xfrm>
            <a:prstGeom prst="line">
              <a:avLst/>
            </a:prstGeom>
            <a:noFill/>
            <a:ln w="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55" name="Line 23"/>
            <p:cNvSpPr>
              <a:spLocks noChangeShapeType="1"/>
            </p:cNvSpPr>
            <p:nvPr/>
          </p:nvSpPr>
          <p:spPr bwMode="auto">
            <a:xfrm flipV="1">
              <a:off x="4392" y="3274"/>
              <a:ext cx="1" cy="38"/>
            </a:xfrm>
            <a:prstGeom prst="line">
              <a:avLst/>
            </a:prstGeom>
            <a:noFill/>
            <a:ln w="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545"/>
            </a:p>
          </p:txBody>
        </p:sp>
      </p:grpSp>
      <p:sp>
        <p:nvSpPr>
          <p:cNvPr id="114700" name="Rectangle 24"/>
          <p:cNvSpPr>
            <a:spLocks noChangeArrowheads="1"/>
          </p:cNvSpPr>
          <p:nvPr/>
        </p:nvSpPr>
        <p:spPr bwMode="auto">
          <a:xfrm>
            <a:off x="364626" y="2471540"/>
            <a:ext cx="41678" cy="1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654" b="1">
                <a:solidFill>
                  <a:srgbClr val="003399"/>
                </a:solidFill>
              </a:rPr>
              <a:t>1</a:t>
            </a:r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14701" name="Rectangle 25"/>
          <p:cNvSpPr>
            <a:spLocks noChangeArrowheads="1"/>
          </p:cNvSpPr>
          <p:nvPr/>
        </p:nvSpPr>
        <p:spPr bwMode="auto">
          <a:xfrm>
            <a:off x="304040" y="1839258"/>
            <a:ext cx="83356" cy="1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654" b="1">
                <a:solidFill>
                  <a:srgbClr val="003399"/>
                </a:solidFill>
              </a:rPr>
              <a:t>10</a:t>
            </a:r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14702" name="Rectangle 26"/>
          <p:cNvSpPr>
            <a:spLocks noChangeArrowheads="1"/>
          </p:cNvSpPr>
          <p:nvPr/>
        </p:nvSpPr>
        <p:spPr bwMode="auto">
          <a:xfrm>
            <a:off x="243455" y="1212701"/>
            <a:ext cx="125034" cy="1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654" b="1">
                <a:solidFill>
                  <a:srgbClr val="003399"/>
                </a:solidFill>
              </a:rPr>
              <a:t>100</a:t>
            </a:r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14703" name="Rectangle 27"/>
          <p:cNvSpPr>
            <a:spLocks noChangeArrowheads="1"/>
          </p:cNvSpPr>
          <p:nvPr/>
        </p:nvSpPr>
        <p:spPr bwMode="auto">
          <a:xfrm>
            <a:off x="182868" y="991035"/>
            <a:ext cx="166712" cy="100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654" b="1">
                <a:solidFill>
                  <a:srgbClr val="003399"/>
                </a:solidFill>
              </a:rPr>
              <a:t>1000</a:t>
            </a:r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14704" name="Rectangle 28"/>
          <p:cNvSpPr>
            <a:spLocks noChangeArrowheads="1"/>
          </p:cNvSpPr>
          <p:nvPr/>
        </p:nvSpPr>
        <p:spPr bwMode="auto">
          <a:xfrm>
            <a:off x="553448" y="2620407"/>
            <a:ext cx="128240" cy="8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545" b="1">
                <a:solidFill>
                  <a:srgbClr val="003399"/>
                </a:solidFill>
                <a:latin typeface="Symbol" pitchFamily="18" charset="2"/>
              </a:rPr>
              <a:t>1.5m</a:t>
            </a:r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14705" name="Rectangle 29"/>
          <p:cNvSpPr>
            <a:spLocks noChangeArrowheads="1"/>
          </p:cNvSpPr>
          <p:nvPr/>
        </p:nvSpPr>
        <p:spPr bwMode="auto">
          <a:xfrm>
            <a:off x="876867" y="2620407"/>
            <a:ext cx="75342" cy="8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545" b="1">
                <a:solidFill>
                  <a:srgbClr val="003399"/>
                </a:solidFill>
                <a:latin typeface="Symbol" pitchFamily="18" charset="2"/>
              </a:rPr>
              <a:t>1m</a:t>
            </a:r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14706" name="Rectangle 30"/>
          <p:cNvSpPr>
            <a:spLocks noChangeArrowheads="1"/>
          </p:cNvSpPr>
          <p:nvPr/>
        </p:nvSpPr>
        <p:spPr bwMode="auto">
          <a:xfrm>
            <a:off x="1109895" y="2620407"/>
            <a:ext cx="128240" cy="8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545" b="1">
                <a:solidFill>
                  <a:srgbClr val="003399"/>
                </a:solidFill>
                <a:latin typeface="Symbol" pitchFamily="18" charset="2"/>
              </a:rPr>
              <a:t>0.7m</a:t>
            </a:r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14707" name="Rectangle 31"/>
          <p:cNvSpPr>
            <a:spLocks noChangeArrowheads="1"/>
          </p:cNvSpPr>
          <p:nvPr/>
        </p:nvSpPr>
        <p:spPr bwMode="auto">
          <a:xfrm>
            <a:off x="1391118" y="2620407"/>
            <a:ext cx="128240" cy="8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545" b="1">
                <a:solidFill>
                  <a:srgbClr val="003399"/>
                </a:solidFill>
                <a:latin typeface="Symbol" pitchFamily="18" charset="2"/>
              </a:rPr>
              <a:t>0.5m</a:t>
            </a:r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14708" name="Rectangle 32"/>
          <p:cNvSpPr>
            <a:spLocks noChangeArrowheads="1"/>
          </p:cNvSpPr>
          <p:nvPr/>
        </p:nvSpPr>
        <p:spPr bwMode="auto">
          <a:xfrm>
            <a:off x="1636708" y="2620407"/>
            <a:ext cx="163506" cy="8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545" b="1">
                <a:solidFill>
                  <a:srgbClr val="003399"/>
                </a:solidFill>
                <a:latin typeface="Symbol" pitchFamily="18" charset="2"/>
              </a:rPr>
              <a:t>0.35m</a:t>
            </a:r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14709" name="Rectangle 33"/>
          <p:cNvSpPr>
            <a:spLocks noChangeArrowheads="1"/>
          </p:cNvSpPr>
          <p:nvPr/>
        </p:nvSpPr>
        <p:spPr bwMode="auto">
          <a:xfrm>
            <a:off x="1917932" y="2620407"/>
            <a:ext cx="163506" cy="8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545" b="1">
                <a:solidFill>
                  <a:srgbClr val="003399"/>
                </a:solidFill>
                <a:latin typeface="Symbol" pitchFamily="18" charset="2"/>
              </a:rPr>
              <a:t>0.25m</a:t>
            </a:r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14710" name="Rectangle 34"/>
          <p:cNvSpPr>
            <a:spLocks noChangeArrowheads="1"/>
          </p:cNvSpPr>
          <p:nvPr/>
        </p:nvSpPr>
        <p:spPr bwMode="auto">
          <a:xfrm>
            <a:off x="2193156" y="2620407"/>
            <a:ext cx="163506" cy="8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545" b="1">
                <a:solidFill>
                  <a:srgbClr val="003399"/>
                </a:solidFill>
                <a:latin typeface="Symbol" pitchFamily="18" charset="2"/>
              </a:rPr>
              <a:t>0.18m</a:t>
            </a:r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14711" name="Rectangle 35"/>
          <p:cNvSpPr>
            <a:spLocks noChangeArrowheads="1"/>
          </p:cNvSpPr>
          <p:nvPr/>
        </p:nvSpPr>
        <p:spPr bwMode="auto">
          <a:xfrm>
            <a:off x="2474378" y="2620407"/>
            <a:ext cx="163506" cy="8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545" b="1">
                <a:solidFill>
                  <a:srgbClr val="003399"/>
                </a:solidFill>
                <a:latin typeface="Symbol" pitchFamily="18" charset="2"/>
              </a:rPr>
              <a:t>0.13m</a:t>
            </a:r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14712" name="Rectangle 36"/>
          <p:cNvSpPr>
            <a:spLocks noChangeArrowheads="1"/>
          </p:cNvSpPr>
          <p:nvPr/>
        </p:nvSpPr>
        <p:spPr bwMode="auto">
          <a:xfrm>
            <a:off x="2779236" y="2620407"/>
            <a:ext cx="128240" cy="8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545" b="1">
                <a:solidFill>
                  <a:srgbClr val="003399"/>
                </a:solidFill>
                <a:latin typeface="Symbol" pitchFamily="18" charset="2"/>
              </a:rPr>
              <a:t>0.1m</a:t>
            </a:r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14713" name="Rectangle 37"/>
          <p:cNvSpPr>
            <a:spLocks noChangeArrowheads="1"/>
          </p:cNvSpPr>
          <p:nvPr/>
        </p:nvSpPr>
        <p:spPr bwMode="auto">
          <a:xfrm>
            <a:off x="3030826" y="2620407"/>
            <a:ext cx="163506" cy="8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545" b="1">
                <a:solidFill>
                  <a:srgbClr val="003399"/>
                </a:solidFill>
                <a:latin typeface="Symbol" pitchFamily="18" charset="2"/>
              </a:rPr>
              <a:t>0.07m</a:t>
            </a:r>
            <a:endParaRPr lang="en-US" sz="1200">
              <a:solidFill>
                <a:srgbClr val="003399"/>
              </a:solidFill>
            </a:endParaRPr>
          </a:p>
        </p:txBody>
      </p:sp>
      <p:sp>
        <p:nvSpPr>
          <p:cNvPr id="114714" name="Rectangle 38"/>
          <p:cNvSpPr>
            <a:spLocks noChangeArrowheads="1"/>
          </p:cNvSpPr>
          <p:nvPr/>
        </p:nvSpPr>
        <p:spPr bwMode="auto">
          <a:xfrm>
            <a:off x="511452" y="1029478"/>
            <a:ext cx="2782235" cy="148623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4875" tIns="22438" rIns="44875" bIns="22438"/>
          <a:lstStyle/>
          <a:p>
            <a:endParaRPr lang="es-ES" sz="545"/>
          </a:p>
        </p:txBody>
      </p:sp>
      <p:sp>
        <p:nvSpPr>
          <p:cNvPr id="114715" name="Rectangle 39"/>
          <p:cNvSpPr>
            <a:spLocks noChangeArrowheads="1"/>
          </p:cNvSpPr>
          <p:nvPr/>
        </p:nvSpPr>
        <p:spPr bwMode="auto">
          <a:xfrm>
            <a:off x="539950" y="2158260"/>
            <a:ext cx="298471" cy="15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875" tIns="22438" rIns="44875" bIns="22438"/>
          <a:lstStyle/>
          <a:p>
            <a:endParaRPr lang="es-ES" sz="545"/>
          </a:p>
        </p:txBody>
      </p:sp>
      <p:sp>
        <p:nvSpPr>
          <p:cNvPr id="114716" name="Rectangle 40"/>
          <p:cNvSpPr>
            <a:spLocks noChangeArrowheads="1"/>
          </p:cNvSpPr>
          <p:nvPr/>
        </p:nvSpPr>
        <p:spPr bwMode="auto">
          <a:xfrm>
            <a:off x="964410" y="2286680"/>
            <a:ext cx="298471" cy="15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875" tIns="22438" rIns="44875" bIns="22438"/>
          <a:lstStyle/>
          <a:p>
            <a:endParaRPr lang="es-ES" sz="545"/>
          </a:p>
        </p:txBody>
      </p:sp>
      <p:sp>
        <p:nvSpPr>
          <p:cNvPr id="114717" name="Rectangle 41"/>
          <p:cNvSpPr>
            <a:spLocks noChangeArrowheads="1"/>
          </p:cNvSpPr>
          <p:nvPr/>
        </p:nvSpPr>
        <p:spPr bwMode="auto">
          <a:xfrm>
            <a:off x="1228383" y="2121453"/>
            <a:ext cx="1044650" cy="15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875" tIns="22438" rIns="44875" bIns="22438"/>
          <a:lstStyle/>
          <a:p>
            <a:endParaRPr lang="es-ES" sz="545"/>
          </a:p>
        </p:txBody>
      </p:sp>
      <p:sp>
        <p:nvSpPr>
          <p:cNvPr id="114718" name="Rectangle 42"/>
          <p:cNvSpPr>
            <a:spLocks noChangeArrowheads="1"/>
          </p:cNvSpPr>
          <p:nvPr/>
        </p:nvSpPr>
        <p:spPr bwMode="auto">
          <a:xfrm>
            <a:off x="1504357" y="1967677"/>
            <a:ext cx="1278628" cy="15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875" tIns="22438" rIns="44875" bIns="22438"/>
          <a:lstStyle/>
          <a:p>
            <a:endParaRPr lang="es-ES" sz="545"/>
          </a:p>
        </p:txBody>
      </p:sp>
      <p:sp>
        <p:nvSpPr>
          <p:cNvPr id="114719" name="Rectangle 43"/>
          <p:cNvSpPr>
            <a:spLocks noChangeArrowheads="1"/>
          </p:cNvSpPr>
          <p:nvPr/>
        </p:nvSpPr>
        <p:spPr bwMode="auto">
          <a:xfrm>
            <a:off x="1790830" y="1771367"/>
            <a:ext cx="1136142" cy="15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875" tIns="22438" rIns="44875" bIns="22438"/>
          <a:lstStyle/>
          <a:p>
            <a:endParaRPr lang="es-ES" sz="545"/>
          </a:p>
        </p:txBody>
      </p:sp>
      <p:sp>
        <p:nvSpPr>
          <p:cNvPr id="114720" name="Rectangle 44"/>
          <p:cNvSpPr>
            <a:spLocks noChangeArrowheads="1"/>
          </p:cNvSpPr>
          <p:nvPr/>
        </p:nvSpPr>
        <p:spPr bwMode="auto">
          <a:xfrm>
            <a:off x="2141047" y="1629859"/>
            <a:ext cx="1163889" cy="15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875" tIns="22438" rIns="44875" bIns="22438"/>
          <a:lstStyle/>
          <a:p>
            <a:endParaRPr lang="es-ES" sz="545"/>
          </a:p>
        </p:txBody>
      </p:sp>
      <p:sp>
        <p:nvSpPr>
          <p:cNvPr id="329773" name="Rectangle 45"/>
          <p:cNvSpPr>
            <a:spLocks noChangeArrowheads="1"/>
          </p:cNvSpPr>
          <p:nvPr/>
        </p:nvSpPr>
        <p:spPr bwMode="auto">
          <a:xfrm>
            <a:off x="568399" y="2161533"/>
            <a:ext cx="176330" cy="11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763" b="1">
                <a:solidFill>
                  <a:srgbClr val="FFA69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i386</a:t>
            </a:r>
            <a:endParaRPr lang="en-US" sz="1200">
              <a:solidFill>
                <a:srgbClr val="FFA69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9774" name="Rectangle 46"/>
          <p:cNvSpPr>
            <a:spLocks noChangeArrowheads="1"/>
          </p:cNvSpPr>
          <p:nvPr/>
        </p:nvSpPr>
        <p:spPr bwMode="auto">
          <a:xfrm>
            <a:off x="992858" y="2290770"/>
            <a:ext cx="176330" cy="11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763" b="1">
                <a:solidFill>
                  <a:srgbClr val="FFA69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i486</a:t>
            </a:r>
            <a:endParaRPr lang="en-US" sz="1200">
              <a:solidFill>
                <a:srgbClr val="FFA69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9775" name="Rectangle 47"/>
          <p:cNvSpPr>
            <a:spLocks noChangeArrowheads="1"/>
          </p:cNvSpPr>
          <p:nvPr/>
        </p:nvSpPr>
        <p:spPr bwMode="auto">
          <a:xfrm>
            <a:off x="1264511" y="2124724"/>
            <a:ext cx="450444" cy="11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763" b="1">
                <a:solidFill>
                  <a:srgbClr val="FF745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Pentium® </a:t>
            </a:r>
            <a:endParaRPr lang="en-US" sz="1200">
              <a:solidFill>
                <a:srgbClr val="FF745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9776" name="Rectangle 48"/>
          <p:cNvSpPr>
            <a:spLocks noChangeArrowheads="1"/>
          </p:cNvSpPr>
          <p:nvPr/>
        </p:nvSpPr>
        <p:spPr bwMode="auto">
          <a:xfrm>
            <a:off x="1543459" y="1970948"/>
            <a:ext cx="602729" cy="11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763" b="1">
                <a:solidFill>
                  <a:srgbClr val="FF552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Pentium® Pro</a:t>
            </a:r>
          </a:p>
        </p:txBody>
      </p:sp>
      <p:sp>
        <p:nvSpPr>
          <p:cNvPr id="329777" name="Rectangle 49"/>
          <p:cNvSpPr>
            <a:spLocks noChangeArrowheads="1"/>
          </p:cNvSpPr>
          <p:nvPr/>
        </p:nvSpPr>
        <p:spPr bwMode="auto">
          <a:xfrm>
            <a:off x="1815483" y="1774638"/>
            <a:ext cx="527388" cy="11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763" b="1">
                <a:solidFill>
                  <a:srgbClr val="FF330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Pentium® II</a:t>
            </a:r>
          </a:p>
        </p:txBody>
      </p:sp>
      <p:sp>
        <p:nvSpPr>
          <p:cNvPr id="329778" name="Rectangle 50"/>
          <p:cNvSpPr>
            <a:spLocks noChangeArrowheads="1"/>
          </p:cNvSpPr>
          <p:nvPr/>
        </p:nvSpPr>
        <p:spPr bwMode="auto">
          <a:xfrm>
            <a:off x="2159214" y="1633132"/>
            <a:ext cx="565860" cy="11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763" b="1">
                <a:solidFill>
                  <a:srgbClr val="E42B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Pentium® III</a:t>
            </a:r>
          </a:p>
        </p:txBody>
      </p:sp>
      <p:sp>
        <p:nvSpPr>
          <p:cNvPr id="114727" name="Line 51"/>
          <p:cNvSpPr>
            <a:spLocks noChangeShapeType="1"/>
          </p:cNvSpPr>
          <p:nvPr/>
        </p:nvSpPr>
        <p:spPr bwMode="auto">
          <a:xfrm>
            <a:off x="1014654" y="1885881"/>
            <a:ext cx="458956" cy="0"/>
          </a:xfrm>
          <a:prstGeom prst="line">
            <a:avLst/>
          </a:prstGeom>
          <a:noFill/>
          <a:ln w="50800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4875" tIns="22438" rIns="44875" bIns="22438" anchor="ctr"/>
          <a:lstStyle/>
          <a:p>
            <a:endParaRPr lang="en-US" sz="545"/>
          </a:p>
        </p:txBody>
      </p:sp>
      <p:sp>
        <p:nvSpPr>
          <p:cNvPr id="329780" name="Text Box 52"/>
          <p:cNvSpPr txBox="1">
            <a:spLocks noChangeArrowheads="1"/>
          </p:cNvSpPr>
          <p:nvPr/>
        </p:nvSpPr>
        <p:spPr bwMode="auto">
          <a:xfrm>
            <a:off x="1066107" y="1670785"/>
            <a:ext cx="369549" cy="1291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/>
        </p:spPr>
        <p:txBody>
          <a:bodyPr wrap="none" lIns="44875" tIns="22438" rIns="44875" bIns="22438" anchor="ctr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545" b="1">
                <a:solidFill>
                  <a:srgbClr val="FF99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Hot plate</a:t>
            </a:r>
          </a:p>
        </p:txBody>
      </p:sp>
      <p:sp>
        <p:nvSpPr>
          <p:cNvPr id="329781" name="Text Box 53"/>
          <p:cNvSpPr txBox="1">
            <a:spLocks noChangeArrowheads="1"/>
          </p:cNvSpPr>
          <p:nvPr/>
        </p:nvSpPr>
        <p:spPr bwMode="auto">
          <a:xfrm>
            <a:off x="1635347" y="1024599"/>
            <a:ext cx="577939" cy="1291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med" len="lg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44875" tIns="22438" rIns="44875" bIns="22438" anchor="ctr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545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Nuclear Reactor</a:t>
            </a:r>
          </a:p>
        </p:txBody>
      </p:sp>
      <p:sp>
        <p:nvSpPr>
          <p:cNvPr id="114730" name="Line 54"/>
          <p:cNvSpPr>
            <a:spLocks noChangeShapeType="1"/>
          </p:cNvSpPr>
          <p:nvPr/>
        </p:nvSpPr>
        <p:spPr bwMode="auto">
          <a:xfrm flipH="1">
            <a:off x="2428269" y="1088372"/>
            <a:ext cx="330719" cy="0"/>
          </a:xfrm>
          <a:prstGeom prst="line">
            <a:avLst/>
          </a:prstGeom>
          <a:noFill/>
          <a:ln w="50800">
            <a:solidFill>
              <a:srgbClr val="E42B00"/>
            </a:solidFill>
            <a:round/>
            <a:headEnd type="triangle" w="med" len="med"/>
            <a:tailEnd type="none" w="med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44875" tIns="22438" rIns="44875" bIns="22438" anchor="ctr"/>
          <a:lstStyle/>
          <a:p>
            <a:endParaRPr lang="en-US" sz="545"/>
          </a:p>
        </p:txBody>
      </p:sp>
      <p:grpSp>
        <p:nvGrpSpPr>
          <p:cNvPr id="114731" name="Group 55"/>
          <p:cNvGrpSpPr>
            <a:grpSpLocks/>
          </p:cNvGrpSpPr>
          <p:nvPr/>
        </p:nvGrpSpPr>
        <p:grpSpPr bwMode="auto">
          <a:xfrm>
            <a:off x="649439" y="955045"/>
            <a:ext cx="3111453" cy="1498499"/>
            <a:chOff x="866" y="904"/>
            <a:chExt cx="4149" cy="2332"/>
          </a:xfrm>
        </p:grpSpPr>
        <p:sp>
          <p:nvSpPr>
            <p:cNvPr id="114839" name="Freeform 56"/>
            <p:cNvSpPr>
              <a:spLocks/>
            </p:cNvSpPr>
            <p:nvPr/>
          </p:nvSpPr>
          <p:spPr bwMode="auto">
            <a:xfrm>
              <a:off x="866" y="2861"/>
              <a:ext cx="650" cy="375"/>
            </a:xfrm>
            <a:custGeom>
              <a:avLst/>
              <a:gdLst>
                <a:gd name="T0" fmla="*/ 0 w 85"/>
                <a:gd name="T1" fmla="*/ 8900723 h 50"/>
                <a:gd name="T2" fmla="*/ 810267 w 85"/>
                <a:gd name="T3" fmla="*/ 8378438 h 50"/>
                <a:gd name="T4" fmla="*/ 1593746 w 85"/>
                <a:gd name="T5" fmla="*/ 8021138 h 50"/>
                <a:gd name="T6" fmla="*/ 2195188 w 85"/>
                <a:gd name="T7" fmla="*/ 7666763 h 50"/>
                <a:gd name="T8" fmla="*/ 3005975 w 85"/>
                <a:gd name="T9" fmla="*/ 7309013 h 50"/>
                <a:gd name="T10" fmla="*/ 3792559 w 85"/>
                <a:gd name="T11" fmla="*/ 6954638 h 50"/>
                <a:gd name="T12" fmla="*/ 4394000 w 85"/>
                <a:gd name="T13" fmla="*/ 6597278 h 50"/>
                <a:gd name="T14" fmla="*/ 5204734 w 85"/>
                <a:gd name="T15" fmla="*/ 6049688 h 50"/>
                <a:gd name="T16" fmla="*/ 5987746 w 85"/>
                <a:gd name="T17" fmla="*/ 5695313 h 50"/>
                <a:gd name="T18" fmla="*/ 6798067 w 85"/>
                <a:gd name="T19" fmla="*/ 5337563 h 50"/>
                <a:gd name="T20" fmla="*/ 7399975 w 85"/>
                <a:gd name="T21" fmla="*/ 4983638 h 50"/>
                <a:gd name="T22" fmla="*/ 8210708 w 85"/>
                <a:gd name="T23" fmla="*/ 4629263 h 50"/>
                <a:gd name="T24" fmla="*/ 8996826 w 85"/>
                <a:gd name="T25" fmla="*/ 4271513 h 50"/>
                <a:gd name="T26" fmla="*/ 9595636 w 85"/>
                <a:gd name="T27" fmla="*/ 3917138 h 50"/>
                <a:gd name="T28" fmla="*/ 10409467 w 85"/>
                <a:gd name="T29" fmla="*/ 3395250 h 50"/>
                <a:gd name="T30" fmla="*/ 11192480 w 85"/>
                <a:gd name="T31" fmla="*/ 3037500 h 50"/>
                <a:gd name="T32" fmla="*/ 11794388 w 85"/>
                <a:gd name="T33" fmla="*/ 2657813 h 50"/>
                <a:gd name="T34" fmla="*/ 12604708 w 85"/>
                <a:gd name="T35" fmla="*/ 2303438 h 50"/>
                <a:gd name="T36" fmla="*/ 13387721 w 85"/>
                <a:gd name="T37" fmla="*/ 1971450 h 50"/>
                <a:gd name="T38" fmla="*/ 14198455 w 85"/>
                <a:gd name="T39" fmla="*/ 1613640 h 50"/>
                <a:gd name="T40" fmla="*/ 14799896 w 85"/>
                <a:gd name="T41" fmla="*/ 1069485 h 50"/>
                <a:gd name="T42" fmla="*/ 15586480 w 85"/>
                <a:gd name="T43" fmla="*/ 711675 h 50"/>
                <a:gd name="T44" fmla="*/ 16397214 w 85"/>
                <a:gd name="T45" fmla="*/ 354375 h 50"/>
                <a:gd name="T46" fmla="*/ 16999121 w 85"/>
                <a:gd name="T47" fmla="*/ 0 h 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"/>
                <a:gd name="T73" fmla="*/ 0 h 50"/>
                <a:gd name="T74" fmla="*/ 85 w 85"/>
                <a:gd name="T75" fmla="*/ 50 h 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" h="50">
                  <a:moveTo>
                    <a:pt x="0" y="50"/>
                  </a:moveTo>
                  <a:lnTo>
                    <a:pt x="4" y="47"/>
                  </a:lnTo>
                  <a:lnTo>
                    <a:pt x="8" y="45"/>
                  </a:lnTo>
                  <a:lnTo>
                    <a:pt x="11" y="43"/>
                  </a:lnTo>
                  <a:lnTo>
                    <a:pt x="15" y="41"/>
                  </a:lnTo>
                  <a:lnTo>
                    <a:pt x="19" y="39"/>
                  </a:lnTo>
                  <a:lnTo>
                    <a:pt x="22" y="37"/>
                  </a:lnTo>
                  <a:lnTo>
                    <a:pt x="26" y="34"/>
                  </a:lnTo>
                  <a:lnTo>
                    <a:pt x="30" y="32"/>
                  </a:lnTo>
                  <a:lnTo>
                    <a:pt x="34" y="30"/>
                  </a:lnTo>
                  <a:lnTo>
                    <a:pt x="37" y="28"/>
                  </a:lnTo>
                  <a:lnTo>
                    <a:pt x="41" y="26"/>
                  </a:lnTo>
                  <a:lnTo>
                    <a:pt x="45" y="24"/>
                  </a:lnTo>
                  <a:lnTo>
                    <a:pt x="48" y="22"/>
                  </a:lnTo>
                  <a:lnTo>
                    <a:pt x="52" y="19"/>
                  </a:lnTo>
                  <a:lnTo>
                    <a:pt x="56" y="17"/>
                  </a:lnTo>
                  <a:lnTo>
                    <a:pt x="59" y="15"/>
                  </a:lnTo>
                  <a:lnTo>
                    <a:pt x="63" y="13"/>
                  </a:lnTo>
                  <a:lnTo>
                    <a:pt x="67" y="11"/>
                  </a:lnTo>
                  <a:lnTo>
                    <a:pt x="71" y="9"/>
                  </a:lnTo>
                  <a:lnTo>
                    <a:pt x="74" y="6"/>
                  </a:lnTo>
                  <a:lnTo>
                    <a:pt x="78" y="4"/>
                  </a:lnTo>
                  <a:lnTo>
                    <a:pt x="82" y="2"/>
                  </a:lnTo>
                  <a:lnTo>
                    <a:pt x="85" y="0"/>
                  </a:lnTo>
                </a:path>
              </a:pathLst>
            </a:cu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40" name="Freeform 57"/>
            <p:cNvSpPr>
              <a:spLocks/>
            </p:cNvSpPr>
            <p:nvPr/>
          </p:nvSpPr>
          <p:spPr bwMode="auto">
            <a:xfrm>
              <a:off x="1516" y="2470"/>
              <a:ext cx="681" cy="391"/>
            </a:xfrm>
            <a:custGeom>
              <a:avLst/>
              <a:gdLst>
                <a:gd name="T0" fmla="*/ 0 w 89"/>
                <a:gd name="T1" fmla="*/ 9398339 h 52"/>
                <a:gd name="T2" fmla="*/ 812242 w 89"/>
                <a:gd name="T3" fmla="*/ 9036942 h 52"/>
                <a:gd name="T4" fmla="*/ 1600648 w 89"/>
                <a:gd name="T5" fmla="*/ 8675598 h 52"/>
                <a:gd name="T6" fmla="*/ 2204106 w 89"/>
                <a:gd name="T7" fmla="*/ 8317653 h 52"/>
                <a:gd name="T8" fmla="*/ 3016348 w 89"/>
                <a:gd name="T9" fmla="*/ 7764538 h 52"/>
                <a:gd name="T10" fmla="*/ 3801656 w 89"/>
                <a:gd name="T11" fmla="*/ 7403593 h 52"/>
                <a:gd name="T12" fmla="*/ 4617471 w 89"/>
                <a:gd name="T13" fmla="*/ 7042248 h 52"/>
                <a:gd name="T14" fmla="*/ 5220929 w 89"/>
                <a:gd name="T15" fmla="*/ 6680912 h 52"/>
                <a:gd name="T16" fmla="*/ 6033109 w 89"/>
                <a:gd name="T17" fmla="*/ 6322966 h 52"/>
                <a:gd name="T18" fmla="*/ 6818004 w 89"/>
                <a:gd name="T19" fmla="*/ 5961569 h 52"/>
                <a:gd name="T20" fmla="*/ 7421461 w 89"/>
                <a:gd name="T21" fmla="*/ 5431005 h 52"/>
                <a:gd name="T22" fmla="*/ 8237277 w 89"/>
                <a:gd name="T23" fmla="*/ 5073060 h 52"/>
                <a:gd name="T24" fmla="*/ 9022118 w 89"/>
                <a:gd name="T25" fmla="*/ 4711723 h 52"/>
                <a:gd name="T26" fmla="*/ 9625575 w 89"/>
                <a:gd name="T27" fmla="*/ 4325280 h 52"/>
                <a:gd name="T28" fmla="*/ 10437817 w 89"/>
                <a:gd name="T29" fmla="*/ 3966875 h 52"/>
                <a:gd name="T30" fmla="*/ 11226285 w 89"/>
                <a:gd name="T31" fmla="*/ 3605930 h 52"/>
                <a:gd name="T32" fmla="*/ 12038932 w 89"/>
                <a:gd name="T33" fmla="*/ 3244593 h 52"/>
                <a:gd name="T34" fmla="*/ 12641923 w 89"/>
                <a:gd name="T35" fmla="*/ 2716976 h 52"/>
                <a:gd name="T36" fmla="*/ 13454571 w 89"/>
                <a:gd name="T37" fmla="*/ 2356083 h 52"/>
                <a:gd name="T38" fmla="*/ 14243038 w 89"/>
                <a:gd name="T39" fmla="*/ 1994694 h 52"/>
                <a:gd name="T40" fmla="*/ 14846030 w 89"/>
                <a:gd name="T41" fmla="*/ 1633350 h 52"/>
                <a:gd name="T42" fmla="*/ 15658684 w 89"/>
                <a:gd name="T43" fmla="*/ 1275404 h 52"/>
                <a:gd name="T44" fmla="*/ 16447152 w 89"/>
                <a:gd name="T45" fmla="*/ 914459 h 52"/>
                <a:gd name="T46" fmla="*/ 17050197 w 89"/>
                <a:gd name="T47" fmla="*/ 553122 h 52"/>
                <a:gd name="T48" fmla="*/ 17862852 w 89"/>
                <a:gd name="T49" fmla="*/ 0 h 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9"/>
                <a:gd name="T76" fmla="*/ 0 h 52"/>
                <a:gd name="T77" fmla="*/ 89 w 89"/>
                <a:gd name="T78" fmla="*/ 52 h 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9" h="52">
                  <a:moveTo>
                    <a:pt x="0" y="52"/>
                  </a:moveTo>
                  <a:lnTo>
                    <a:pt x="4" y="50"/>
                  </a:lnTo>
                  <a:lnTo>
                    <a:pt x="8" y="48"/>
                  </a:lnTo>
                  <a:lnTo>
                    <a:pt x="11" y="46"/>
                  </a:lnTo>
                  <a:lnTo>
                    <a:pt x="15" y="43"/>
                  </a:lnTo>
                  <a:lnTo>
                    <a:pt x="19" y="41"/>
                  </a:lnTo>
                  <a:lnTo>
                    <a:pt x="23" y="39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4" y="33"/>
                  </a:lnTo>
                  <a:lnTo>
                    <a:pt x="37" y="30"/>
                  </a:lnTo>
                  <a:lnTo>
                    <a:pt x="41" y="28"/>
                  </a:lnTo>
                  <a:lnTo>
                    <a:pt x="45" y="26"/>
                  </a:lnTo>
                  <a:lnTo>
                    <a:pt x="48" y="24"/>
                  </a:lnTo>
                  <a:lnTo>
                    <a:pt x="52" y="22"/>
                  </a:lnTo>
                  <a:lnTo>
                    <a:pt x="56" y="20"/>
                  </a:lnTo>
                  <a:lnTo>
                    <a:pt x="60" y="18"/>
                  </a:lnTo>
                  <a:lnTo>
                    <a:pt x="63" y="15"/>
                  </a:lnTo>
                  <a:lnTo>
                    <a:pt x="67" y="13"/>
                  </a:lnTo>
                  <a:lnTo>
                    <a:pt x="71" y="11"/>
                  </a:lnTo>
                  <a:lnTo>
                    <a:pt x="74" y="9"/>
                  </a:lnTo>
                  <a:lnTo>
                    <a:pt x="78" y="7"/>
                  </a:lnTo>
                  <a:lnTo>
                    <a:pt x="82" y="5"/>
                  </a:lnTo>
                  <a:lnTo>
                    <a:pt x="85" y="3"/>
                  </a:lnTo>
                  <a:lnTo>
                    <a:pt x="89" y="0"/>
                  </a:lnTo>
                </a:path>
              </a:pathLst>
            </a:cu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41" name="Freeform 58"/>
            <p:cNvSpPr>
              <a:spLocks/>
            </p:cNvSpPr>
            <p:nvPr/>
          </p:nvSpPr>
          <p:spPr bwMode="auto">
            <a:xfrm>
              <a:off x="2197" y="2088"/>
              <a:ext cx="680" cy="382"/>
            </a:xfrm>
            <a:custGeom>
              <a:avLst/>
              <a:gdLst>
                <a:gd name="T0" fmla="*/ 0 w 89"/>
                <a:gd name="T1" fmla="*/ 9004931 h 51"/>
                <a:gd name="T2" fmla="*/ 807756 w 89"/>
                <a:gd name="T3" fmla="*/ 8652832 h 51"/>
                <a:gd name="T4" fmla="*/ 1587838 w 89"/>
                <a:gd name="T5" fmla="*/ 8300223 h 51"/>
                <a:gd name="T6" fmla="*/ 2187720 w 89"/>
                <a:gd name="T7" fmla="*/ 7944304 h 51"/>
                <a:gd name="T8" fmla="*/ 2995469 w 89"/>
                <a:gd name="T9" fmla="*/ 7591756 h 51"/>
                <a:gd name="T10" fmla="*/ 3776025 w 89"/>
                <a:gd name="T11" fmla="*/ 7236226 h 51"/>
                <a:gd name="T12" fmla="*/ 4375494 w 89"/>
                <a:gd name="T13" fmla="*/ 6720189 h 51"/>
                <a:gd name="T14" fmla="*/ 5179682 w 89"/>
                <a:gd name="T15" fmla="*/ 6364270 h 51"/>
                <a:gd name="T16" fmla="*/ 5963738 w 89"/>
                <a:gd name="T17" fmla="*/ 6011721 h 51"/>
                <a:gd name="T18" fmla="*/ 6560113 w 89"/>
                <a:gd name="T19" fmla="*/ 5659113 h 51"/>
                <a:gd name="T20" fmla="*/ 7367869 w 89"/>
                <a:gd name="T21" fmla="*/ 5303643 h 51"/>
                <a:gd name="T22" fmla="*/ 8147951 w 89"/>
                <a:gd name="T23" fmla="*/ 4951035 h 51"/>
                <a:gd name="T24" fmla="*/ 8955707 w 89"/>
                <a:gd name="T25" fmla="*/ 4598486 h 51"/>
                <a:gd name="T26" fmla="*/ 9555589 w 89"/>
                <a:gd name="T27" fmla="*/ 4053896 h 51"/>
                <a:gd name="T28" fmla="*/ 10335671 w 89"/>
                <a:gd name="T29" fmla="*/ 3701340 h 51"/>
                <a:gd name="T30" fmla="*/ 11143427 w 89"/>
                <a:gd name="T31" fmla="*/ 3349181 h 51"/>
                <a:gd name="T32" fmla="*/ 11743302 w 89"/>
                <a:gd name="T33" fmla="*/ 2993262 h 51"/>
                <a:gd name="T34" fmla="*/ 12523850 w 89"/>
                <a:gd name="T35" fmla="*/ 2640661 h 51"/>
                <a:gd name="T36" fmla="*/ 13331140 w 89"/>
                <a:gd name="T37" fmla="*/ 2288105 h 51"/>
                <a:gd name="T38" fmla="*/ 13931076 w 89"/>
                <a:gd name="T39" fmla="*/ 1768705 h 51"/>
                <a:gd name="T40" fmla="*/ 14711624 w 89"/>
                <a:gd name="T41" fmla="*/ 1413235 h 51"/>
                <a:gd name="T42" fmla="*/ 15519327 w 89"/>
                <a:gd name="T43" fmla="*/ 1060627 h 51"/>
                <a:gd name="T44" fmla="*/ 16115702 w 89"/>
                <a:gd name="T45" fmla="*/ 708078 h 51"/>
                <a:gd name="T46" fmla="*/ 16899345 w 89"/>
                <a:gd name="T47" fmla="*/ 352549 h 51"/>
                <a:gd name="T48" fmla="*/ 17707101 w 89"/>
                <a:gd name="T49" fmla="*/ 0 h 5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9"/>
                <a:gd name="T76" fmla="*/ 0 h 51"/>
                <a:gd name="T77" fmla="*/ 89 w 89"/>
                <a:gd name="T78" fmla="*/ 51 h 5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9" h="51">
                  <a:moveTo>
                    <a:pt x="0" y="51"/>
                  </a:moveTo>
                  <a:lnTo>
                    <a:pt x="4" y="49"/>
                  </a:lnTo>
                  <a:lnTo>
                    <a:pt x="8" y="47"/>
                  </a:lnTo>
                  <a:lnTo>
                    <a:pt x="11" y="45"/>
                  </a:lnTo>
                  <a:lnTo>
                    <a:pt x="15" y="43"/>
                  </a:lnTo>
                  <a:lnTo>
                    <a:pt x="19" y="41"/>
                  </a:lnTo>
                  <a:lnTo>
                    <a:pt x="22" y="38"/>
                  </a:lnTo>
                  <a:lnTo>
                    <a:pt x="26" y="36"/>
                  </a:lnTo>
                  <a:lnTo>
                    <a:pt x="30" y="34"/>
                  </a:lnTo>
                  <a:lnTo>
                    <a:pt x="33" y="32"/>
                  </a:lnTo>
                  <a:lnTo>
                    <a:pt x="37" y="30"/>
                  </a:lnTo>
                  <a:lnTo>
                    <a:pt x="41" y="28"/>
                  </a:lnTo>
                  <a:lnTo>
                    <a:pt x="45" y="26"/>
                  </a:lnTo>
                  <a:lnTo>
                    <a:pt x="48" y="23"/>
                  </a:lnTo>
                  <a:lnTo>
                    <a:pt x="52" y="21"/>
                  </a:lnTo>
                  <a:lnTo>
                    <a:pt x="56" y="19"/>
                  </a:lnTo>
                  <a:lnTo>
                    <a:pt x="59" y="17"/>
                  </a:lnTo>
                  <a:lnTo>
                    <a:pt x="63" y="15"/>
                  </a:lnTo>
                  <a:lnTo>
                    <a:pt x="67" y="13"/>
                  </a:lnTo>
                  <a:lnTo>
                    <a:pt x="70" y="10"/>
                  </a:lnTo>
                  <a:lnTo>
                    <a:pt x="74" y="8"/>
                  </a:lnTo>
                  <a:lnTo>
                    <a:pt x="78" y="6"/>
                  </a:lnTo>
                  <a:lnTo>
                    <a:pt x="81" y="4"/>
                  </a:lnTo>
                  <a:lnTo>
                    <a:pt x="85" y="2"/>
                  </a:lnTo>
                  <a:lnTo>
                    <a:pt x="89" y="0"/>
                  </a:lnTo>
                </a:path>
              </a:pathLst>
            </a:cu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42" name="Freeform 59"/>
            <p:cNvSpPr>
              <a:spLocks/>
            </p:cNvSpPr>
            <p:nvPr/>
          </p:nvSpPr>
          <p:spPr bwMode="auto">
            <a:xfrm>
              <a:off x="2877" y="1697"/>
              <a:ext cx="681" cy="391"/>
            </a:xfrm>
            <a:custGeom>
              <a:avLst/>
              <a:gdLst>
                <a:gd name="T0" fmla="*/ 0 w 89"/>
                <a:gd name="T1" fmla="*/ 9398339 h 52"/>
                <a:gd name="T2" fmla="*/ 812242 w 89"/>
                <a:gd name="T3" fmla="*/ 9036942 h 52"/>
                <a:gd name="T4" fmla="*/ 1415638 w 89"/>
                <a:gd name="T5" fmla="*/ 8483880 h 52"/>
                <a:gd name="T6" fmla="*/ 2204106 w 89"/>
                <a:gd name="T7" fmla="*/ 8125935 h 52"/>
                <a:gd name="T8" fmla="*/ 3016348 w 89"/>
                <a:gd name="T9" fmla="*/ 7764538 h 52"/>
                <a:gd name="T10" fmla="*/ 3619806 w 89"/>
                <a:gd name="T11" fmla="*/ 7403593 h 52"/>
                <a:gd name="T12" fmla="*/ 4404647 w 89"/>
                <a:gd name="T13" fmla="*/ 7042248 h 52"/>
                <a:gd name="T14" fmla="*/ 5220929 w 89"/>
                <a:gd name="T15" fmla="*/ 6680912 h 52"/>
                <a:gd name="T16" fmla="*/ 5823912 w 89"/>
                <a:gd name="T17" fmla="*/ 6322966 h 52"/>
                <a:gd name="T18" fmla="*/ 6636567 w 89"/>
                <a:gd name="T19" fmla="*/ 5792402 h 52"/>
                <a:gd name="T20" fmla="*/ 7421461 w 89"/>
                <a:gd name="T21" fmla="*/ 5431005 h 52"/>
                <a:gd name="T22" fmla="*/ 8237277 w 89"/>
                <a:gd name="T23" fmla="*/ 5073060 h 52"/>
                <a:gd name="T24" fmla="*/ 8840673 w 89"/>
                <a:gd name="T25" fmla="*/ 4711723 h 52"/>
                <a:gd name="T26" fmla="*/ 9625575 w 89"/>
                <a:gd name="T27" fmla="*/ 4325280 h 52"/>
                <a:gd name="T28" fmla="*/ 10437817 w 89"/>
                <a:gd name="T29" fmla="*/ 3966875 h 52"/>
                <a:gd name="T30" fmla="*/ 11041214 w 89"/>
                <a:gd name="T31" fmla="*/ 3436319 h 52"/>
                <a:gd name="T32" fmla="*/ 11829682 w 89"/>
                <a:gd name="T33" fmla="*/ 3074974 h 52"/>
                <a:gd name="T34" fmla="*/ 12641923 w 89"/>
                <a:gd name="T35" fmla="*/ 2716976 h 52"/>
                <a:gd name="T36" fmla="*/ 13245381 w 89"/>
                <a:gd name="T37" fmla="*/ 2356083 h 52"/>
                <a:gd name="T38" fmla="*/ 14058028 w 89"/>
                <a:gd name="T39" fmla="*/ 1994694 h 52"/>
                <a:gd name="T40" fmla="*/ 14846030 w 89"/>
                <a:gd name="T41" fmla="*/ 1633350 h 52"/>
                <a:gd name="T42" fmla="*/ 15658684 w 89"/>
                <a:gd name="T43" fmla="*/ 1275404 h 52"/>
                <a:gd name="T44" fmla="*/ 16262142 w 89"/>
                <a:gd name="T45" fmla="*/ 722282 h 52"/>
                <a:gd name="T46" fmla="*/ 17050197 w 89"/>
                <a:gd name="T47" fmla="*/ 361337 h 52"/>
                <a:gd name="T48" fmla="*/ 17862852 w 89"/>
                <a:gd name="T49" fmla="*/ 0 h 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9"/>
                <a:gd name="T76" fmla="*/ 0 h 52"/>
                <a:gd name="T77" fmla="*/ 89 w 89"/>
                <a:gd name="T78" fmla="*/ 52 h 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9" h="52">
                  <a:moveTo>
                    <a:pt x="0" y="52"/>
                  </a:moveTo>
                  <a:lnTo>
                    <a:pt x="4" y="50"/>
                  </a:lnTo>
                  <a:lnTo>
                    <a:pt x="7" y="47"/>
                  </a:lnTo>
                  <a:lnTo>
                    <a:pt x="11" y="45"/>
                  </a:lnTo>
                  <a:lnTo>
                    <a:pt x="15" y="43"/>
                  </a:lnTo>
                  <a:lnTo>
                    <a:pt x="18" y="41"/>
                  </a:lnTo>
                  <a:lnTo>
                    <a:pt x="22" y="39"/>
                  </a:lnTo>
                  <a:lnTo>
                    <a:pt x="26" y="37"/>
                  </a:lnTo>
                  <a:lnTo>
                    <a:pt x="29" y="35"/>
                  </a:lnTo>
                  <a:lnTo>
                    <a:pt x="33" y="32"/>
                  </a:lnTo>
                  <a:lnTo>
                    <a:pt x="37" y="30"/>
                  </a:lnTo>
                  <a:lnTo>
                    <a:pt x="41" y="28"/>
                  </a:lnTo>
                  <a:lnTo>
                    <a:pt x="44" y="26"/>
                  </a:lnTo>
                  <a:lnTo>
                    <a:pt x="48" y="24"/>
                  </a:lnTo>
                  <a:lnTo>
                    <a:pt x="52" y="22"/>
                  </a:lnTo>
                  <a:lnTo>
                    <a:pt x="55" y="19"/>
                  </a:lnTo>
                  <a:lnTo>
                    <a:pt x="59" y="17"/>
                  </a:lnTo>
                  <a:lnTo>
                    <a:pt x="63" y="15"/>
                  </a:lnTo>
                  <a:lnTo>
                    <a:pt x="66" y="13"/>
                  </a:lnTo>
                  <a:lnTo>
                    <a:pt x="70" y="11"/>
                  </a:lnTo>
                  <a:lnTo>
                    <a:pt x="74" y="9"/>
                  </a:lnTo>
                  <a:lnTo>
                    <a:pt x="78" y="7"/>
                  </a:lnTo>
                  <a:lnTo>
                    <a:pt x="81" y="4"/>
                  </a:lnTo>
                  <a:lnTo>
                    <a:pt x="85" y="2"/>
                  </a:lnTo>
                  <a:lnTo>
                    <a:pt x="89" y="0"/>
                  </a:lnTo>
                </a:path>
              </a:pathLst>
            </a:cu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43" name="Freeform 60"/>
            <p:cNvSpPr>
              <a:spLocks/>
            </p:cNvSpPr>
            <p:nvPr/>
          </p:nvSpPr>
          <p:spPr bwMode="auto">
            <a:xfrm>
              <a:off x="3558" y="1329"/>
              <a:ext cx="650" cy="368"/>
            </a:xfrm>
            <a:custGeom>
              <a:avLst/>
              <a:gdLst>
                <a:gd name="T0" fmla="*/ 0 w 85"/>
                <a:gd name="T1" fmla="*/ 8793082 h 49"/>
                <a:gd name="T2" fmla="*/ 601908 w 85"/>
                <a:gd name="T3" fmla="*/ 8433854 h 49"/>
                <a:gd name="T4" fmla="*/ 1412175 w 85"/>
                <a:gd name="T5" fmla="*/ 8074228 h 49"/>
                <a:gd name="T6" fmla="*/ 2195188 w 85"/>
                <a:gd name="T7" fmla="*/ 7717981 h 49"/>
                <a:gd name="T8" fmla="*/ 2797095 w 85"/>
                <a:gd name="T9" fmla="*/ 7167318 h 49"/>
                <a:gd name="T10" fmla="*/ 3607829 w 85"/>
                <a:gd name="T11" fmla="*/ 6808090 h 49"/>
                <a:gd name="T12" fmla="*/ 4394000 w 85"/>
                <a:gd name="T13" fmla="*/ 6451844 h 49"/>
                <a:gd name="T14" fmla="*/ 5204734 w 85"/>
                <a:gd name="T15" fmla="*/ 6092217 h 49"/>
                <a:gd name="T16" fmla="*/ 5806641 w 85"/>
                <a:gd name="T17" fmla="*/ 5732591 h 49"/>
                <a:gd name="T18" fmla="*/ 6589654 w 85"/>
                <a:gd name="T19" fmla="*/ 5376352 h 49"/>
                <a:gd name="T20" fmla="*/ 7399975 w 85"/>
                <a:gd name="T21" fmla="*/ 5017117 h 49"/>
                <a:gd name="T22" fmla="*/ 8001829 w 85"/>
                <a:gd name="T23" fmla="*/ 4491838 h 49"/>
                <a:gd name="T24" fmla="*/ 8784842 w 85"/>
                <a:gd name="T25" fmla="*/ 4132663 h 49"/>
                <a:gd name="T26" fmla="*/ 9595636 w 85"/>
                <a:gd name="T27" fmla="*/ 3776363 h 49"/>
                <a:gd name="T28" fmla="*/ 10197544 w 85"/>
                <a:gd name="T29" fmla="*/ 3416737 h 49"/>
                <a:gd name="T30" fmla="*/ 11007804 w 85"/>
                <a:gd name="T31" fmla="*/ 3057111 h 49"/>
                <a:gd name="T32" fmla="*/ 11794388 w 85"/>
                <a:gd name="T33" fmla="*/ 2700865 h 49"/>
                <a:gd name="T34" fmla="*/ 12604708 w 85"/>
                <a:gd name="T35" fmla="*/ 2341637 h 49"/>
                <a:gd name="T36" fmla="*/ 13206616 w 85"/>
                <a:gd name="T37" fmla="*/ 1790966 h 49"/>
                <a:gd name="T38" fmla="*/ 13989629 w 85"/>
                <a:gd name="T39" fmla="*/ 1434727 h 49"/>
                <a:gd name="T40" fmla="*/ 14799896 w 85"/>
                <a:gd name="T41" fmla="*/ 1075101 h 49"/>
                <a:gd name="T42" fmla="*/ 15401811 w 85"/>
                <a:gd name="T43" fmla="*/ 715873 h 49"/>
                <a:gd name="T44" fmla="*/ 16188388 w 85"/>
                <a:gd name="T45" fmla="*/ 359626 h 49"/>
                <a:gd name="T46" fmla="*/ 16999121 w 85"/>
                <a:gd name="T47" fmla="*/ 0 h 4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"/>
                <a:gd name="T73" fmla="*/ 0 h 49"/>
                <a:gd name="T74" fmla="*/ 85 w 85"/>
                <a:gd name="T75" fmla="*/ 49 h 4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" h="49">
                  <a:moveTo>
                    <a:pt x="0" y="49"/>
                  </a:moveTo>
                  <a:lnTo>
                    <a:pt x="3" y="47"/>
                  </a:lnTo>
                  <a:lnTo>
                    <a:pt x="7" y="45"/>
                  </a:lnTo>
                  <a:lnTo>
                    <a:pt x="11" y="43"/>
                  </a:lnTo>
                  <a:lnTo>
                    <a:pt x="14" y="40"/>
                  </a:lnTo>
                  <a:lnTo>
                    <a:pt x="18" y="38"/>
                  </a:lnTo>
                  <a:lnTo>
                    <a:pt x="22" y="36"/>
                  </a:lnTo>
                  <a:lnTo>
                    <a:pt x="26" y="34"/>
                  </a:lnTo>
                  <a:lnTo>
                    <a:pt x="29" y="32"/>
                  </a:lnTo>
                  <a:lnTo>
                    <a:pt x="33" y="30"/>
                  </a:lnTo>
                  <a:lnTo>
                    <a:pt x="37" y="28"/>
                  </a:lnTo>
                  <a:lnTo>
                    <a:pt x="40" y="25"/>
                  </a:lnTo>
                  <a:lnTo>
                    <a:pt x="44" y="23"/>
                  </a:lnTo>
                  <a:lnTo>
                    <a:pt x="48" y="21"/>
                  </a:lnTo>
                  <a:lnTo>
                    <a:pt x="51" y="19"/>
                  </a:lnTo>
                  <a:lnTo>
                    <a:pt x="55" y="17"/>
                  </a:lnTo>
                  <a:lnTo>
                    <a:pt x="59" y="15"/>
                  </a:lnTo>
                  <a:lnTo>
                    <a:pt x="63" y="13"/>
                  </a:lnTo>
                  <a:lnTo>
                    <a:pt x="66" y="10"/>
                  </a:lnTo>
                  <a:lnTo>
                    <a:pt x="70" y="8"/>
                  </a:lnTo>
                  <a:lnTo>
                    <a:pt x="74" y="6"/>
                  </a:lnTo>
                  <a:lnTo>
                    <a:pt x="77" y="4"/>
                  </a:lnTo>
                  <a:lnTo>
                    <a:pt x="81" y="2"/>
                  </a:lnTo>
                  <a:lnTo>
                    <a:pt x="85" y="0"/>
                  </a:lnTo>
                </a:path>
              </a:pathLst>
            </a:cu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44" name="Line 61"/>
            <p:cNvSpPr>
              <a:spLocks noChangeShapeType="1"/>
            </p:cNvSpPr>
            <p:nvPr/>
          </p:nvSpPr>
          <p:spPr bwMode="auto">
            <a:xfrm flipV="1">
              <a:off x="4176" y="904"/>
              <a:ext cx="839" cy="44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545"/>
            </a:p>
          </p:txBody>
        </p:sp>
      </p:grpSp>
      <p:sp>
        <p:nvSpPr>
          <p:cNvPr id="114732" name="Oval 62"/>
          <p:cNvSpPr>
            <a:spLocks noChangeArrowheads="1"/>
          </p:cNvSpPr>
          <p:nvPr/>
        </p:nvSpPr>
        <p:spPr bwMode="auto">
          <a:xfrm>
            <a:off x="2789735" y="1086736"/>
            <a:ext cx="86991" cy="73616"/>
          </a:xfrm>
          <a:prstGeom prst="ellipse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med" len="lg"/>
              </a14:hiddenLine>
            </a:ext>
          </a:extLst>
        </p:spPr>
        <p:txBody>
          <a:bodyPr wrap="none" lIns="44875" tIns="22438" rIns="44875" bIns="22438" anchor="ctr"/>
          <a:lstStyle/>
          <a:p>
            <a:endParaRPr lang="es-ES" sz="545"/>
          </a:p>
        </p:txBody>
      </p:sp>
      <p:sp>
        <p:nvSpPr>
          <p:cNvPr id="114733" name="Oval 63"/>
          <p:cNvSpPr>
            <a:spLocks noChangeArrowheads="1"/>
          </p:cNvSpPr>
          <p:nvPr/>
        </p:nvSpPr>
        <p:spPr bwMode="auto">
          <a:xfrm>
            <a:off x="3529164" y="649128"/>
            <a:ext cx="86991" cy="73616"/>
          </a:xfrm>
          <a:prstGeom prst="ellipse">
            <a:avLst/>
          </a:prstGeom>
          <a:solidFill>
            <a:srgbClr val="FF401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med" len="lg"/>
              </a14:hiddenLine>
            </a:ext>
          </a:extLst>
        </p:spPr>
        <p:txBody>
          <a:bodyPr wrap="none" lIns="44875" tIns="22438" rIns="44875" bIns="22438" anchor="ctr"/>
          <a:lstStyle/>
          <a:p>
            <a:endParaRPr lang="es-ES" sz="545"/>
          </a:p>
        </p:txBody>
      </p:sp>
      <p:sp>
        <p:nvSpPr>
          <p:cNvPr id="114734" name="Oval 64"/>
          <p:cNvSpPr>
            <a:spLocks noChangeArrowheads="1"/>
          </p:cNvSpPr>
          <p:nvPr/>
        </p:nvSpPr>
        <p:spPr bwMode="auto">
          <a:xfrm>
            <a:off x="1520855" y="1858888"/>
            <a:ext cx="86991" cy="74434"/>
          </a:xfrm>
          <a:prstGeom prst="ellipse">
            <a:avLst/>
          </a:prstGeom>
          <a:solidFill>
            <a:srgbClr val="FF9933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med" len="lg"/>
              </a14:hiddenLine>
            </a:ext>
          </a:extLst>
        </p:spPr>
        <p:txBody>
          <a:bodyPr wrap="none" lIns="44875" tIns="22438" rIns="44875" bIns="22438" anchor="ctr"/>
          <a:lstStyle/>
          <a:p>
            <a:endParaRPr lang="es-ES" sz="545"/>
          </a:p>
        </p:txBody>
      </p:sp>
      <p:sp>
        <p:nvSpPr>
          <p:cNvPr id="114735" name="WordArt 65"/>
          <p:cNvSpPr>
            <a:spLocks noChangeArrowheads="1" noChangeShapeType="1" noTextEdit="1"/>
          </p:cNvSpPr>
          <p:nvPr/>
        </p:nvSpPr>
        <p:spPr bwMode="auto">
          <a:xfrm>
            <a:off x="3859132" y="452818"/>
            <a:ext cx="460456" cy="290375"/>
          </a:xfrm>
          <a:prstGeom prst="rect">
            <a:avLst/>
          </a:prstGeom>
        </p:spPr>
        <p:txBody>
          <a:bodyPr wrap="none" lIns="44875" tIns="22438" rIns="44875" bIns="22438" numCol="1" fromWordArt="1">
            <a:prstTxWarp prst="textPlain">
              <a:avLst>
                <a:gd name="adj" fmla="val 44444"/>
              </a:avLst>
            </a:prstTxWarp>
          </a:bodyPr>
          <a:lstStyle/>
          <a:p>
            <a:pPr algn="ctr">
              <a:buFont typeface="Wingdings" pitchFamily="2" charset="2"/>
              <a:buNone/>
            </a:pPr>
            <a:r>
              <a:rPr lang="en-US" sz="1745" b="1" kern="10">
                <a:ln w="9525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FF9933"/>
                    </a:gs>
                    <a:gs pos="100000">
                      <a:srgbClr val="FFFF00"/>
                    </a:gs>
                  </a:gsLst>
                  <a:path path="rect">
                    <a:fillToRect l="50000" t="50000" r="50000" b="50000"/>
                  </a:path>
                </a:gradFill>
                <a:latin typeface="Impact"/>
              </a:rPr>
              <a:t>Sun's</a:t>
            </a:r>
          </a:p>
          <a:p>
            <a:pPr algn="ctr">
              <a:buFont typeface="Wingdings" pitchFamily="2" charset="2"/>
              <a:buNone/>
            </a:pPr>
            <a:r>
              <a:rPr lang="en-US" sz="1745" b="1" kern="10">
                <a:ln w="9525" cap="sq">
                  <a:solidFill>
                    <a:schemeClr val="bg2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FF9933"/>
                    </a:gs>
                    <a:gs pos="100000">
                      <a:srgbClr val="FFFF00"/>
                    </a:gs>
                  </a:gsLst>
                  <a:path path="rect">
                    <a:fillToRect l="50000" t="50000" r="50000" b="50000"/>
                  </a:path>
                </a:gradFill>
                <a:latin typeface="Impact"/>
              </a:rPr>
              <a:t>Surface</a:t>
            </a:r>
          </a:p>
        </p:txBody>
      </p:sp>
      <p:sp>
        <p:nvSpPr>
          <p:cNvPr id="114736" name="Freeform 66"/>
          <p:cNvSpPr>
            <a:spLocks/>
          </p:cNvSpPr>
          <p:nvPr/>
        </p:nvSpPr>
        <p:spPr bwMode="auto">
          <a:xfrm>
            <a:off x="608943" y="2398740"/>
            <a:ext cx="80243" cy="67073"/>
          </a:xfrm>
          <a:custGeom>
            <a:avLst/>
            <a:gdLst>
              <a:gd name="T0" fmla="*/ 42 w 84"/>
              <a:gd name="T1" fmla="*/ 0 h 84"/>
              <a:gd name="T2" fmla="*/ 84 w 84"/>
              <a:gd name="T3" fmla="*/ 42 h 84"/>
              <a:gd name="T4" fmla="*/ 42 w 84"/>
              <a:gd name="T5" fmla="*/ 84 h 84"/>
              <a:gd name="T6" fmla="*/ 0 w 84"/>
              <a:gd name="T7" fmla="*/ 42 h 84"/>
              <a:gd name="T8" fmla="*/ 42 w 84"/>
              <a:gd name="T9" fmla="*/ 0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42"/>
                </a:lnTo>
                <a:lnTo>
                  <a:pt x="42" y="84"/>
                </a:lnTo>
                <a:lnTo>
                  <a:pt x="0" y="42"/>
                </a:lnTo>
                <a:lnTo>
                  <a:pt x="42" y="0"/>
                </a:lnTo>
                <a:close/>
              </a:path>
            </a:pathLst>
          </a:custGeom>
          <a:solidFill>
            <a:srgbClr val="FF3303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45791" dir="3378596" algn="ctr" rotWithShape="0">
              <a:srgbClr val="808080"/>
            </a:outerShdw>
          </a:effectLst>
        </p:spPr>
        <p:txBody>
          <a:bodyPr lIns="44875" tIns="22438" rIns="44875" bIns="22438"/>
          <a:lstStyle/>
          <a:p>
            <a:endParaRPr lang="en-US" sz="545"/>
          </a:p>
        </p:txBody>
      </p:sp>
      <p:sp>
        <p:nvSpPr>
          <p:cNvPr id="114737" name="Freeform 67"/>
          <p:cNvSpPr>
            <a:spLocks/>
          </p:cNvSpPr>
          <p:nvPr/>
        </p:nvSpPr>
        <p:spPr bwMode="auto">
          <a:xfrm>
            <a:off x="890166" y="2272774"/>
            <a:ext cx="80242" cy="67073"/>
          </a:xfrm>
          <a:custGeom>
            <a:avLst/>
            <a:gdLst>
              <a:gd name="T0" fmla="*/ 42 w 84"/>
              <a:gd name="T1" fmla="*/ 0 h 84"/>
              <a:gd name="T2" fmla="*/ 84 w 84"/>
              <a:gd name="T3" fmla="*/ 42 h 84"/>
              <a:gd name="T4" fmla="*/ 42 w 84"/>
              <a:gd name="T5" fmla="*/ 84 h 84"/>
              <a:gd name="T6" fmla="*/ 0 w 84"/>
              <a:gd name="T7" fmla="*/ 42 h 84"/>
              <a:gd name="T8" fmla="*/ 42 w 84"/>
              <a:gd name="T9" fmla="*/ 0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42"/>
                </a:lnTo>
                <a:lnTo>
                  <a:pt x="42" y="84"/>
                </a:lnTo>
                <a:lnTo>
                  <a:pt x="0" y="42"/>
                </a:lnTo>
                <a:lnTo>
                  <a:pt x="42" y="0"/>
                </a:lnTo>
                <a:close/>
              </a:path>
            </a:pathLst>
          </a:custGeom>
          <a:solidFill>
            <a:srgbClr val="FF3303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45791" dir="3378596" algn="ctr" rotWithShape="0">
              <a:srgbClr val="808080"/>
            </a:outerShdw>
          </a:effectLst>
        </p:spPr>
        <p:txBody>
          <a:bodyPr lIns="44875" tIns="22438" rIns="44875" bIns="22438"/>
          <a:lstStyle/>
          <a:p>
            <a:endParaRPr lang="en-US" sz="545"/>
          </a:p>
        </p:txBody>
      </p:sp>
      <p:sp>
        <p:nvSpPr>
          <p:cNvPr id="114738" name="Freeform 68"/>
          <p:cNvSpPr>
            <a:spLocks/>
          </p:cNvSpPr>
          <p:nvPr/>
        </p:nvSpPr>
        <p:spPr bwMode="auto">
          <a:xfrm>
            <a:off x="1165389" y="2048654"/>
            <a:ext cx="80243" cy="67891"/>
          </a:xfrm>
          <a:custGeom>
            <a:avLst/>
            <a:gdLst>
              <a:gd name="T0" fmla="*/ 42 w 84"/>
              <a:gd name="T1" fmla="*/ 0 h 84"/>
              <a:gd name="T2" fmla="*/ 84 w 84"/>
              <a:gd name="T3" fmla="*/ 42 h 84"/>
              <a:gd name="T4" fmla="*/ 42 w 84"/>
              <a:gd name="T5" fmla="*/ 84 h 84"/>
              <a:gd name="T6" fmla="*/ 0 w 84"/>
              <a:gd name="T7" fmla="*/ 42 h 84"/>
              <a:gd name="T8" fmla="*/ 42 w 84"/>
              <a:gd name="T9" fmla="*/ 0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42"/>
                </a:lnTo>
                <a:lnTo>
                  <a:pt x="42" y="84"/>
                </a:lnTo>
                <a:lnTo>
                  <a:pt x="0" y="42"/>
                </a:lnTo>
                <a:lnTo>
                  <a:pt x="42" y="0"/>
                </a:lnTo>
                <a:close/>
              </a:path>
            </a:pathLst>
          </a:custGeom>
          <a:solidFill>
            <a:srgbClr val="FF3303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45791" dir="3378596" algn="ctr" rotWithShape="0">
              <a:srgbClr val="808080"/>
            </a:outerShdw>
          </a:effectLst>
        </p:spPr>
        <p:txBody>
          <a:bodyPr lIns="44875" tIns="22438" rIns="44875" bIns="22438"/>
          <a:lstStyle/>
          <a:p>
            <a:endParaRPr lang="en-US" sz="545"/>
          </a:p>
        </p:txBody>
      </p:sp>
      <p:sp>
        <p:nvSpPr>
          <p:cNvPr id="114739" name="Freeform 69"/>
          <p:cNvSpPr>
            <a:spLocks/>
          </p:cNvSpPr>
          <p:nvPr/>
        </p:nvSpPr>
        <p:spPr bwMode="auto">
          <a:xfrm>
            <a:off x="1446613" y="1920235"/>
            <a:ext cx="80242" cy="67073"/>
          </a:xfrm>
          <a:custGeom>
            <a:avLst/>
            <a:gdLst>
              <a:gd name="T0" fmla="*/ 42 w 84"/>
              <a:gd name="T1" fmla="*/ 0 h 84"/>
              <a:gd name="T2" fmla="*/ 84 w 84"/>
              <a:gd name="T3" fmla="*/ 42 h 84"/>
              <a:gd name="T4" fmla="*/ 42 w 84"/>
              <a:gd name="T5" fmla="*/ 84 h 84"/>
              <a:gd name="T6" fmla="*/ 0 w 84"/>
              <a:gd name="T7" fmla="*/ 42 h 84"/>
              <a:gd name="T8" fmla="*/ 42 w 84"/>
              <a:gd name="T9" fmla="*/ 0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42"/>
                </a:lnTo>
                <a:lnTo>
                  <a:pt x="42" y="84"/>
                </a:lnTo>
                <a:lnTo>
                  <a:pt x="0" y="42"/>
                </a:lnTo>
                <a:lnTo>
                  <a:pt x="42" y="0"/>
                </a:lnTo>
                <a:close/>
              </a:path>
            </a:pathLst>
          </a:custGeom>
          <a:solidFill>
            <a:srgbClr val="FF3303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45791" dir="3378596" algn="ctr" rotWithShape="0">
              <a:srgbClr val="808080"/>
            </a:outerShdw>
          </a:effectLst>
        </p:spPr>
        <p:txBody>
          <a:bodyPr lIns="44875" tIns="22438" rIns="44875" bIns="22438"/>
          <a:lstStyle/>
          <a:p>
            <a:endParaRPr lang="en-US" sz="545"/>
          </a:p>
        </p:txBody>
      </p:sp>
      <p:sp>
        <p:nvSpPr>
          <p:cNvPr id="114740" name="Freeform 70"/>
          <p:cNvSpPr>
            <a:spLocks/>
          </p:cNvSpPr>
          <p:nvPr/>
        </p:nvSpPr>
        <p:spPr bwMode="auto">
          <a:xfrm>
            <a:off x="1721836" y="1698568"/>
            <a:ext cx="80243" cy="67891"/>
          </a:xfrm>
          <a:custGeom>
            <a:avLst/>
            <a:gdLst>
              <a:gd name="T0" fmla="*/ 42 w 84"/>
              <a:gd name="T1" fmla="*/ 0 h 84"/>
              <a:gd name="T2" fmla="*/ 84 w 84"/>
              <a:gd name="T3" fmla="*/ 42 h 84"/>
              <a:gd name="T4" fmla="*/ 42 w 84"/>
              <a:gd name="T5" fmla="*/ 84 h 84"/>
              <a:gd name="T6" fmla="*/ 0 w 84"/>
              <a:gd name="T7" fmla="*/ 42 h 84"/>
              <a:gd name="T8" fmla="*/ 42 w 84"/>
              <a:gd name="T9" fmla="*/ 0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42"/>
                </a:lnTo>
                <a:lnTo>
                  <a:pt x="42" y="84"/>
                </a:lnTo>
                <a:lnTo>
                  <a:pt x="0" y="42"/>
                </a:lnTo>
                <a:lnTo>
                  <a:pt x="42" y="0"/>
                </a:lnTo>
                <a:close/>
              </a:path>
            </a:pathLst>
          </a:custGeom>
          <a:solidFill>
            <a:srgbClr val="FF3303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45791" dir="3378596" algn="ctr" rotWithShape="0">
              <a:srgbClr val="808080"/>
            </a:outerShdw>
          </a:effectLst>
        </p:spPr>
        <p:txBody>
          <a:bodyPr lIns="44875" tIns="22438" rIns="44875" bIns="22438"/>
          <a:lstStyle/>
          <a:p>
            <a:endParaRPr lang="en-US" sz="545"/>
          </a:p>
        </p:txBody>
      </p:sp>
      <p:sp>
        <p:nvSpPr>
          <p:cNvPr id="114741" name="Freeform 71"/>
          <p:cNvSpPr>
            <a:spLocks/>
          </p:cNvSpPr>
          <p:nvPr/>
        </p:nvSpPr>
        <p:spPr bwMode="auto">
          <a:xfrm>
            <a:off x="2003060" y="1606957"/>
            <a:ext cx="80242" cy="67073"/>
          </a:xfrm>
          <a:custGeom>
            <a:avLst/>
            <a:gdLst>
              <a:gd name="T0" fmla="*/ 42 w 84"/>
              <a:gd name="T1" fmla="*/ 0 h 84"/>
              <a:gd name="T2" fmla="*/ 84 w 84"/>
              <a:gd name="T3" fmla="*/ 42 h 84"/>
              <a:gd name="T4" fmla="*/ 42 w 84"/>
              <a:gd name="T5" fmla="*/ 84 h 84"/>
              <a:gd name="T6" fmla="*/ 0 w 84"/>
              <a:gd name="T7" fmla="*/ 42 h 84"/>
              <a:gd name="T8" fmla="*/ 42 w 84"/>
              <a:gd name="T9" fmla="*/ 0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42"/>
                </a:lnTo>
                <a:lnTo>
                  <a:pt x="42" y="84"/>
                </a:lnTo>
                <a:lnTo>
                  <a:pt x="0" y="42"/>
                </a:lnTo>
                <a:lnTo>
                  <a:pt x="42" y="0"/>
                </a:lnTo>
                <a:close/>
              </a:path>
            </a:pathLst>
          </a:custGeom>
          <a:solidFill>
            <a:srgbClr val="FF3303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45791" dir="3378596" algn="ctr" rotWithShape="0">
              <a:srgbClr val="808080"/>
            </a:outerShdw>
          </a:effectLst>
        </p:spPr>
        <p:txBody>
          <a:bodyPr lIns="44875" tIns="22438" rIns="44875" bIns="22438"/>
          <a:lstStyle/>
          <a:p>
            <a:endParaRPr lang="en-US" sz="545"/>
          </a:p>
        </p:txBody>
      </p:sp>
      <p:sp>
        <p:nvSpPr>
          <p:cNvPr id="114742" name="Freeform 72"/>
          <p:cNvSpPr>
            <a:spLocks/>
          </p:cNvSpPr>
          <p:nvPr/>
        </p:nvSpPr>
        <p:spPr bwMode="auto">
          <a:xfrm>
            <a:off x="2278283" y="1496532"/>
            <a:ext cx="80243" cy="67073"/>
          </a:xfrm>
          <a:custGeom>
            <a:avLst/>
            <a:gdLst>
              <a:gd name="T0" fmla="*/ 42 w 84"/>
              <a:gd name="T1" fmla="*/ 0 h 84"/>
              <a:gd name="T2" fmla="*/ 84 w 84"/>
              <a:gd name="T3" fmla="*/ 42 h 84"/>
              <a:gd name="T4" fmla="*/ 42 w 84"/>
              <a:gd name="T5" fmla="*/ 84 h 84"/>
              <a:gd name="T6" fmla="*/ 0 w 84"/>
              <a:gd name="T7" fmla="*/ 42 h 84"/>
              <a:gd name="T8" fmla="*/ 42 w 84"/>
              <a:gd name="T9" fmla="*/ 0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42"/>
                </a:lnTo>
                <a:lnTo>
                  <a:pt x="42" y="84"/>
                </a:lnTo>
                <a:lnTo>
                  <a:pt x="0" y="42"/>
                </a:lnTo>
                <a:lnTo>
                  <a:pt x="42" y="0"/>
                </a:lnTo>
                <a:close/>
              </a:path>
            </a:pathLst>
          </a:custGeom>
          <a:solidFill>
            <a:srgbClr val="FF3303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45791" dir="3378596" algn="ctr" rotWithShape="0">
              <a:srgbClr val="808080"/>
            </a:outerShdw>
          </a:effectLst>
        </p:spPr>
        <p:txBody>
          <a:bodyPr lIns="44875" tIns="22438" rIns="44875" bIns="22438"/>
          <a:lstStyle/>
          <a:p>
            <a:endParaRPr lang="en-US" sz="545"/>
          </a:p>
        </p:txBody>
      </p:sp>
      <p:sp>
        <p:nvSpPr>
          <p:cNvPr id="114743" name="Oval 73"/>
          <p:cNvSpPr>
            <a:spLocks noChangeArrowheads="1"/>
          </p:cNvSpPr>
          <p:nvPr/>
        </p:nvSpPr>
        <p:spPr bwMode="auto">
          <a:xfrm>
            <a:off x="4112608" y="245057"/>
            <a:ext cx="104990" cy="89975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med" len="lg"/>
              </a14:hiddenLine>
            </a:ext>
          </a:extLst>
        </p:spPr>
        <p:txBody>
          <a:bodyPr wrap="none" lIns="44875" tIns="22438" rIns="44875" bIns="22438" anchor="ctr"/>
          <a:lstStyle/>
          <a:p>
            <a:endParaRPr lang="es-ES" sz="545"/>
          </a:p>
        </p:txBody>
      </p:sp>
      <p:sp>
        <p:nvSpPr>
          <p:cNvPr id="114744" name="Oval 74"/>
          <p:cNvSpPr>
            <a:spLocks noChangeArrowheads="1"/>
          </p:cNvSpPr>
          <p:nvPr/>
        </p:nvSpPr>
        <p:spPr bwMode="auto">
          <a:xfrm>
            <a:off x="4121608" y="250782"/>
            <a:ext cx="86991" cy="73616"/>
          </a:xfrm>
          <a:prstGeom prst="ellipse">
            <a:avLst/>
          </a:prstGeom>
          <a:gradFill rotWithShape="0">
            <a:gsLst>
              <a:gs pos="0">
                <a:srgbClr val="FFC1B2"/>
              </a:gs>
              <a:gs pos="100000">
                <a:srgbClr val="FF3D0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 type="none" w="sm" len="sm"/>
                <a:tailEnd type="none" w="med" len="lg"/>
              </a14:hiddenLine>
            </a:ext>
          </a:extLst>
        </p:spPr>
        <p:txBody>
          <a:bodyPr wrap="none" lIns="44875" tIns="22438" rIns="44875" bIns="22438" anchor="ctr"/>
          <a:lstStyle/>
          <a:p>
            <a:endParaRPr lang="es-ES" sz="545"/>
          </a:p>
        </p:txBody>
      </p:sp>
      <p:sp>
        <p:nvSpPr>
          <p:cNvPr id="329803" name="Text Box 75"/>
          <p:cNvSpPr txBox="1">
            <a:spLocks noChangeArrowheads="1"/>
          </p:cNvSpPr>
          <p:nvPr/>
        </p:nvSpPr>
        <p:spPr bwMode="auto">
          <a:xfrm>
            <a:off x="3250941" y="828261"/>
            <a:ext cx="697433" cy="32372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>
            <a:outerShdw dist="45791" dir="3378596" algn="ctr" rotWithShape="0">
              <a:srgbClr val="FF3D0F"/>
            </a:outerShdw>
          </a:effectLst>
        </p:spPr>
        <p:txBody>
          <a:bodyPr lIns="44875" tIns="22438" rIns="44875" bIns="22438">
            <a:spAutoFit/>
          </a:bodyPr>
          <a:lstStyle/>
          <a:p>
            <a:pPr algn="ctr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Rocket</a:t>
            </a:r>
          </a:p>
          <a:p>
            <a:pPr algn="ctr"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12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Nozzle</a:t>
            </a:r>
          </a:p>
        </p:txBody>
      </p:sp>
      <p:grpSp>
        <p:nvGrpSpPr>
          <p:cNvPr id="114747" name="Group 101"/>
          <p:cNvGrpSpPr>
            <a:grpSpLocks/>
          </p:cNvGrpSpPr>
          <p:nvPr/>
        </p:nvGrpSpPr>
        <p:grpSpPr bwMode="auto">
          <a:xfrm>
            <a:off x="3815637" y="-68221"/>
            <a:ext cx="503952" cy="313278"/>
            <a:chOff x="377" y="519"/>
            <a:chExt cx="1006" cy="731"/>
          </a:xfrm>
        </p:grpSpPr>
        <p:sp>
          <p:nvSpPr>
            <p:cNvPr id="114786" name="Freeform 102"/>
            <p:cNvSpPr>
              <a:spLocks/>
            </p:cNvSpPr>
            <p:nvPr/>
          </p:nvSpPr>
          <p:spPr bwMode="auto">
            <a:xfrm>
              <a:off x="377" y="519"/>
              <a:ext cx="762" cy="731"/>
            </a:xfrm>
            <a:custGeom>
              <a:avLst/>
              <a:gdLst>
                <a:gd name="T0" fmla="*/ 14 w 1525"/>
                <a:gd name="T1" fmla="*/ 1 h 1462"/>
                <a:gd name="T2" fmla="*/ 12 w 1525"/>
                <a:gd name="T3" fmla="*/ 1 h 1462"/>
                <a:gd name="T4" fmla="*/ 11 w 1525"/>
                <a:gd name="T5" fmla="*/ 1 h 1462"/>
                <a:gd name="T6" fmla="*/ 9 w 1525"/>
                <a:gd name="T7" fmla="*/ 1 h 1462"/>
                <a:gd name="T8" fmla="*/ 8 w 1525"/>
                <a:gd name="T9" fmla="*/ 1 h 1462"/>
                <a:gd name="T10" fmla="*/ 5 w 1525"/>
                <a:gd name="T11" fmla="*/ 2 h 1462"/>
                <a:gd name="T12" fmla="*/ 3 w 1525"/>
                <a:gd name="T13" fmla="*/ 5 h 1462"/>
                <a:gd name="T14" fmla="*/ 2 w 1525"/>
                <a:gd name="T15" fmla="*/ 5 h 1462"/>
                <a:gd name="T16" fmla="*/ 1 w 1525"/>
                <a:gd name="T17" fmla="*/ 6 h 1462"/>
                <a:gd name="T18" fmla="*/ 0 w 1525"/>
                <a:gd name="T19" fmla="*/ 6 h 1462"/>
                <a:gd name="T20" fmla="*/ 0 w 1525"/>
                <a:gd name="T21" fmla="*/ 6 h 1462"/>
                <a:gd name="T22" fmla="*/ 0 w 1525"/>
                <a:gd name="T23" fmla="*/ 7 h 1462"/>
                <a:gd name="T24" fmla="*/ 0 w 1525"/>
                <a:gd name="T25" fmla="*/ 10 h 1462"/>
                <a:gd name="T26" fmla="*/ 0 w 1525"/>
                <a:gd name="T27" fmla="*/ 12 h 1462"/>
                <a:gd name="T28" fmla="*/ 0 w 1525"/>
                <a:gd name="T29" fmla="*/ 13 h 1462"/>
                <a:gd name="T30" fmla="*/ 0 w 1525"/>
                <a:gd name="T31" fmla="*/ 14 h 1462"/>
                <a:gd name="T32" fmla="*/ 1 w 1525"/>
                <a:gd name="T33" fmla="*/ 14 h 1462"/>
                <a:gd name="T34" fmla="*/ 1 w 1525"/>
                <a:gd name="T35" fmla="*/ 15 h 1462"/>
                <a:gd name="T36" fmla="*/ 0 w 1525"/>
                <a:gd name="T37" fmla="*/ 17 h 1462"/>
                <a:gd name="T38" fmla="*/ 0 w 1525"/>
                <a:gd name="T39" fmla="*/ 19 h 1462"/>
                <a:gd name="T40" fmla="*/ 1 w 1525"/>
                <a:gd name="T41" fmla="*/ 19 h 1462"/>
                <a:gd name="T42" fmla="*/ 2 w 1525"/>
                <a:gd name="T43" fmla="*/ 20 h 1462"/>
                <a:gd name="T44" fmla="*/ 2 w 1525"/>
                <a:gd name="T45" fmla="*/ 20 h 1462"/>
                <a:gd name="T46" fmla="*/ 3 w 1525"/>
                <a:gd name="T47" fmla="*/ 20 h 1462"/>
                <a:gd name="T48" fmla="*/ 5 w 1525"/>
                <a:gd name="T49" fmla="*/ 19 h 1462"/>
                <a:gd name="T50" fmla="*/ 6 w 1525"/>
                <a:gd name="T51" fmla="*/ 20 h 1462"/>
                <a:gd name="T52" fmla="*/ 6 w 1525"/>
                <a:gd name="T53" fmla="*/ 20 h 1462"/>
                <a:gd name="T54" fmla="*/ 7 w 1525"/>
                <a:gd name="T55" fmla="*/ 21 h 1462"/>
                <a:gd name="T56" fmla="*/ 8 w 1525"/>
                <a:gd name="T57" fmla="*/ 21 h 1462"/>
                <a:gd name="T58" fmla="*/ 9 w 1525"/>
                <a:gd name="T59" fmla="*/ 21 h 1462"/>
                <a:gd name="T60" fmla="*/ 11 w 1525"/>
                <a:gd name="T61" fmla="*/ 20 h 1462"/>
                <a:gd name="T62" fmla="*/ 12 w 1525"/>
                <a:gd name="T63" fmla="*/ 22 h 1462"/>
                <a:gd name="T64" fmla="*/ 13 w 1525"/>
                <a:gd name="T65" fmla="*/ 23 h 1462"/>
                <a:gd name="T66" fmla="*/ 13 w 1525"/>
                <a:gd name="T67" fmla="*/ 23 h 1462"/>
                <a:gd name="T68" fmla="*/ 14 w 1525"/>
                <a:gd name="T69" fmla="*/ 23 h 1462"/>
                <a:gd name="T70" fmla="*/ 15 w 1525"/>
                <a:gd name="T71" fmla="*/ 21 h 1462"/>
                <a:gd name="T72" fmla="*/ 19 w 1525"/>
                <a:gd name="T73" fmla="*/ 19 h 1462"/>
                <a:gd name="T74" fmla="*/ 20 w 1525"/>
                <a:gd name="T75" fmla="*/ 19 h 1462"/>
                <a:gd name="T76" fmla="*/ 20 w 1525"/>
                <a:gd name="T77" fmla="*/ 18 h 1462"/>
                <a:gd name="T78" fmla="*/ 21 w 1525"/>
                <a:gd name="T79" fmla="*/ 17 h 1462"/>
                <a:gd name="T80" fmla="*/ 22 w 1525"/>
                <a:gd name="T81" fmla="*/ 16 h 1462"/>
                <a:gd name="T82" fmla="*/ 23 w 1525"/>
                <a:gd name="T83" fmla="*/ 14 h 1462"/>
                <a:gd name="T84" fmla="*/ 21 w 1525"/>
                <a:gd name="T85" fmla="*/ 9 h 1462"/>
                <a:gd name="T86" fmla="*/ 22 w 1525"/>
                <a:gd name="T87" fmla="*/ 7 h 1462"/>
                <a:gd name="T88" fmla="*/ 23 w 1525"/>
                <a:gd name="T89" fmla="*/ 7 h 1462"/>
                <a:gd name="T90" fmla="*/ 23 w 1525"/>
                <a:gd name="T91" fmla="*/ 6 h 1462"/>
                <a:gd name="T92" fmla="*/ 21 w 1525"/>
                <a:gd name="T93" fmla="*/ 6 h 1462"/>
                <a:gd name="T94" fmla="*/ 20 w 1525"/>
                <a:gd name="T95" fmla="*/ 5 h 1462"/>
                <a:gd name="T96" fmla="*/ 20 w 1525"/>
                <a:gd name="T97" fmla="*/ 3 h 1462"/>
                <a:gd name="T98" fmla="*/ 19 w 1525"/>
                <a:gd name="T99" fmla="*/ 2 h 1462"/>
                <a:gd name="T100" fmla="*/ 18 w 1525"/>
                <a:gd name="T101" fmla="*/ 1 h 1462"/>
                <a:gd name="T102" fmla="*/ 16 w 1525"/>
                <a:gd name="T103" fmla="*/ 1 h 1462"/>
                <a:gd name="T104" fmla="*/ 15 w 1525"/>
                <a:gd name="T105" fmla="*/ 0 h 14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525"/>
                <a:gd name="T160" fmla="*/ 0 h 1462"/>
                <a:gd name="T161" fmla="*/ 1525 w 1525"/>
                <a:gd name="T162" fmla="*/ 1462 h 14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525" h="1462">
                  <a:moveTo>
                    <a:pt x="989" y="0"/>
                  </a:moveTo>
                  <a:lnTo>
                    <a:pt x="949" y="2"/>
                  </a:lnTo>
                  <a:lnTo>
                    <a:pt x="911" y="5"/>
                  </a:lnTo>
                  <a:lnTo>
                    <a:pt x="877" y="8"/>
                  </a:lnTo>
                  <a:lnTo>
                    <a:pt x="843" y="12"/>
                  </a:lnTo>
                  <a:lnTo>
                    <a:pt x="812" y="15"/>
                  </a:lnTo>
                  <a:lnTo>
                    <a:pt x="781" y="17"/>
                  </a:lnTo>
                  <a:lnTo>
                    <a:pt x="751" y="21"/>
                  </a:lnTo>
                  <a:lnTo>
                    <a:pt x="721" y="23"/>
                  </a:lnTo>
                  <a:lnTo>
                    <a:pt x="691" y="25"/>
                  </a:lnTo>
                  <a:lnTo>
                    <a:pt x="661" y="28"/>
                  </a:lnTo>
                  <a:lnTo>
                    <a:pt x="632" y="29"/>
                  </a:lnTo>
                  <a:lnTo>
                    <a:pt x="599" y="30"/>
                  </a:lnTo>
                  <a:lnTo>
                    <a:pt x="566" y="30"/>
                  </a:lnTo>
                  <a:lnTo>
                    <a:pt x="530" y="29"/>
                  </a:lnTo>
                  <a:lnTo>
                    <a:pt x="493" y="28"/>
                  </a:lnTo>
                  <a:lnTo>
                    <a:pt x="453" y="24"/>
                  </a:lnTo>
                  <a:lnTo>
                    <a:pt x="352" y="88"/>
                  </a:lnTo>
                  <a:lnTo>
                    <a:pt x="301" y="143"/>
                  </a:lnTo>
                  <a:lnTo>
                    <a:pt x="241" y="257"/>
                  </a:lnTo>
                  <a:lnTo>
                    <a:pt x="225" y="269"/>
                  </a:lnTo>
                  <a:lnTo>
                    <a:pt x="205" y="281"/>
                  </a:lnTo>
                  <a:lnTo>
                    <a:pt x="183" y="290"/>
                  </a:lnTo>
                  <a:lnTo>
                    <a:pt x="159" y="299"/>
                  </a:lnTo>
                  <a:lnTo>
                    <a:pt x="135" y="307"/>
                  </a:lnTo>
                  <a:lnTo>
                    <a:pt x="111" y="315"/>
                  </a:lnTo>
                  <a:lnTo>
                    <a:pt x="87" y="323"/>
                  </a:lnTo>
                  <a:lnTo>
                    <a:pt x="65" y="332"/>
                  </a:lnTo>
                  <a:lnTo>
                    <a:pt x="44" y="341"/>
                  </a:lnTo>
                  <a:lnTo>
                    <a:pt x="27" y="350"/>
                  </a:lnTo>
                  <a:lnTo>
                    <a:pt x="14" y="360"/>
                  </a:lnTo>
                  <a:lnTo>
                    <a:pt x="5" y="373"/>
                  </a:lnTo>
                  <a:lnTo>
                    <a:pt x="0" y="387"/>
                  </a:lnTo>
                  <a:lnTo>
                    <a:pt x="3" y="402"/>
                  </a:lnTo>
                  <a:lnTo>
                    <a:pt x="11" y="419"/>
                  </a:lnTo>
                  <a:lnTo>
                    <a:pt x="27" y="440"/>
                  </a:lnTo>
                  <a:lnTo>
                    <a:pt x="74" y="584"/>
                  </a:lnTo>
                  <a:lnTo>
                    <a:pt x="54" y="608"/>
                  </a:lnTo>
                  <a:lnTo>
                    <a:pt x="38" y="639"/>
                  </a:lnTo>
                  <a:lnTo>
                    <a:pt x="26" y="676"/>
                  </a:lnTo>
                  <a:lnTo>
                    <a:pt x="16" y="713"/>
                  </a:lnTo>
                  <a:lnTo>
                    <a:pt x="10" y="749"/>
                  </a:lnTo>
                  <a:lnTo>
                    <a:pt x="6" y="782"/>
                  </a:lnTo>
                  <a:lnTo>
                    <a:pt x="4" y="808"/>
                  </a:lnTo>
                  <a:lnTo>
                    <a:pt x="4" y="825"/>
                  </a:lnTo>
                  <a:lnTo>
                    <a:pt x="10" y="849"/>
                  </a:lnTo>
                  <a:lnTo>
                    <a:pt x="25" y="869"/>
                  </a:lnTo>
                  <a:lnTo>
                    <a:pt x="45" y="885"/>
                  </a:lnTo>
                  <a:lnTo>
                    <a:pt x="68" y="899"/>
                  </a:lnTo>
                  <a:lnTo>
                    <a:pt x="89" y="912"/>
                  </a:lnTo>
                  <a:lnTo>
                    <a:pt x="104" y="924"/>
                  </a:lnTo>
                  <a:lnTo>
                    <a:pt x="110" y="939"/>
                  </a:lnTo>
                  <a:lnTo>
                    <a:pt x="102" y="957"/>
                  </a:lnTo>
                  <a:lnTo>
                    <a:pt x="84" y="982"/>
                  </a:lnTo>
                  <a:lnTo>
                    <a:pt x="69" y="1013"/>
                  </a:lnTo>
                  <a:lnTo>
                    <a:pt x="58" y="1046"/>
                  </a:lnTo>
                  <a:lnTo>
                    <a:pt x="50" y="1081"/>
                  </a:lnTo>
                  <a:lnTo>
                    <a:pt x="48" y="1115"/>
                  </a:lnTo>
                  <a:lnTo>
                    <a:pt x="50" y="1148"/>
                  </a:lnTo>
                  <a:lnTo>
                    <a:pt x="58" y="1175"/>
                  </a:lnTo>
                  <a:lnTo>
                    <a:pt x="73" y="1196"/>
                  </a:lnTo>
                  <a:lnTo>
                    <a:pt x="83" y="1204"/>
                  </a:lnTo>
                  <a:lnTo>
                    <a:pt x="94" y="1212"/>
                  </a:lnTo>
                  <a:lnTo>
                    <a:pt x="106" y="1218"/>
                  </a:lnTo>
                  <a:lnTo>
                    <a:pt x="119" y="1224"/>
                  </a:lnTo>
                  <a:lnTo>
                    <a:pt x="134" y="1228"/>
                  </a:lnTo>
                  <a:lnTo>
                    <a:pt x="149" y="1232"/>
                  </a:lnTo>
                  <a:lnTo>
                    <a:pt x="166" y="1234"/>
                  </a:lnTo>
                  <a:lnTo>
                    <a:pt x="185" y="1235"/>
                  </a:lnTo>
                  <a:lnTo>
                    <a:pt x="205" y="1235"/>
                  </a:lnTo>
                  <a:lnTo>
                    <a:pt x="227" y="1234"/>
                  </a:lnTo>
                  <a:lnTo>
                    <a:pt x="253" y="1230"/>
                  </a:lnTo>
                  <a:lnTo>
                    <a:pt x="279" y="1227"/>
                  </a:lnTo>
                  <a:lnTo>
                    <a:pt x="308" y="1221"/>
                  </a:lnTo>
                  <a:lnTo>
                    <a:pt x="340" y="1214"/>
                  </a:lnTo>
                  <a:lnTo>
                    <a:pt x="375" y="1206"/>
                  </a:lnTo>
                  <a:lnTo>
                    <a:pt x="412" y="1197"/>
                  </a:lnTo>
                  <a:lnTo>
                    <a:pt x="417" y="1222"/>
                  </a:lnTo>
                  <a:lnTo>
                    <a:pt x="425" y="1244"/>
                  </a:lnTo>
                  <a:lnTo>
                    <a:pt x="435" y="1263"/>
                  </a:lnTo>
                  <a:lnTo>
                    <a:pt x="446" y="1279"/>
                  </a:lnTo>
                  <a:lnTo>
                    <a:pt x="458" y="1290"/>
                  </a:lnTo>
                  <a:lnTo>
                    <a:pt x="473" y="1300"/>
                  </a:lnTo>
                  <a:lnTo>
                    <a:pt x="489" y="1306"/>
                  </a:lnTo>
                  <a:lnTo>
                    <a:pt x="506" y="1310"/>
                  </a:lnTo>
                  <a:lnTo>
                    <a:pt x="526" y="1311"/>
                  </a:lnTo>
                  <a:lnTo>
                    <a:pt x="547" y="1311"/>
                  </a:lnTo>
                  <a:lnTo>
                    <a:pt x="572" y="1308"/>
                  </a:lnTo>
                  <a:lnTo>
                    <a:pt x="597" y="1304"/>
                  </a:lnTo>
                  <a:lnTo>
                    <a:pt x="625" y="1298"/>
                  </a:lnTo>
                  <a:lnTo>
                    <a:pt x="655" y="1290"/>
                  </a:lnTo>
                  <a:lnTo>
                    <a:pt x="686" y="1282"/>
                  </a:lnTo>
                  <a:lnTo>
                    <a:pt x="720" y="1273"/>
                  </a:lnTo>
                  <a:lnTo>
                    <a:pt x="749" y="1297"/>
                  </a:lnTo>
                  <a:lnTo>
                    <a:pt x="773" y="1323"/>
                  </a:lnTo>
                  <a:lnTo>
                    <a:pt x="795" y="1349"/>
                  </a:lnTo>
                  <a:lnTo>
                    <a:pt x="813" y="1376"/>
                  </a:lnTo>
                  <a:lnTo>
                    <a:pt x="830" y="1400"/>
                  </a:lnTo>
                  <a:lnTo>
                    <a:pt x="845" y="1423"/>
                  </a:lnTo>
                  <a:lnTo>
                    <a:pt x="858" y="1441"/>
                  </a:lnTo>
                  <a:lnTo>
                    <a:pt x="872" y="1454"/>
                  </a:lnTo>
                  <a:lnTo>
                    <a:pt x="886" y="1462"/>
                  </a:lnTo>
                  <a:lnTo>
                    <a:pt x="901" y="1462"/>
                  </a:lnTo>
                  <a:lnTo>
                    <a:pt x="918" y="1454"/>
                  </a:lnTo>
                  <a:lnTo>
                    <a:pt x="937" y="1437"/>
                  </a:lnTo>
                  <a:lnTo>
                    <a:pt x="959" y="1408"/>
                  </a:lnTo>
                  <a:lnTo>
                    <a:pt x="984" y="1369"/>
                  </a:lnTo>
                  <a:lnTo>
                    <a:pt x="1013" y="1315"/>
                  </a:lnTo>
                  <a:lnTo>
                    <a:pt x="1047" y="1248"/>
                  </a:lnTo>
                  <a:lnTo>
                    <a:pt x="1190" y="1235"/>
                  </a:lnTo>
                  <a:lnTo>
                    <a:pt x="1228" y="1214"/>
                  </a:lnTo>
                  <a:lnTo>
                    <a:pt x="1255" y="1196"/>
                  </a:lnTo>
                  <a:lnTo>
                    <a:pt x="1274" y="1179"/>
                  </a:lnTo>
                  <a:lnTo>
                    <a:pt x="1288" y="1161"/>
                  </a:lnTo>
                  <a:lnTo>
                    <a:pt x="1300" y="1143"/>
                  </a:lnTo>
                  <a:lnTo>
                    <a:pt x="1310" y="1121"/>
                  </a:lnTo>
                  <a:lnTo>
                    <a:pt x="1324" y="1096"/>
                  </a:lnTo>
                  <a:lnTo>
                    <a:pt x="1342" y="1065"/>
                  </a:lnTo>
                  <a:lnTo>
                    <a:pt x="1352" y="1056"/>
                  </a:lnTo>
                  <a:lnTo>
                    <a:pt x="1371" y="1045"/>
                  </a:lnTo>
                  <a:lnTo>
                    <a:pt x="1396" y="1033"/>
                  </a:lnTo>
                  <a:lnTo>
                    <a:pt x="1425" y="1018"/>
                  </a:lnTo>
                  <a:lnTo>
                    <a:pt x="1455" y="998"/>
                  </a:lnTo>
                  <a:lnTo>
                    <a:pt x="1483" y="975"/>
                  </a:lnTo>
                  <a:lnTo>
                    <a:pt x="1507" y="946"/>
                  </a:lnTo>
                  <a:lnTo>
                    <a:pt x="1525" y="912"/>
                  </a:lnTo>
                  <a:lnTo>
                    <a:pt x="1362" y="650"/>
                  </a:lnTo>
                  <a:lnTo>
                    <a:pt x="1379" y="605"/>
                  </a:lnTo>
                  <a:lnTo>
                    <a:pt x="1399" y="566"/>
                  </a:lnTo>
                  <a:lnTo>
                    <a:pt x="1418" y="533"/>
                  </a:lnTo>
                  <a:lnTo>
                    <a:pt x="1438" y="504"/>
                  </a:lnTo>
                  <a:lnTo>
                    <a:pt x="1456" y="479"/>
                  </a:lnTo>
                  <a:lnTo>
                    <a:pt x="1472" y="457"/>
                  </a:lnTo>
                  <a:lnTo>
                    <a:pt x="1486" y="439"/>
                  </a:lnTo>
                  <a:lnTo>
                    <a:pt x="1494" y="421"/>
                  </a:lnTo>
                  <a:lnTo>
                    <a:pt x="1498" y="406"/>
                  </a:lnTo>
                  <a:lnTo>
                    <a:pt x="1495" y="393"/>
                  </a:lnTo>
                  <a:lnTo>
                    <a:pt x="1485" y="379"/>
                  </a:lnTo>
                  <a:lnTo>
                    <a:pt x="1467" y="365"/>
                  </a:lnTo>
                  <a:lnTo>
                    <a:pt x="1439" y="351"/>
                  </a:lnTo>
                  <a:lnTo>
                    <a:pt x="1401" y="335"/>
                  </a:lnTo>
                  <a:lnTo>
                    <a:pt x="1351" y="317"/>
                  </a:lnTo>
                  <a:lnTo>
                    <a:pt x="1289" y="296"/>
                  </a:lnTo>
                  <a:lnTo>
                    <a:pt x="1302" y="258"/>
                  </a:lnTo>
                  <a:lnTo>
                    <a:pt x="1309" y="224"/>
                  </a:lnTo>
                  <a:lnTo>
                    <a:pt x="1309" y="193"/>
                  </a:lnTo>
                  <a:lnTo>
                    <a:pt x="1303" y="167"/>
                  </a:lnTo>
                  <a:lnTo>
                    <a:pt x="1291" y="144"/>
                  </a:lnTo>
                  <a:lnTo>
                    <a:pt x="1275" y="123"/>
                  </a:lnTo>
                  <a:lnTo>
                    <a:pt x="1256" y="105"/>
                  </a:lnTo>
                  <a:lnTo>
                    <a:pt x="1233" y="89"/>
                  </a:lnTo>
                  <a:lnTo>
                    <a:pt x="1206" y="74"/>
                  </a:lnTo>
                  <a:lnTo>
                    <a:pt x="1177" y="61"/>
                  </a:lnTo>
                  <a:lnTo>
                    <a:pt x="1147" y="50"/>
                  </a:lnTo>
                  <a:lnTo>
                    <a:pt x="1115" y="39"/>
                  </a:lnTo>
                  <a:lnTo>
                    <a:pt x="1083" y="30"/>
                  </a:lnTo>
                  <a:lnTo>
                    <a:pt x="1051" y="20"/>
                  </a:lnTo>
                  <a:lnTo>
                    <a:pt x="1020" y="10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787" name="Freeform 103"/>
            <p:cNvSpPr>
              <a:spLocks/>
            </p:cNvSpPr>
            <p:nvPr/>
          </p:nvSpPr>
          <p:spPr bwMode="auto">
            <a:xfrm>
              <a:off x="392" y="532"/>
              <a:ext cx="728" cy="700"/>
            </a:xfrm>
            <a:custGeom>
              <a:avLst/>
              <a:gdLst>
                <a:gd name="T0" fmla="*/ 13 w 1456"/>
                <a:gd name="T1" fmla="*/ 0 h 1401"/>
                <a:gd name="T2" fmla="*/ 12 w 1456"/>
                <a:gd name="T3" fmla="*/ 0 h 1401"/>
                <a:gd name="T4" fmla="*/ 10 w 1456"/>
                <a:gd name="T5" fmla="*/ 0 h 1401"/>
                <a:gd name="T6" fmla="*/ 8 w 1456"/>
                <a:gd name="T7" fmla="*/ 0 h 1401"/>
                <a:gd name="T8" fmla="*/ 7 w 1456"/>
                <a:gd name="T9" fmla="*/ 0 h 1401"/>
                <a:gd name="T10" fmla="*/ 6 w 1456"/>
                <a:gd name="T11" fmla="*/ 0 h 1401"/>
                <a:gd name="T12" fmla="*/ 6 w 1456"/>
                <a:gd name="T13" fmla="*/ 1 h 1401"/>
                <a:gd name="T14" fmla="*/ 5 w 1456"/>
                <a:gd name="T15" fmla="*/ 1 h 1401"/>
                <a:gd name="T16" fmla="*/ 5 w 1456"/>
                <a:gd name="T17" fmla="*/ 2 h 1401"/>
                <a:gd name="T18" fmla="*/ 4 w 1456"/>
                <a:gd name="T19" fmla="*/ 3 h 1401"/>
                <a:gd name="T20" fmla="*/ 3 w 1456"/>
                <a:gd name="T21" fmla="*/ 4 h 1401"/>
                <a:gd name="T22" fmla="*/ 2 w 1456"/>
                <a:gd name="T23" fmla="*/ 4 h 1401"/>
                <a:gd name="T24" fmla="*/ 1 w 1456"/>
                <a:gd name="T25" fmla="*/ 5 h 1401"/>
                <a:gd name="T26" fmla="*/ 1 w 1456"/>
                <a:gd name="T27" fmla="*/ 5 h 1401"/>
                <a:gd name="T28" fmla="*/ 1 w 1456"/>
                <a:gd name="T29" fmla="*/ 7 h 1401"/>
                <a:gd name="T30" fmla="*/ 1 w 1456"/>
                <a:gd name="T31" fmla="*/ 9 h 1401"/>
                <a:gd name="T32" fmla="*/ 0 w 1456"/>
                <a:gd name="T33" fmla="*/ 11 h 1401"/>
                <a:gd name="T34" fmla="*/ 1 w 1456"/>
                <a:gd name="T35" fmla="*/ 12 h 1401"/>
                <a:gd name="T36" fmla="*/ 2 w 1456"/>
                <a:gd name="T37" fmla="*/ 13 h 1401"/>
                <a:gd name="T38" fmla="*/ 1 w 1456"/>
                <a:gd name="T39" fmla="*/ 15 h 1401"/>
                <a:gd name="T40" fmla="*/ 1 w 1456"/>
                <a:gd name="T41" fmla="*/ 17 h 1401"/>
                <a:gd name="T42" fmla="*/ 2 w 1456"/>
                <a:gd name="T43" fmla="*/ 17 h 1401"/>
                <a:gd name="T44" fmla="*/ 3 w 1456"/>
                <a:gd name="T45" fmla="*/ 18 h 1401"/>
                <a:gd name="T46" fmla="*/ 3 w 1456"/>
                <a:gd name="T47" fmla="*/ 18 h 1401"/>
                <a:gd name="T48" fmla="*/ 6 w 1456"/>
                <a:gd name="T49" fmla="*/ 18 h 1401"/>
                <a:gd name="T50" fmla="*/ 6 w 1456"/>
                <a:gd name="T51" fmla="*/ 18 h 1401"/>
                <a:gd name="T52" fmla="*/ 7 w 1456"/>
                <a:gd name="T53" fmla="*/ 19 h 1401"/>
                <a:gd name="T54" fmla="*/ 9 w 1456"/>
                <a:gd name="T55" fmla="*/ 19 h 1401"/>
                <a:gd name="T56" fmla="*/ 10 w 1456"/>
                <a:gd name="T57" fmla="*/ 19 h 1401"/>
                <a:gd name="T58" fmla="*/ 12 w 1456"/>
                <a:gd name="T59" fmla="*/ 20 h 1401"/>
                <a:gd name="T60" fmla="*/ 13 w 1456"/>
                <a:gd name="T61" fmla="*/ 21 h 1401"/>
                <a:gd name="T62" fmla="*/ 14 w 1456"/>
                <a:gd name="T63" fmla="*/ 21 h 1401"/>
                <a:gd name="T64" fmla="*/ 15 w 1456"/>
                <a:gd name="T65" fmla="*/ 20 h 1401"/>
                <a:gd name="T66" fmla="*/ 17 w 1456"/>
                <a:gd name="T67" fmla="*/ 19 h 1401"/>
                <a:gd name="T68" fmla="*/ 18 w 1456"/>
                <a:gd name="T69" fmla="*/ 18 h 1401"/>
                <a:gd name="T70" fmla="*/ 19 w 1456"/>
                <a:gd name="T71" fmla="*/ 17 h 1401"/>
                <a:gd name="T72" fmla="*/ 20 w 1456"/>
                <a:gd name="T73" fmla="*/ 16 h 1401"/>
                <a:gd name="T74" fmla="*/ 21 w 1456"/>
                <a:gd name="T75" fmla="*/ 15 h 1401"/>
                <a:gd name="T76" fmla="*/ 23 w 1456"/>
                <a:gd name="T77" fmla="*/ 14 h 1401"/>
                <a:gd name="T78" fmla="*/ 22 w 1456"/>
                <a:gd name="T79" fmla="*/ 12 h 1401"/>
                <a:gd name="T80" fmla="*/ 21 w 1456"/>
                <a:gd name="T81" fmla="*/ 10 h 1401"/>
                <a:gd name="T82" fmla="*/ 22 w 1456"/>
                <a:gd name="T83" fmla="*/ 8 h 1401"/>
                <a:gd name="T84" fmla="*/ 23 w 1456"/>
                <a:gd name="T85" fmla="*/ 6 h 1401"/>
                <a:gd name="T86" fmla="*/ 23 w 1456"/>
                <a:gd name="T87" fmla="*/ 5 h 1401"/>
                <a:gd name="T88" fmla="*/ 21 w 1456"/>
                <a:gd name="T89" fmla="*/ 4 h 1401"/>
                <a:gd name="T90" fmla="*/ 20 w 1456"/>
                <a:gd name="T91" fmla="*/ 2 h 1401"/>
                <a:gd name="T92" fmla="*/ 19 w 1456"/>
                <a:gd name="T93" fmla="*/ 1 h 1401"/>
                <a:gd name="T94" fmla="*/ 18 w 1456"/>
                <a:gd name="T95" fmla="*/ 0 h 1401"/>
                <a:gd name="T96" fmla="*/ 15 w 1456"/>
                <a:gd name="T97" fmla="*/ 0 h 140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456"/>
                <a:gd name="T148" fmla="*/ 0 h 1401"/>
                <a:gd name="T149" fmla="*/ 1456 w 1456"/>
                <a:gd name="T150" fmla="*/ 1401 h 140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456" h="1401">
                  <a:moveTo>
                    <a:pt x="960" y="0"/>
                  </a:moveTo>
                  <a:lnTo>
                    <a:pt x="924" y="2"/>
                  </a:lnTo>
                  <a:lnTo>
                    <a:pt x="890" y="3"/>
                  </a:lnTo>
                  <a:lnTo>
                    <a:pt x="859" y="5"/>
                  </a:lnTo>
                  <a:lnTo>
                    <a:pt x="827" y="7"/>
                  </a:lnTo>
                  <a:lnTo>
                    <a:pt x="799" y="10"/>
                  </a:lnTo>
                  <a:lnTo>
                    <a:pt x="770" y="11"/>
                  </a:lnTo>
                  <a:lnTo>
                    <a:pt x="742" y="13"/>
                  </a:lnTo>
                  <a:lnTo>
                    <a:pt x="716" y="15"/>
                  </a:lnTo>
                  <a:lnTo>
                    <a:pt x="688" y="16"/>
                  </a:lnTo>
                  <a:lnTo>
                    <a:pt x="660" y="18"/>
                  </a:lnTo>
                  <a:lnTo>
                    <a:pt x="632" y="19"/>
                  </a:lnTo>
                  <a:lnTo>
                    <a:pt x="603" y="19"/>
                  </a:lnTo>
                  <a:lnTo>
                    <a:pt x="572" y="19"/>
                  </a:lnTo>
                  <a:lnTo>
                    <a:pt x="541" y="18"/>
                  </a:lnTo>
                  <a:lnTo>
                    <a:pt x="506" y="15"/>
                  </a:lnTo>
                  <a:lnTo>
                    <a:pt x="470" y="13"/>
                  </a:lnTo>
                  <a:lnTo>
                    <a:pt x="454" y="20"/>
                  </a:lnTo>
                  <a:lnTo>
                    <a:pt x="438" y="26"/>
                  </a:lnTo>
                  <a:lnTo>
                    <a:pt x="423" y="33"/>
                  </a:lnTo>
                  <a:lnTo>
                    <a:pt x="407" y="39"/>
                  </a:lnTo>
                  <a:lnTo>
                    <a:pt x="391" y="48"/>
                  </a:lnTo>
                  <a:lnTo>
                    <a:pt x="375" y="54"/>
                  </a:lnTo>
                  <a:lnTo>
                    <a:pt x="359" y="61"/>
                  </a:lnTo>
                  <a:lnTo>
                    <a:pt x="343" y="69"/>
                  </a:lnTo>
                  <a:lnTo>
                    <a:pt x="336" y="76"/>
                  </a:lnTo>
                  <a:lnTo>
                    <a:pt x="328" y="83"/>
                  </a:lnTo>
                  <a:lnTo>
                    <a:pt x="321" y="90"/>
                  </a:lnTo>
                  <a:lnTo>
                    <a:pt x="314" y="97"/>
                  </a:lnTo>
                  <a:lnTo>
                    <a:pt x="307" y="104"/>
                  </a:lnTo>
                  <a:lnTo>
                    <a:pt x="300" y="111"/>
                  </a:lnTo>
                  <a:lnTo>
                    <a:pt x="293" y="118"/>
                  </a:lnTo>
                  <a:lnTo>
                    <a:pt x="286" y="125"/>
                  </a:lnTo>
                  <a:lnTo>
                    <a:pt x="279" y="137"/>
                  </a:lnTo>
                  <a:lnTo>
                    <a:pt x="271" y="150"/>
                  </a:lnTo>
                  <a:lnTo>
                    <a:pt x="264" y="163"/>
                  </a:lnTo>
                  <a:lnTo>
                    <a:pt x="257" y="175"/>
                  </a:lnTo>
                  <a:lnTo>
                    <a:pt x="250" y="189"/>
                  </a:lnTo>
                  <a:lnTo>
                    <a:pt x="243" y="202"/>
                  </a:lnTo>
                  <a:lnTo>
                    <a:pt x="237" y="214"/>
                  </a:lnTo>
                  <a:lnTo>
                    <a:pt x="230" y="227"/>
                  </a:lnTo>
                  <a:lnTo>
                    <a:pt x="215" y="239"/>
                  </a:lnTo>
                  <a:lnTo>
                    <a:pt x="199" y="249"/>
                  </a:lnTo>
                  <a:lnTo>
                    <a:pt x="179" y="258"/>
                  </a:lnTo>
                  <a:lnTo>
                    <a:pt x="159" y="267"/>
                  </a:lnTo>
                  <a:lnTo>
                    <a:pt x="138" y="275"/>
                  </a:lnTo>
                  <a:lnTo>
                    <a:pt x="117" y="282"/>
                  </a:lnTo>
                  <a:lnTo>
                    <a:pt x="96" y="290"/>
                  </a:lnTo>
                  <a:lnTo>
                    <a:pt x="78" y="298"/>
                  </a:lnTo>
                  <a:lnTo>
                    <a:pt x="60" y="307"/>
                  </a:lnTo>
                  <a:lnTo>
                    <a:pt x="45" y="316"/>
                  </a:lnTo>
                  <a:lnTo>
                    <a:pt x="33" y="326"/>
                  </a:lnTo>
                  <a:lnTo>
                    <a:pt x="25" y="336"/>
                  </a:lnTo>
                  <a:lnTo>
                    <a:pt x="21" y="349"/>
                  </a:lnTo>
                  <a:lnTo>
                    <a:pt x="21" y="363"/>
                  </a:lnTo>
                  <a:lnTo>
                    <a:pt x="28" y="379"/>
                  </a:lnTo>
                  <a:lnTo>
                    <a:pt x="41" y="397"/>
                  </a:lnTo>
                  <a:lnTo>
                    <a:pt x="44" y="433"/>
                  </a:lnTo>
                  <a:lnTo>
                    <a:pt x="49" y="468"/>
                  </a:lnTo>
                  <a:lnTo>
                    <a:pt x="53" y="502"/>
                  </a:lnTo>
                  <a:lnTo>
                    <a:pt x="58" y="538"/>
                  </a:lnTo>
                  <a:lnTo>
                    <a:pt x="42" y="562"/>
                  </a:lnTo>
                  <a:lnTo>
                    <a:pt x="28" y="592"/>
                  </a:lnTo>
                  <a:lnTo>
                    <a:pt x="18" y="625"/>
                  </a:lnTo>
                  <a:lnTo>
                    <a:pt x="11" y="660"/>
                  </a:lnTo>
                  <a:lnTo>
                    <a:pt x="5" y="693"/>
                  </a:lnTo>
                  <a:lnTo>
                    <a:pt x="2" y="724"/>
                  </a:lnTo>
                  <a:lnTo>
                    <a:pt x="0" y="750"/>
                  </a:lnTo>
                  <a:lnTo>
                    <a:pt x="0" y="768"/>
                  </a:lnTo>
                  <a:lnTo>
                    <a:pt x="4" y="790"/>
                  </a:lnTo>
                  <a:lnTo>
                    <a:pt x="14" y="808"/>
                  </a:lnTo>
                  <a:lnTo>
                    <a:pt x="30" y="823"/>
                  </a:lnTo>
                  <a:lnTo>
                    <a:pt x="47" y="837"/>
                  </a:lnTo>
                  <a:lnTo>
                    <a:pt x="63" y="850"/>
                  </a:lnTo>
                  <a:lnTo>
                    <a:pt x="73" y="862"/>
                  </a:lnTo>
                  <a:lnTo>
                    <a:pt x="76" y="876"/>
                  </a:lnTo>
                  <a:lnTo>
                    <a:pt x="68" y="892"/>
                  </a:lnTo>
                  <a:lnTo>
                    <a:pt x="52" y="917"/>
                  </a:lnTo>
                  <a:lnTo>
                    <a:pt x="41" y="944"/>
                  </a:lnTo>
                  <a:lnTo>
                    <a:pt x="33" y="975"/>
                  </a:lnTo>
                  <a:lnTo>
                    <a:pt x="30" y="1006"/>
                  </a:lnTo>
                  <a:lnTo>
                    <a:pt x="32" y="1037"/>
                  </a:lnTo>
                  <a:lnTo>
                    <a:pt x="36" y="1065"/>
                  </a:lnTo>
                  <a:lnTo>
                    <a:pt x="47" y="1090"/>
                  </a:lnTo>
                  <a:lnTo>
                    <a:pt x="60" y="1109"/>
                  </a:lnTo>
                  <a:lnTo>
                    <a:pt x="72" y="1119"/>
                  </a:lnTo>
                  <a:lnTo>
                    <a:pt x="83" y="1127"/>
                  </a:lnTo>
                  <a:lnTo>
                    <a:pt x="95" y="1136"/>
                  </a:lnTo>
                  <a:lnTo>
                    <a:pt x="106" y="1143"/>
                  </a:lnTo>
                  <a:lnTo>
                    <a:pt x="119" y="1150"/>
                  </a:lnTo>
                  <a:lnTo>
                    <a:pt x="133" y="1156"/>
                  </a:lnTo>
                  <a:lnTo>
                    <a:pt x="147" y="1161"/>
                  </a:lnTo>
                  <a:lnTo>
                    <a:pt x="163" y="1164"/>
                  </a:lnTo>
                  <a:lnTo>
                    <a:pt x="180" y="1166"/>
                  </a:lnTo>
                  <a:lnTo>
                    <a:pt x="200" y="1169"/>
                  </a:lnTo>
                  <a:lnTo>
                    <a:pt x="222" y="1169"/>
                  </a:lnTo>
                  <a:lnTo>
                    <a:pt x="245" y="1169"/>
                  </a:lnTo>
                  <a:lnTo>
                    <a:pt x="272" y="1166"/>
                  </a:lnTo>
                  <a:lnTo>
                    <a:pt x="301" y="1164"/>
                  </a:lnTo>
                  <a:lnTo>
                    <a:pt x="334" y="1159"/>
                  </a:lnTo>
                  <a:lnTo>
                    <a:pt x="370" y="1154"/>
                  </a:lnTo>
                  <a:lnTo>
                    <a:pt x="376" y="1177"/>
                  </a:lnTo>
                  <a:lnTo>
                    <a:pt x="383" y="1196"/>
                  </a:lnTo>
                  <a:lnTo>
                    <a:pt x="391" y="1212"/>
                  </a:lnTo>
                  <a:lnTo>
                    <a:pt x="401" y="1227"/>
                  </a:lnTo>
                  <a:lnTo>
                    <a:pt x="413" y="1239"/>
                  </a:lnTo>
                  <a:lnTo>
                    <a:pt x="425" y="1248"/>
                  </a:lnTo>
                  <a:lnTo>
                    <a:pt x="440" y="1255"/>
                  </a:lnTo>
                  <a:lnTo>
                    <a:pt x="457" y="1260"/>
                  </a:lnTo>
                  <a:lnTo>
                    <a:pt x="475" y="1262"/>
                  </a:lnTo>
                  <a:lnTo>
                    <a:pt x="495" y="1263"/>
                  </a:lnTo>
                  <a:lnTo>
                    <a:pt x="515" y="1262"/>
                  </a:lnTo>
                  <a:lnTo>
                    <a:pt x="539" y="1260"/>
                  </a:lnTo>
                  <a:lnTo>
                    <a:pt x="564" y="1256"/>
                  </a:lnTo>
                  <a:lnTo>
                    <a:pt x="590" y="1250"/>
                  </a:lnTo>
                  <a:lnTo>
                    <a:pt x="619" y="1243"/>
                  </a:lnTo>
                  <a:lnTo>
                    <a:pt x="649" y="1235"/>
                  </a:lnTo>
                  <a:lnTo>
                    <a:pt x="680" y="1255"/>
                  </a:lnTo>
                  <a:lnTo>
                    <a:pt x="708" y="1276"/>
                  </a:lnTo>
                  <a:lnTo>
                    <a:pt x="732" y="1299"/>
                  </a:lnTo>
                  <a:lnTo>
                    <a:pt x="753" y="1321"/>
                  </a:lnTo>
                  <a:lnTo>
                    <a:pt x="772" y="1342"/>
                  </a:lnTo>
                  <a:lnTo>
                    <a:pt x="789" y="1362"/>
                  </a:lnTo>
                  <a:lnTo>
                    <a:pt x="806" y="1379"/>
                  </a:lnTo>
                  <a:lnTo>
                    <a:pt x="822" y="1392"/>
                  </a:lnTo>
                  <a:lnTo>
                    <a:pt x="837" y="1399"/>
                  </a:lnTo>
                  <a:lnTo>
                    <a:pt x="852" y="1401"/>
                  </a:lnTo>
                  <a:lnTo>
                    <a:pt x="869" y="1395"/>
                  </a:lnTo>
                  <a:lnTo>
                    <a:pt x="886" y="1382"/>
                  </a:lnTo>
                  <a:lnTo>
                    <a:pt x="906" y="1360"/>
                  </a:lnTo>
                  <a:lnTo>
                    <a:pt x="928" y="1326"/>
                  </a:lnTo>
                  <a:lnTo>
                    <a:pt x="953" y="1283"/>
                  </a:lnTo>
                  <a:lnTo>
                    <a:pt x="981" y="1227"/>
                  </a:lnTo>
                  <a:lnTo>
                    <a:pt x="999" y="1226"/>
                  </a:lnTo>
                  <a:lnTo>
                    <a:pt x="1015" y="1225"/>
                  </a:lnTo>
                  <a:lnTo>
                    <a:pt x="1029" y="1223"/>
                  </a:lnTo>
                  <a:lnTo>
                    <a:pt x="1043" y="1219"/>
                  </a:lnTo>
                  <a:lnTo>
                    <a:pt x="1057" y="1215"/>
                  </a:lnTo>
                  <a:lnTo>
                    <a:pt x="1075" y="1209"/>
                  </a:lnTo>
                  <a:lnTo>
                    <a:pt x="1097" y="1201"/>
                  </a:lnTo>
                  <a:lnTo>
                    <a:pt x="1125" y="1192"/>
                  </a:lnTo>
                  <a:lnTo>
                    <a:pt x="1160" y="1172"/>
                  </a:lnTo>
                  <a:lnTo>
                    <a:pt x="1187" y="1156"/>
                  </a:lnTo>
                  <a:lnTo>
                    <a:pt x="1206" y="1140"/>
                  </a:lnTo>
                  <a:lnTo>
                    <a:pt x="1221" y="1125"/>
                  </a:lnTo>
                  <a:lnTo>
                    <a:pt x="1234" y="1108"/>
                  </a:lnTo>
                  <a:lnTo>
                    <a:pt x="1247" y="1089"/>
                  </a:lnTo>
                  <a:lnTo>
                    <a:pt x="1262" y="1067"/>
                  </a:lnTo>
                  <a:lnTo>
                    <a:pt x="1281" y="1040"/>
                  </a:lnTo>
                  <a:lnTo>
                    <a:pt x="1295" y="1028"/>
                  </a:lnTo>
                  <a:lnTo>
                    <a:pt x="1315" y="1017"/>
                  </a:lnTo>
                  <a:lnTo>
                    <a:pt x="1336" y="1002"/>
                  </a:lnTo>
                  <a:lnTo>
                    <a:pt x="1361" y="986"/>
                  </a:lnTo>
                  <a:lnTo>
                    <a:pt x="1385" y="965"/>
                  </a:lnTo>
                  <a:lnTo>
                    <a:pt x="1410" y="940"/>
                  </a:lnTo>
                  <a:lnTo>
                    <a:pt x="1434" y="909"/>
                  </a:lnTo>
                  <a:lnTo>
                    <a:pt x="1456" y="871"/>
                  </a:lnTo>
                  <a:lnTo>
                    <a:pt x="1439" y="839"/>
                  </a:lnTo>
                  <a:lnTo>
                    <a:pt x="1422" y="810"/>
                  </a:lnTo>
                  <a:lnTo>
                    <a:pt x="1404" y="778"/>
                  </a:lnTo>
                  <a:lnTo>
                    <a:pt x="1387" y="749"/>
                  </a:lnTo>
                  <a:lnTo>
                    <a:pt x="1370" y="717"/>
                  </a:lnTo>
                  <a:lnTo>
                    <a:pt x="1353" y="688"/>
                  </a:lnTo>
                  <a:lnTo>
                    <a:pt x="1335" y="656"/>
                  </a:lnTo>
                  <a:lnTo>
                    <a:pt x="1318" y="627"/>
                  </a:lnTo>
                  <a:lnTo>
                    <a:pt x="1333" y="583"/>
                  </a:lnTo>
                  <a:lnTo>
                    <a:pt x="1349" y="545"/>
                  </a:lnTo>
                  <a:lnTo>
                    <a:pt x="1365" y="513"/>
                  </a:lnTo>
                  <a:lnTo>
                    <a:pt x="1383" y="484"/>
                  </a:lnTo>
                  <a:lnTo>
                    <a:pt x="1399" y="460"/>
                  </a:lnTo>
                  <a:lnTo>
                    <a:pt x="1411" y="439"/>
                  </a:lnTo>
                  <a:lnTo>
                    <a:pt x="1423" y="419"/>
                  </a:lnTo>
                  <a:lnTo>
                    <a:pt x="1430" y="403"/>
                  </a:lnTo>
                  <a:lnTo>
                    <a:pt x="1431" y="388"/>
                  </a:lnTo>
                  <a:lnTo>
                    <a:pt x="1427" y="374"/>
                  </a:lnTo>
                  <a:lnTo>
                    <a:pt x="1416" y="361"/>
                  </a:lnTo>
                  <a:lnTo>
                    <a:pt x="1398" y="347"/>
                  </a:lnTo>
                  <a:lnTo>
                    <a:pt x="1371" y="332"/>
                  </a:lnTo>
                  <a:lnTo>
                    <a:pt x="1334" y="316"/>
                  </a:lnTo>
                  <a:lnTo>
                    <a:pt x="1288" y="298"/>
                  </a:lnTo>
                  <a:lnTo>
                    <a:pt x="1229" y="278"/>
                  </a:lnTo>
                  <a:lnTo>
                    <a:pt x="1241" y="242"/>
                  </a:lnTo>
                  <a:lnTo>
                    <a:pt x="1245" y="212"/>
                  </a:lnTo>
                  <a:lnTo>
                    <a:pt x="1244" y="185"/>
                  </a:lnTo>
                  <a:lnTo>
                    <a:pt x="1239" y="160"/>
                  </a:lnTo>
                  <a:lnTo>
                    <a:pt x="1228" y="141"/>
                  </a:lnTo>
                  <a:lnTo>
                    <a:pt x="1214" y="122"/>
                  </a:lnTo>
                  <a:lnTo>
                    <a:pt x="1196" y="106"/>
                  </a:lnTo>
                  <a:lnTo>
                    <a:pt x="1175" y="92"/>
                  </a:lnTo>
                  <a:lnTo>
                    <a:pt x="1151" y="80"/>
                  </a:lnTo>
                  <a:lnTo>
                    <a:pt x="1126" y="68"/>
                  </a:lnTo>
                  <a:lnTo>
                    <a:pt x="1098" y="58"/>
                  </a:lnTo>
                  <a:lnTo>
                    <a:pt x="1070" y="48"/>
                  </a:lnTo>
                  <a:lnTo>
                    <a:pt x="1043" y="37"/>
                  </a:lnTo>
                  <a:lnTo>
                    <a:pt x="1014" y="26"/>
                  </a:lnTo>
                  <a:lnTo>
                    <a:pt x="986" y="14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rgbClr val="FF2B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788" name="Freeform 104"/>
            <p:cNvSpPr>
              <a:spLocks/>
            </p:cNvSpPr>
            <p:nvPr/>
          </p:nvSpPr>
          <p:spPr bwMode="auto">
            <a:xfrm>
              <a:off x="405" y="544"/>
              <a:ext cx="697" cy="669"/>
            </a:xfrm>
            <a:custGeom>
              <a:avLst/>
              <a:gdLst>
                <a:gd name="T0" fmla="*/ 13 w 1394"/>
                <a:gd name="T1" fmla="*/ 1 h 1337"/>
                <a:gd name="T2" fmla="*/ 12 w 1394"/>
                <a:gd name="T3" fmla="*/ 1 h 1337"/>
                <a:gd name="T4" fmla="*/ 10 w 1394"/>
                <a:gd name="T5" fmla="*/ 1 h 1337"/>
                <a:gd name="T6" fmla="*/ 9 w 1394"/>
                <a:gd name="T7" fmla="*/ 1 h 1337"/>
                <a:gd name="T8" fmla="*/ 7 w 1394"/>
                <a:gd name="T9" fmla="*/ 1 h 1337"/>
                <a:gd name="T10" fmla="*/ 6 w 1394"/>
                <a:gd name="T11" fmla="*/ 1 h 1337"/>
                <a:gd name="T12" fmla="*/ 5 w 1394"/>
                <a:gd name="T13" fmla="*/ 2 h 1337"/>
                <a:gd name="T14" fmla="*/ 5 w 1394"/>
                <a:gd name="T15" fmla="*/ 2 h 1337"/>
                <a:gd name="T16" fmla="*/ 4 w 1394"/>
                <a:gd name="T17" fmla="*/ 3 h 1337"/>
                <a:gd name="T18" fmla="*/ 4 w 1394"/>
                <a:gd name="T19" fmla="*/ 3 h 1337"/>
                <a:gd name="T20" fmla="*/ 3 w 1394"/>
                <a:gd name="T21" fmla="*/ 4 h 1337"/>
                <a:gd name="T22" fmla="*/ 2 w 1394"/>
                <a:gd name="T23" fmla="*/ 5 h 1337"/>
                <a:gd name="T24" fmla="*/ 1 w 1394"/>
                <a:gd name="T25" fmla="*/ 5 h 1337"/>
                <a:gd name="T26" fmla="*/ 1 w 1394"/>
                <a:gd name="T27" fmla="*/ 6 h 1337"/>
                <a:gd name="T28" fmla="*/ 1 w 1394"/>
                <a:gd name="T29" fmla="*/ 8 h 1337"/>
                <a:gd name="T30" fmla="*/ 1 w 1394"/>
                <a:gd name="T31" fmla="*/ 9 h 1337"/>
                <a:gd name="T32" fmla="*/ 0 w 1394"/>
                <a:gd name="T33" fmla="*/ 11 h 1337"/>
                <a:gd name="T34" fmla="*/ 1 w 1394"/>
                <a:gd name="T35" fmla="*/ 12 h 1337"/>
                <a:gd name="T36" fmla="*/ 1 w 1394"/>
                <a:gd name="T37" fmla="*/ 13 h 1337"/>
                <a:gd name="T38" fmla="*/ 1 w 1394"/>
                <a:gd name="T39" fmla="*/ 15 h 1337"/>
                <a:gd name="T40" fmla="*/ 1 w 1394"/>
                <a:gd name="T41" fmla="*/ 16 h 1337"/>
                <a:gd name="T42" fmla="*/ 2 w 1394"/>
                <a:gd name="T43" fmla="*/ 17 h 1337"/>
                <a:gd name="T44" fmla="*/ 3 w 1394"/>
                <a:gd name="T45" fmla="*/ 17 h 1337"/>
                <a:gd name="T46" fmla="*/ 3 w 1394"/>
                <a:gd name="T47" fmla="*/ 18 h 1337"/>
                <a:gd name="T48" fmla="*/ 5 w 1394"/>
                <a:gd name="T49" fmla="*/ 18 h 1337"/>
                <a:gd name="T50" fmla="*/ 6 w 1394"/>
                <a:gd name="T51" fmla="*/ 19 h 1337"/>
                <a:gd name="T52" fmla="*/ 6 w 1394"/>
                <a:gd name="T53" fmla="*/ 19 h 1337"/>
                <a:gd name="T54" fmla="*/ 7 w 1394"/>
                <a:gd name="T55" fmla="*/ 19 h 1337"/>
                <a:gd name="T56" fmla="*/ 9 w 1394"/>
                <a:gd name="T57" fmla="*/ 19 h 1337"/>
                <a:gd name="T58" fmla="*/ 11 w 1394"/>
                <a:gd name="T59" fmla="*/ 20 h 1337"/>
                <a:gd name="T60" fmla="*/ 12 w 1394"/>
                <a:gd name="T61" fmla="*/ 21 h 1337"/>
                <a:gd name="T62" fmla="*/ 13 w 1394"/>
                <a:gd name="T63" fmla="*/ 21 h 1337"/>
                <a:gd name="T64" fmla="*/ 14 w 1394"/>
                <a:gd name="T65" fmla="*/ 20 h 1337"/>
                <a:gd name="T66" fmla="*/ 15 w 1394"/>
                <a:gd name="T67" fmla="*/ 19 h 1337"/>
                <a:gd name="T68" fmla="*/ 16 w 1394"/>
                <a:gd name="T69" fmla="*/ 19 h 1337"/>
                <a:gd name="T70" fmla="*/ 18 w 1394"/>
                <a:gd name="T71" fmla="*/ 18 h 1337"/>
                <a:gd name="T72" fmla="*/ 19 w 1394"/>
                <a:gd name="T73" fmla="*/ 17 h 1337"/>
                <a:gd name="T74" fmla="*/ 20 w 1394"/>
                <a:gd name="T75" fmla="*/ 16 h 1337"/>
                <a:gd name="T76" fmla="*/ 22 w 1394"/>
                <a:gd name="T77" fmla="*/ 14 h 1337"/>
                <a:gd name="T78" fmla="*/ 22 w 1394"/>
                <a:gd name="T79" fmla="*/ 12 h 1337"/>
                <a:gd name="T80" fmla="*/ 21 w 1394"/>
                <a:gd name="T81" fmla="*/ 10 h 1337"/>
                <a:gd name="T82" fmla="*/ 21 w 1394"/>
                <a:gd name="T83" fmla="*/ 8 h 1337"/>
                <a:gd name="T84" fmla="*/ 22 w 1394"/>
                <a:gd name="T85" fmla="*/ 7 h 1337"/>
                <a:gd name="T86" fmla="*/ 22 w 1394"/>
                <a:gd name="T87" fmla="*/ 6 h 1337"/>
                <a:gd name="T88" fmla="*/ 20 w 1394"/>
                <a:gd name="T89" fmla="*/ 5 h 1337"/>
                <a:gd name="T90" fmla="*/ 19 w 1394"/>
                <a:gd name="T91" fmla="*/ 3 h 1337"/>
                <a:gd name="T92" fmla="*/ 18 w 1394"/>
                <a:gd name="T93" fmla="*/ 2 h 1337"/>
                <a:gd name="T94" fmla="*/ 17 w 1394"/>
                <a:gd name="T95" fmla="*/ 2 h 1337"/>
                <a:gd name="T96" fmla="*/ 15 w 1394"/>
                <a:gd name="T97" fmla="*/ 1 h 133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394"/>
                <a:gd name="T148" fmla="*/ 0 h 1337"/>
                <a:gd name="T149" fmla="*/ 1394 w 1394"/>
                <a:gd name="T150" fmla="*/ 1337 h 133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394" h="1337">
                  <a:moveTo>
                    <a:pt x="934" y="0"/>
                  </a:moveTo>
                  <a:lnTo>
                    <a:pt x="902" y="0"/>
                  </a:lnTo>
                  <a:lnTo>
                    <a:pt x="872" y="1"/>
                  </a:lnTo>
                  <a:lnTo>
                    <a:pt x="843" y="1"/>
                  </a:lnTo>
                  <a:lnTo>
                    <a:pt x="815" y="2"/>
                  </a:lnTo>
                  <a:lnTo>
                    <a:pt x="789" y="3"/>
                  </a:lnTo>
                  <a:lnTo>
                    <a:pt x="762" y="4"/>
                  </a:lnTo>
                  <a:lnTo>
                    <a:pt x="737" y="5"/>
                  </a:lnTo>
                  <a:lnTo>
                    <a:pt x="712" y="5"/>
                  </a:lnTo>
                  <a:lnTo>
                    <a:pt x="686" y="7"/>
                  </a:lnTo>
                  <a:lnTo>
                    <a:pt x="662" y="8"/>
                  </a:lnTo>
                  <a:lnTo>
                    <a:pt x="636" y="8"/>
                  </a:lnTo>
                  <a:lnTo>
                    <a:pt x="609" y="8"/>
                  </a:lnTo>
                  <a:lnTo>
                    <a:pt x="582" y="7"/>
                  </a:lnTo>
                  <a:lnTo>
                    <a:pt x="554" y="5"/>
                  </a:lnTo>
                  <a:lnTo>
                    <a:pt x="524" y="4"/>
                  </a:lnTo>
                  <a:lnTo>
                    <a:pt x="492" y="2"/>
                  </a:lnTo>
                  <a:lnTo>
                    <a:pt x="472" y="7"/>
                  </a:lnTo>
                  <a:lnTo>
                    <a:pt x="454" y="12"/>
                  </a:lnTo>
                  <a:lnTo>
                    <a:pt x="434" y="18"/>
                  </a:lnTo>
                  <a:lnTo>
                    <a:pt x="416" y="24"/>
                  </a:lnTo>
                  <a:lnTo>
                    <a:pt x="396" y="30"/>
                  </a:lnTo>
                  <a:lnTo>
                    <a:pt x="377" y="35"/>
                  </a:lnTo>
                  <a:lnTo>
                    <a:pt x="357" y="42"/>
                  </a:lnTo>
                  <a:lnTo>
                    <a:pt x="337" y="49"/>
                  </a:lnTo>
                  <a:lnTo>
                    <a:pt x="329" y="56"/>
                  </a:lnTo>
                  <a:lnTo>
                    <a:pt x="321" y="63"/>
                  </a:lnTo>
                  <a:lnTo>
                    <a:pt x="314" y="70"/>
                  </a:lnTo>
                  <a:lnTo>
                    <a:pt x="306" y="77"/>
                  </a:lnTo>
                  <a:lnTo>
                    <a:pt x="298" y="85"/>
                  </a:lnTo>
                  <a:lnTo>
                    <a:pt x="290" y="92"/>
                  </a:lnTo>
                  <a:lnTo>
                    <a:pt x="282" y="99"/>
                  </a:lnTo>
                  <a:lnTo>
                    <a:pt x="274" y="106"/>
                  </a:lnTo>
                  <a:lnTo>
                    <a:pt x="267" y="117"/>
                  </a:lnTo>
                  <a:lnTo>
                    <a:pt x="260" y="129"/>
                  </a:lnTo>
                  <a:lnTo>
                    <a:pt x="253" y="140"/>
                  </a:lnTo>
                  <a:lnTo>
                    <a:pt x="248" y="152"/>
                  </a:lnTo>
                  <a:lnTo>
                    <a:pt x="241" y="163"/>
                  </a:lnTo>
                  <a:lnTo>
                    <a:pt x="234" y="175"/>
                  </a:lnTo>
                  <a:lnTo>
                    <a:pt x="227" y="186"/>
                  </a:lnTo>
                  <a:lnTo>
                    <a:pt x="220" y="198"/>
                  </a:lnTo>
                  <a:lnTo>
                    <a:pt x="208" y="208"/>
                  </a:lnTo>
                  <a:lnTo>
                    <a:pt x="193" y="217"/>
                  </a:lnTo>
                  <a:lnTo>
                    <a:pt x="178" y="226"/>
                  </a:lnTo>
                  <a:lnTo>
                    <a:pt x="161" y="234"/>
                  </a:lnTo>
                  <a:lnTo>
                    <a:pt x="144" y="243"/>
                  </a:lnTo>
                  <a:lnTo>
                    <a:pt x="127" y="249"/>
                  </a:lnTo>
                  <a:lnTo>
                    <a:pt x="109" y="258"/>
                  </a:lnTo>
                  <a:lnTo>
                    <a:pt x="93" y="264"/>
                  </a:lnTo>
                  <a:lnTo>
                    <a:pt x="79" y="272"/>
                  </a:lnTo>
                  <a:lnTo>
                    <a:pt x="67" y="281"/>
                  </a:lnTo>
                  <a:lnTo>
                    <a:pt x="56" y="290"/>
                  </a:lnTo>
                  <a:lnTo>
                    <a:pt x="48" y="300"/>
                  </a:lnTo>
                  <a:lnTo>
                    <a:pt x="45" y="312"/>
                  </a:lnTo>
                  <a:lnTo>
                    <a:pt x="45" y="323"/>
                  </a:lnTo>
                  <a:lnTo>
                    <a:pt x="49" y="338"/>
                  </a:lnTo>
                  <a:lnTo>
                    <a:pt x="59" y="353"/>
                  </a:lnTo>
                  <a:lnTo>
                    <a:pt x="53" y="390"/>
                  </a:lnTo>
                  <a:lnTo>
                    <a:pt x="51" y="423"/>
                  </a:lnTo>
                  <a:lnTo>
                    <a:pt x="49" y="457"/>
                  </a:lnTo>
                  <a:lnTo>
                    <a:pt x="46" y="492"/>
                  </a:lnTo>
                  <a:lnTo>
                    <a:pt x="33" y="515"/>
                  </a:lnTo>
                  <a:lnTo>
                    <a:pt x="23" y="543"/>
                  </a:lnTo>
                  <a:lnTo>
                    <a:pt x="14" y="574"/>
                  </a:lnTo>
                  <a:lnTo>
                    <a:pt x="8" y="606"/>
                  </a:lnTo>
                  <a:lnTo>
                    <a:pt x="3" y="637"/>
                  </a:lnTo>
                  <a:lnTo>
                    <a:pt x="1" y="666"/>
                  </a:lnTo>
                  <a:lnTo>
                    <a:pt x="0" y="690"/>
                  </a:lnTo>
                  <a:lnTo>
                    <a:pt x="0" y="709"/>
                  </a:lnTo>
                  <a:lnTo>
                    <a:pt x="1" y="729"/>
                  </a:lnTo>
                  <a:lnTo>
                    <a:pt x="8" y="747"/>
                  </a:lnTo>
                  <a:lnTo>
                    <a:pt x="18" y="762"/>
                  </a:lnTo>
                  <a:lnTo>
                    <a:pt x="30" y="774"/>
                  </a:lnTo>
                  <a:lnTo>
                    <a:pt x="40" y="787"/>
                  </a:lnTo>
                  <a:lnTo>
                    <a:pt x="47" y="800"/>
                  </a:lnTo>
                  <a:lnTo>
                    <a:pt x="47" y="813"/>
                  </a:lnTo>
                  <a:lnTo>
                    <a:pt x="39" y="830"/>
                  </a:lnTo>
                  <a:lnTo>
                    <a:pt x="24" y="851"/>
                  </a:lnTo>
                  <a:lnTo>
                    <a:pt x="16" y="877"/>
                  </a:lnTo>
                  <a:lnTo>
                    <a:pt x="13" y="903"/>
                  </a:lnTo>
                  <a:lnTo>
                    <a:pt x="14" y="931"/>
                  </a:lnTo>
                  <a:lnTo>
                    <a:pt x="18" y="957"/>
                  </a:lnTo>
                  <a:lnTo>
                    <a:pt x="26" y="982"/>
                  </a:lnTo>
                  <a:lnTo>
                    <a:pt x="38" y="1003"/>
                  </a:lnTo>
                  <a:lnTo>
                    <a:pt x="49" y="1021"/>
                  </a:lnTo>
                  <a:lnTo>
                    <a:pt x="63" y="1032"/>
                  </a:lnTo>
                  <a:lnTo>
                    <a:pt x="76" y="1043"/>
                  </a:lnTo>
                  <a:lnTo>
                    <a:pt x="87" y="1053"/>
                  </a:lnTo>
                  <a:lnTo>
                    <a:pt x="98" y="1062"/>
                  </a:lnTo>
                  <a:lnTo>
                    <a:pt x="109" y="1071"/>
                  </a:lnTo>
                  <a:lnTo>
                    <a:pt x="121" y="1079"/>
                  </a:lnTo>
                  <a:lnTo>
                    <a:pt x="132" y="1086"/>
                  </a:lnTo>
                  <a:lnTo>
                    <a:pt x="145" y="1093"/>
                  </a:lnTo>
                  <a:lnTo>
                    <a:pt x="160" y="1099"/>
                  </a:lnTo>
                  <a:lnTo>
                    <a:pt x="176" y="1104"/>
                  </a:lnTo>
                  <a:lnTo>
                    <a:pt x="195" y="1107"/>
                  </a:lnTo>
                  <a:lnTo>
                    <a:pt x="215" y="1109"/>
                  </a:lnTo>
                  <a:lnTo>
                    <a:pt x="240" y="1112"/>
                  </a:lnTo>
                  <a:lnTo>
                    <a:pt x="268" y="1112"/>
                  </a:lnTo>
                  <a:lnTo>
                    <a:pt x="299" y="1112"/>
                  </a:lnTo>
                  <a:lnTo>
                    <a:pt x="335" y="1109"/>
                  </a:lnTo>
                  <a:lnTo>
                    <a:pt x="340" y="1129"/>
                  </a:lnTo>
                  <a:lnTo>
                    <a:pt x="345" y="1146"/>
                  </a:lnTo>
                  <a:lnTo>
                    <a:pt x="352" y="1162"/>
                  </a:lnTo>
                  <a:lnTo>
                    <a:pt x="360" y="1175"/>
                  </a:lnTo>
                  <a:lnTo>
                    <a:pt x="371" y="1186"/>
                  </a:lnTo>
                  <a:lnTo>
                    <a:pt x="383" y="1196"/>
                  </a:lnTo>
                  <a:lnTo>
                    <a:pt x="396" y="1204"/>
                  </a:lnTo>
                  <a:lnTo>
                    <a:pt x="411" y="1208"/>
                  </a:lnTo>
                  <a:lnTo>
                    <a:pt x="427" y="1213"/>
                  </a:lnTo>
                  <a:lnTo>
                    <a:pt x="445" y="1215"/>
                  </a:lnTo>
                  <a:lnTo>
                    <a:pt x="464" y="1215"/>
                  </a:lnTo>
                  <a:lnTo>
                    <a:pt x="485" y="1214"/>
                  </a:lnTo>
                  <a:lnTo>
                    <a:pt x="507" y="1212"/>
                  </a:lnTo>
                  <a:lnTo>
                    <a:pt x="531" y="1208"/>
                  </a:lnTo>
                  <a:lnTo>
                    <a:pt x="556" y="1202"/>
                  </a:lnTo>
                  <a:lnTo>
                    <a:pt x="583" y="1197"/>
                  </a:lnTo>
                  <a:lnTo>
                    <a:pt x="616" y="1212"/>
                  </a:lnTo>
                  <a:lnTo>
                    <a:pt x="646" y="1229"/>
                  </a:lnTo>
                  <a:lnTo>
                    <a:pt x="673" y="1247"/>
                  </a:lnTo>
                  <a:lnTo>
                    <a:pt x="697" y="1266"/>
                  </a:lnTo>
                  <a:lnTo>
                    <a:pt x="719" y="1284"/>
                  </a:lnTo>
                  <a:lnTo>
                    <a:pt x="738" y="1300"/>
                  </a:lnTo>
                  <a:lnTo>
                    <a:pt x="757" y="1315"/>
                  </a:lnTo>
                  <a:lnTo>
                    <a:pt x="774" y="1327"/>
                  </a:lnTo>
                  <a:lnTo>
                    <a:pt x="790" y="1335"/>
                  </a:lnTo>
                  <a:lnTo>
                    <a:pt x="806" y="1337"/>
                  </a:lnTo>
                  <a:lnTo>
                    <a:pt x="822" y="1335"/>
                  </a:lnTo>
                  <a:lnTo>
                    <a:pt x="840" y="1325"/>
                  </a:lnTo>
                  <a:lnTo>
                    <a:pt x="857" y="1308"/>
                  </a:lnTo>
                  <a:lnTo>
                    <a:pt x="876" y="1283"/>
                  </a:lnTo>
                  <a:lnTo>
                    <a:pt x="896" y="1249"/>
                  </a:lnTo>
                  <a:lnTo>
                    <a:pt x="919" y="1204"/>
                  </a:lnTo>
                  <a:lnTo>
                    <a:pt x="939" y="1205"/>
                  </a:lnTo>
                  <a:lnTo>
                    <a:pt x="951" y="1204"/>
                  </a:lnTo>
                  <a:lnTo>
                    <a:pt x="960" y="1200"/>
                  </a:lnTo>
                  <a:lnTo>
                    <a:pt x="970" y="1196"/>
                  </a:lnTo>
                  <a:lnTo>
                    <a:pt x="981" y="1188"/>
                  </a:lnTo>
                  <a:lnTo>
                    <a:pt x="999" y="1177"/>
                  </a:lnTo>
                  <a:lnTo>
                    <a:pt x="1024" y="1163"/>
                  </a:lnTo>
                  <a:lnTo>
                    <a:pt x="1062" y="1145"/>
                  </a:lnTo>
                  <a:lnTo>
                    <a:pt x="1095" y="1129"/>
                  </a:lnTo>
                  <a:lnTo>
                    <a:pt x="1121" y="1115"/>
                  </a:lnTo>
                  <a:lnTo>
                    <a:pt x="1141" y="1101"/>
                  </a:lnTo>
                  <a:lnTo>
                    <a:pt x="1157" y="1087"/>
                  </a:lnTo>
                  <a:lnTo>
                    <a:pt x="1172" y="1074"/>
                  </a:lnTo>
                  <a:lnTo>
                    <a:pt x="1187" y="1056"/>
                  </a:lnTo>
                  <a:lnTo>
                    <a:pt x="1204" y="1038"/>
                  </a:lnTo>
                  <a:lnTo>
                    <a:pt x="1223" y="1015"/>
                  </a:lnTo>
                  <a:lnTo>
                    <a:pt x="1242" y="1001"/>
                  </a:lnTo>
                  <a:lnTo>
                    <a:pt x="1260" y="986"/>
                  </a:lnTo>
                  <a:lnTo>
                    <a:pt x="1280" y="970"/>
                  </a:lnTo>
                  <a:lnTo>
                    <a:pt x="1299" y="953"/>
                  </a:lnTo>
                  <a:lnTo>
                    <a:pt x="1320" y="930"/>
                  </a:lnTo>
                  <a:lnTo>
                    <a:pt x="1343" y="903"/>
                  </a:lnTo>
                  <a:lnTo>
                    <a:pt x="1367" y="870"/>
                  </a:lnTo>
                  <a:lnTo>
                    <a:pt x="1394" y="828"/>
                  </a:lnTo>
                  <a:lnTo>
                    <a:pt x="1380" y="800"/>
                  </a:lnTo>
                  <a:lnTo>
                    <a:pt x="1365" y="772"/>
                  </a:lnTo>
                  <a:lnTo>
                    <a:pt x="1351" y="743"/>
                  </a:lnTo>
                  <a:lnTo>
                    <a:pt x="1336" y="714"/>
                  </a:lnTo>
                  <a:lnTo>
                    <a:pt x="1322" y="687"/>
                  </a:lnTo>
                  <a:lnTo>
                    <a:pt x="1307" y="658"/>
                  </a:lnTo>
                  <a:lnTo>
                    <a:pt x="1293" y="630"/>
                  </a:lnTo>
                  <a:lnTo>
                    <a:pt x="1280" y="603"/>
                  </a:lnTo>
                  <a:lnTo>
                    <a:pt x="1291" y="560"/>
                  </a:lnTo>
                  <a:lnTo>
                    <a:pt x="1305" y="525"/>
                  </a:lnTo>
                  <a:lnTo>
                    <a:pt x="1319" y="492"/>
                  </a:lnTo>
                  <a:lnTo>
                    <a:pt x="1333" y="465"/>
                  </a:lnTo>
                  <a:lnTo>
                    <a:pt x="1345" y="441"/>
                  </a:lnTo>
                  <a:lnTo>
                    <a:pt x="1356" y="420"/>
                  </a:lnTo>
                  <a:lnTo>
                    <a:pt x="1364" y="401"/>
                  </a:lnTo>
                  <a:lnTo>
                    <a:pt x="1368" y="384"/>
                  </a:lnTo>
                  <a:lnTo>
                    <a:pt x="1369" y="370"/>
                  </a:lnTo>
                  <a:lnTo>
                    <a:pt x="1364" y="355"/>
                  </a:lnTo>
                  <a:lnTo>
                    <a:pt x="1352" y="343"/>
                  </a:lnTo>
                  <a:lnTo>
                    <a:pt x="1334" y="328"/>
                  </a:lnTo>
                  <a:lnTo>
                    <a:pt x="1308" y="314"/>
                  </a:lnTo>
                  <a:lnTo>
                    <a:pt x="1273" y="298"/>
                  </a:lnTo>
                  <a:lnTo>
                    <a:pt x="1229" y="281"/>
                  </a:lnTo>
                  <a:lnTo>
                    <a:pt x="1174" y="260"/>
                  </a:lnTo>
                  <a:lnTo>
                    <a:pt x="1183" y="228"/>
                  </a:lnTo>
                  <a:lnTo>
                    <a:pt x="1186" y="199"/>
                  </a:lnTo>
                  <a:lnTo>
                    <a:pt x="1185" y="175"/>
                  </a:lnTo>
                  <a:lnTo>
                    <a:pt x="1179" y="154"/>
                  </a:lnTo>
                  <a:lnTo>
                    <a:pt x="1170" y="137"/>
                  </a:lnTo>
                  <a:lnTo>
                    <a:pt x="1156" y="122"/>
                  </a:lnTo>
                  <a:lnTo>
                    <a:pt x="1140" y="108"/>
                  </a:lnTo>
                  <a:lnTo>
                    <a:pt x="1122" y="96"/>
                  </a:lnTo>
                  <a:lnTo>
                    <a:pt x="1100" y="85"/>
                  </a:lnTo>
                  <a:lnTo>
                    <a:pt x="1078" y="76"/>
                  </a:lnTo>
                  <a:lnTo>
                    <a:pt x="1054" y="65"/>
                  </a:lnTo>
                  <a:lnTo>
                    <a:pt x="1030" y="55"/>
                  </a:lnTo>
                  <a:lnTo>
                    <a:pt x="1004" y="43"/>
                  </a:lnTo>
                  <a:lnTo>
                    <a:pt x="980" y="31"/>
                  </a:lnTo>
                  <a:lnTo>
                    <a:pt x="956" y="16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FF5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789" name="Freeform 105"/>
            <p:cNvSpPr>
              <a:spLocks/>
            </p:cNvSpPr>
            <p:nvPr/>
          </p:nvSpPr>
          <p:spPr bwMode="auto">
            <a:xfrm>
              <a:off x="414" y="553"/>
              <a:ext cx="669" cy="642"/>
            </a:xfrm>
            <a:custGeom>
              <a:avLst/>
              <a:gdLst>
                <a:gd name="T0" fmla="*/ 13 w 1339"/>
                <a:gd name="T1" fmla="*/ 1 h 1283"/>
                <a:gd name="T2" fmla="*/ 11 w 1339"/>
                <a:gd name="T3" fmla="*/ 1 h 1283"/>
                <a:gd name="T4" fmla="*/ 10 w 1339"/>
                <a:gd name="T5" fmla="*/ 1 h 1283"/>
                <a:gd name="T6" fmla="*/ 8 w 1339"/>
                <a:gd name="T7" fmla="*/ 1 h 1283"/>
                <a:gd name="T8" fmla="*/ 7 w 1339"/>
                <a:gd name="T9" fmla="*/ 1 h 1283"/>
                <a:gd name="T10" fmla="*/ 5 w 1339"/>
                <a:gd name="T11" fmla="*/ 1 h 1283"/>
                <a:gd name="T12" fmla="*/ 4 w 1339"/>
                <a:gd name="T13" fmla="*/ 1 h 1283"/>
                <a:gd name="T14" fmla="*/ 4 w 1339"/>
                <a:gd name="T15" fmla="*/ 2 h 1283"/>
                <a:gd name="T16" fmla="*/ 3 w 1339"/>
                <a:gd name="T17" fmla="*/ 2 h 1283"/>
                <a:gd name="T18" fmla="*/ 3 w 1339"/>
                <a:gd name="T19" fmla="*/ 3 h 1283"/>
                <a:gd name="T20" fmla="*/ 2 w 1339"/>
                <a:gd name="T21" fmla="*/ 4 h 1283"/>
                <a:gd name="T22" fmla="*/ 1 w 1339"/>
                <a:gd name="T23" fmla="*/ 5 h 1283"/>
                <a:gd name="T24" fmla="*/ 1 w 1339"/>
                <a:gd name="T25" fmla="*/ 6 h 1283"/>
                <a:gd name="T26" fmla="*/ 0 w 1339"/>
                <a:gd name="T27" fmla="*/ 7 h 1283"/>
                <a:gd name="T28" fmla="*/ 0 w 1339"/>
                <a:gd name="T29" fmla="*/ 9 h 1283"/>
                <a:gd name="T30" fmla="*/ 0 w 1339"/>
                <a:gd name="T31" fmla="*/ 10 h 1283"/>
                <a:gd name="T32" fmla="*/ 0 w 1339"/>
                <a:gd name="T33" fmla="*/ 12 h 1283"/>
                <a:gd name="T34" fmla="*/ 0 w 1339"/>
                <a:gd name="T35" fmla="*/ 12 h 1283"/>
                <a:gd name="T36" fmla="*/ 0 w 1339"/>
                <a:gd name="T37" fmla="*/ 14 h 1283"/>
                <a:gd name="T38" fmla="*/ 0 w 1339"/>
                <a:gd name="T39" fmla="*/ 15 h 1283"/>
                <a:gd name="T40" fmla="*/ 1 w 1339"/>
                <a:gd name="T41" fmla="*/ 16 h 1283"/>
                <a:gd name="T42" fmla="*/ 1 w 1339"/>
                <a:gd name="T43" fmla="*/ 16 h 1283"/>
                <a:gd name="T44" fmla="*/ 2 w 1339"/>
                <a:gd name="T45" fmla="*/ 17 h 1283"/>
                <a:gd name="T46" fmla="*/ 4 w 1339"/>
                <a:gd name="T47" fmla="*/ 17 h 1283"/>
                <a:gd name="T48" fmla="*/ 5 w 1339"/>
                <a:gd name="T49" fmla="*/ 18 h 1283"/>
                <a:gd name="T50" fmla="*/ 5 w 1339"/>
                <a:gd name="T51" fmla="*/ 19 h 1283"/>
                <a:gd name="T52" fmla="*/ 6 w 1339"/>
                <a:gd name="T53" fmla="*/ 19 h 1283"/>
                <a:gd name="T54" fmla="*/ 7 w 1339"/>
                <a:gd name="T55" fmla="*/ 19 h 1283"/>
                <a:gd name="T56" fmla="*/ 9 w 1339"/>
                <a:gd name="T57" fmla="*/ 19 h 1283"/>
                <a:gd name="T58" fmla="*/ 11 w 1339"/>
                <a:gd name="T59" fmla="*/ 20 h 1283"/>
                <a:gd name="T60" fmla="*/ 12 w 1339"/>
                <a:gd name="T61" fmla="*/ 21 h 1283"/>
                <a:gd name="T62" fmla="*/ 13 w 1339"/>
                <a:gd name="T63" fmla="*/ 20 h 1283"/>
                <a:gd name="T64" fmla="*/ 14 w 1339"/>
                <a:gd name="T65" fmla="*/ 19 h 1283"/>
                <a:gd name="T66" fmla="*/ 15 w 1339"/>
                <a:gd name="T67" fmla="*/ 18 h 1283"/>
                <a:gd name="T68" fmla="*/ 16 w 1339"/>
                <a:gd name="T69" fmla="*/ 17 h 1283"/>
                <a:gd name="T70" fmla="*/ 18 w 1339"/>
                <a:gd name="T71" fmla="*/ 16 h 1283"/>
                <a:gd name="T72" fmla="*/ 19 w 1339"/>
                <a:gd name="T73" fmla="*/ 15 h 1283"/>
                <a:gd name="T74" fmla="*/ 20 w 1339"/>
                <a:gd name="T75" fmla="*/ 14 h 1283"/>
                <a:gd name="T76" fmla="*/ 20 w 1339"/>
                <a:gd name="T77" fmla="*/ 12 h 1283"/>
                <a:gd name="T78" fmla="*/ 19 w 1339"/>
                <a:gd name="T79" fmla="*/ 10 h 1283"/>
                <a:gd name="T80" fmla="*/ 20 w 1339"/>
                <a:gd name="T81" fmla="*/ 8 h 1283"/>
                <a:gd name="T82" fmla="*/ 20 w 1339"/>
                <a:gd name="T83" fmla="*/ 7 h 1283"/>
                <a:gd name="T84" fmla="*/ 20 w 1339"/>
                <a:gd name="T85" fmla="*/ 6 h 1283"/>
                <a:gd name="T86" fmla="*/ 18 w 1339"/>
                <a:gd name="T87" fmla="*/ 5 h 1283"/>
                <a:gd name="T88" fmla="*/ 17 w 1339"/>
                <a:gd name="T89" fmla="*/ 3 h 1283"/>
                <a:gd name="T90" fmla="*/ 17 w 1339"/>
                <a:gd name="T91" fmla="*/ 2 h 1283"/>
                <a:gd name="T92" fmla="*/ 15 w 1339"/>
                <a:gd name="T93" fmla="*/ 2 h 1283"/>
                <a:gd name="T94" fmla="*/ 14 w 1339"/>
                <a:gd name="T95" fmla="*/ 1 h 128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339"/>
                <a:gd name="T145" fmla="*/ 0 h 1283"/>
                <a:gd name="T146" fmla="*/ 1339 w 1339"/>
                <a:gd name="T147" fmla="*/ 1283 h 128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339" h="1283">
                  <a:moveTo>
                    <a:pt x="918" y="8"/>
                  </a:moveTo>
                  <a:lnTo>
                    <a:pt x="891" y="7"/>
                  </a:lnTo>
                  <a:lnTo>
                    <a:pt x="863" y="6"/>
                  </a:lnTo>
                  <a:lnTo>
                    <a:pt x="838" y="6"/>
                  </a:lnTo>
                  <a:lnTo>
                    <a:pt x="812" y="6"/>
                  </a:lnTo>
                  <a:lnTo>
                    <a:pt x="788" y="6"/>
                  </a:lnTo>
                  <a:lnTo>
                    <a:pt x="765" y="6"/>
                  </a:lnTo>
                  <a:lnTo>
                    <a:pt x="742" y="6"/>
                  </a:lnTo>
                  <a:lnTo>
                    <a:pt x="719" y="6"/>
                  </a:lnTo>
                  <a:lnTo>
                    <a:pt x="696" y="6"/>
                  </a:lnTo>
                  <a:lnTo>
                    <a:pt x="674" y="6"/>
                  </a:lnTo>
                  <a:lnTo>
                    <a:pt x="650" y="6"/>
                  </a:lnTo>
                  <a:lnTo>
                    <a:pt x="627" y="5"/>
                  </a:lnTo>
                  <a:lnTo>
                    <a:pt x="601" y="5"/>
                  </a:lnTo>
                  <a:lnTo>
                    <a:pt x="576" y="3"/>
                  </a:lnTo>
                  <a:lnTo>
                    <a:pt x="550" y="2"/>
                  </a:lnTo>
                  <a:lnTo>
                    <a:pt x="522" y="0"/>
                  </a:lnTo>
                  <a:lnTo>
                    <a:pt x="500" y="3"/>
                  </a:lnTo>
                  <a:lnTo>
                    <a:pt x="478" y="7"/>
                  </a:lnTo>
                  <a:lnTo>
                    <a:pt x="456" y="11"/>
                  </a:lnTo>
                  <a:lnTo>
                    <a:pt x="434" y="16"/>
                  </a:lnTo>
                  <a:lnTo>
                    <a:pt x="411" y="21"/>
                  </a:lnTo>
                  <a:lnTo>
                    <a:pt x="390" y="26"/>
                  </a:lnTo>
                  <a:lnTo>
                    <a:pt x="365" y="33"/>
                  </a:lnTo>
                  <a:lnTo>
                    <a:pt x="342" y="39"/>
                  </a:lnTo>
                  <a:lnTo>
                    <a:pt x="333" y="46"/>
                  </a:lnTo>
                  <a:lnTo>
                    <a:pt x="325" y="53"/>
                  </a:lnTo>
                  <a:lnTo>
                    <a:pt x="316" y="60"/>
                  </a:lnTo>
                  <a:lnTo>
                    <a:pt x="308" y="67"/>
                  </a:lnTo>
                  <a:lnTo>
                    <a:pt x="299" y="74"/>
                  </a:lnTo>
                  <a:lnTo>
                    <a:pt x="290" y="81"/>
                  </a:lnTo>
                  <a:lnTo>
                    <a:pt x="281" y="87"/>
                  </a:lnTo>
                  <a:lnTo>
                    <a:pt x="273" y="94"/>
                  </a:lnTo>
                  <a:lnTo>
                    <a:pt x="266" y="105"/>
                  </a:lnTo>
                  <a:lnTo>
                    <a:pt x="261" y="115"/>
                  </a:lnTo>
                  <a:lnTo>
                    <a:pt x="254" y="125"/>
                  </a:lnTo>
                  <a:lnTo>
                    <a:pt x="248" y="135"/>
                  </a:lnTo>
                  <a:lnTo>
                    <a:pt x="241" y="145"/>
                  </a:lnTo>
                  <a:lnTo>
                    <a:pt x="234" y="155"/>
                  </a:lnTo>
                  <a:lnTo>
                    <a:pt x="228" y="166"/>
                  </a:lnTo>
                  <a:lnTo>
                    <a:pt x="221" y="176"/>
                  </a:lnTo>
                  <a:lnTo>
                    <a:pt x="199" y="194"/>
                  </a:lnTo>
                  <a:lnTo>
                    <a:pt x="174" y="209"/>
                  </a:lnTo>
                  <a:lnTo>
                    <a:pt x="146" y="224"/>
                  </a:lnTo>
                  <a:lnTo>
                    <a:pt x="120" y="239"/>
                  </a:lnTo>
                  <a:lnTo>
                    <a:pt x="97" y="254"/>
                  </a:lnTo>
                  <a:lnTo>
                    <a:pt x="83" y="273"/>
                  </a:lnTo>
                  <a:lnTo>
                    <a:pt x="79" y="295"/>
                  </a:lnTo>
                  <a:lnTo>
                    <a:pt x="88" y="320"/>
                  </a:lnTo>
                  <a:lnTo>
                    <a:pt x="80" y="339"/>
                  </a:lnTo>
                  <a:lnTo>
                    <a:pt x="73" y="357"/>
                  </a:lnTo>
                  <a:lnTo>
                    <a:pt x="68" y="373"/>
                  </a:lnTo>
                  <a:lnTo>
                    <a:pt x="64" y="388"/>
                  </a:lnTo>
                  <a:lnTo>
                    <a:pt x="59" y="404"/>
                  </a:lnTo>
                  <a:lnTo>
                    <a:pt x="56" y="419"/>
                  </a:lnTo>
                  <a:lnTo>
                    <a:pt x="50" y="436"/>
                  </a:lnTo>
                  <a:lnTo>
                    <a:pt x="44" y="455"/>
                  </a:lnTo>
                  <a:lnTo>
                    <a:pt x="34" y="478"/>
                  </a:lnTo>
                  <a:lnTo>
                    <a:pt x="26" y="504"/>
                  </a:lnTo>
                  <a:lnTo>
                    <a:pt x="20" y="532"/>
                  </a:lnTo>
                  <a:lnTo>
                    <a:pt x="15" y="562"/>
                  </a:lnTo>
                  <a:lnTo>
                    <a:pt x="12" y="590"/>
                  </a:lnTo>
                  <a:lnTo>
                    <a:pt x="9" y="617"/>
                  </a:lnTo>
                  <a:lnTo>
                    <a:pt x="9" y="640"/>
                  </a:lnTo>
                  <a:lnTo>
                    <a:pt x="9" y="659"/>
                  </a:lnTo>
                  <a:lnTo>
                    <a:pt x="7" y="678"/>
                  </a:lnTo>
                  <a:lnTo>
                    <a:pt x="11" y="693"/>
                  </a:lnTo>
                  <a:lnTo>
                    <a:pt x="16" y="708"/>
                  </a:lnTo>
                  <a:lnTo>
                    <a:pt x="22" y="720"/>
                  </a:lnTo>
                  <a:lnTo>
                    <a:pt x="28" y="733"/>
                  </a:lnTo>
                  <a:lnTo>
                    <a:pt x="31" y="746"/>
                  </a:lnTo>
                  <a:lnTo>
                    <a:pt x="29" y="758"/>
                  </a:lnTo>
                  <a:lnTo>
                    <a:pt x="21" y="773"/>
                  </a:lnTo>
                  <a:lnTo>
                    <a:pt x="7" y="794"/>
                  </a:lnTo>
                  <a:lnTo>
                    <a:pt x="0" y="817"/>
                  </a:lnTo>
                  <a:lnTo>
                    <a:pt x="1" y="840"/>
                  </a:lnTo>
                  <a:lnTo>
                    <a:pt x="7" y="864"/>
                  </a:lnTo>
                  <a:lnTo>
                    <a:pt x="16" y="886"/>
                  </a:lnTo>
                  <a:lnTo>
                    <a:pt x="28" y="908"/>
                  </a:lnTo>
                  <a:lnTo>
                    <a:pt x="39" y="927"/>
                  </a:lnTo>
                  <a:lnTo>
                    <a:pt x="50" y="941"/>
                  </a:lnTo>
                  <a:lnTo>
                    <a:pt x="65" y="954"/>
                  </a:lnTo>
                  <a:lnTo>
                    <a:pt x="79" y="967"/>
                  </a:lnTo>
                  <a:lnTo>
                    <a:pt x="90" y="978"/>
                  </a:lnTo>
                  <a:lnTo>
                    <a:pt x="99" y="990"/>
                  </a:lnTo>
                  <a:lnTo>
                    <a:pt x="110" y="1001"/>
                  </a:lnTo>
                  <a:lnTo>
                    <a:pt x="118" y="1012"/>
                  </a:lnTo>
                  <a:lnTo>
                    <a:pt x="127" y="1021"/>
                  </a:lnTo>
                  <a:lnTo>
                    <a:pt x="137" y="1030"/>
                  </a:lnTo>
                  <a:lnTo>
                    <a:pt x="149" y="1039"/>
                  </a:lnTo>
                  <a:lnTo>
                    <a:pt x="161" y="1046"/>
                  </a:lnTo>
                  <a:lnTo>
                    <a:pt x="178" y="1053"/>
                  </a:lnTo>
                  <a:lnTo>
                    <a:pt x="196" y="1059"/>
                  </a:lnTo>
                  <a:lnTo>
                    <a:pt x="218" y="1063"/>
                  </a:lnTo>
                  <a:lnTo>
                    <a:pt x="243" y="1068"/>
                  </a:lnTo>
                  <a:lnTo>
                    <a:pt x="273" y="1070"/>
                  </a:lnTo>
                  <a:lnTo>
                    <a:pt x="309" y="1073"/>
                  </a:lnTo>
                  <a:lnTo>
                    <a:pt x="312" y="1090"/>
                  </a:lnTo>
                  <a:lnTo>
                    <a:pt x="317" y="1105"/>
                  </a:lnTo>
                  <a:lnTo>
                    <a:pt x="323" y="1120"/>
                  </a:lnTo>
                  <a:lnTo>
                    <a:pt x="331" y="1131"/>
                  </a:lnTo>
                  <a:lnTo>
                    <a:pt x="340" y="1143"/>
                  </a:lnTo>
                  <a:lnTo>
                    <a:pt x="350" y="1152"/>
                  </a:lnTo>
                  <a:lnTo>
                    <a:pt x="362" y="1160"/>
                  </a:lnTo>
                  <a:lnTo>
                    <a:pt x="376" y="1166"/>
                  </a:lnTo>
                  <a:lnTo>
                    <a:pt x="390" y="1172"/>
                  </a:lnTo>
                  <a:lnTo>
                    <a:pt x="406" y="1175"/>
                  </a:lnTo>
                  <a:lnTo>
                    <a:pt x="423" y="1177"/>
                  </a:lnTo>
                  <a:lnTo>
                    <a:pt x="441" y="1177"/>
                  </a:lnTo>
                  <a:lnTo>
                    <a:pt x="461" y="1177"/>
                  </a:lnTo>
                  <a:lnTo>
                    <a:pt x="482" y="1175"/>
                  </a:lnTo>
                  <a:lnTo>
                    <a:pt x="504" y="1172"/>
                  </a:lnTo>
                  <a:lnTo>
                    <a:pt x="527" y="1167"/>
                  </a:lnTo>
                  <a:lnTo>
                    <a:pt x="562" y="1177"/>
                  </a:lnTo>
                  <a:lnTo>
                    <a:pt x="595" y="1190"/>
                  </a:lnTo>
                  <a:lnTo>
                    <a:pt x="624" y="1204"/>
                  </a:lnTo>
                  <a:lnTo>
                    <a:pt x="651" y="1219"/>
                  </a:lnTo>
                  <a:lnTo>
                    <a:pt x="675" y="1234"/>
                  </a:lnTo>
                  <a:lnTo>
                    <a:pt x="697" y="1249"/>
                  </a:lnTo>
                  <a:lnTo>
                    <a:pt x="718" y="1261"/>
                  </a:lnTo>
                  <a:lnTo>
                    <a:pt x="737" y="1272"/>
                  </a:lnTo>
                  <a:lnTo>
                    <a:pt x="755" y="1280"/>
                  </a:lnTo>
                  <a:lnTo>
                    <a:pt x="771" y="1283"/>
                  </a:lnTo>
                  <a:lnTo>
                    <a:pt x="787" y="1283"/>
                  </a:lnTo>
                  <a:lnTo>
                    <a:pt x="803" y="1278"/>
                  </a:lnTo>
                  <a:lnTo>
                    <a:pt x="818" y="1266"/>
                  </a:lnTo>
                  <a:lnTo>
                    <a:pt x="834" y="1249"/>
                  </a:lnTo>
                  <a:lnTo>
                    <a:pt x="850" y="1223"/>
                  </a:lnTo>
                  <a:lnTo>
                    <a:pt x="867" y="1190"/>
                  </a:lnTo>
                  <a:lnTo>
                    <a:pt x="888" y="1191"/>
                  </a:lnTo>
                  <a:lnTo>
                    <a:pt x="899" y="1190"/>
                  </a:lnTo>
                  <a:lnTo>
                    <a:pt x="903" y="1187"/>
                  </a:lnTo>
                  <a:lnTo>
                    <a:pt x="908" y="1180"/>
                  </a:lnTo>
                  <a:lnTo>
                    <a:pt x="916" y="1169"/>
                  </a:lnTo>
                  <a:lnTo>
                    <a:pt x="932" y="1154"/>
                  </a:lnTo>
                  <a:lnTo>
                    <a:pt x="962" y="1134"/>
                  </a:lnTo>
                  <a:lnTo>
                    <a:pt x="1010" y="1108"/>
                  </a:lnTo>
                  <a:lnTo>
                    <a:pt x="1040" y="1095"/>
                  </a:lnTo>
                  <a:lnTo>
                    <a:pt x="1066" y="1083"/>
                  </a:lnTo>
                  <a:lnTo>
                    <a:pt x="1086" y="1072"/>
                  </a:lnTo>
                  <a:lnTo>
                    <a:pt x="1105" y="1059"/>
                  </a:lnTo>
                  <a:lnTo>
                    <a:pt x="1121" y="1047"/>
                  </a:lnTo>
                  <a:lnTo>
                    <a:pt x="1138" y="1034"/>
                  </a:lnTo>
                  <a:lnTo>
                    <a:pt x="1155" y="1017"/>
                  </a:lnTo>
                  <a:lnTo>
                    <a:pt x="1176" y="999"/>
                  </a:lnTo>
                  <a:lnTo>
                    <a:pt x="1198" y="983"/>
                  </a:lnTo>
                  <a:lnTo>
                    <a:pt x="1216" y="966"/>
                  </a:lnTo>
                  <a:lnTo>
                    <a:pt x="1233" y="948"/>
                  </a:lnTo>
                  <a:lnTo>
                    <a:pt x="1248" y="929"/>
                  </a:lnTo>
                  <a:lnTo>
                    <a:pt x="1265" y="905"/>
                  </a:lnTo>
                  <a:lnTo>
                    <a:pt x="1284" y="876"/>
                  </a:lnTo>
                  <a:lnTo>
                    <a:pt x="1309" y="839"/>
                  </a:lnTo>
                  <a:lnTo>
                    <a:pt x="1339" y="794"/>
                  </a:lnTo>
                  <a:lnTo>
                    <a:pt x="1327" y="769"/>
                  </a:lnTo>
                  <a:lnTo>
                    <a:pt x="1317" y="742"/>
                  </a:lnTo>
                  <a:lnTo>
                    <a:pt x="1305" y="717"/>
                  </a:lnTo>
                  <a:lnTo>
                    <a:pt x="1295" y="691"/>
                  </a:lnTo>
                  <a:lnTo>
                    <a:pt x="1283" y="665"/>
                  </a:lnTo>
                  <a:lnTo>
                    <a:pt x="1272" y="639"/>
                  </a:lnTo>
                  <a:lnTo>
                    <a:pt x="1261" y="613"/>
                  </a:lnTo>
                  <a:lnTo>
                    <a:pt x="1250" y="588"/>
                  </a:lnTo>
                  <a:lnTo>
                    <a:pt x="1259" y="548"/>
                  </a:lnTo>
                  <a:lnTo>
                    <a:pt x="1269" y="511"/>
                  </a:lnTo>
                  <a:lnTo>
                    <a:pt x="1281" y="480"/>
                  </a:lnTo>
                  <a:lnTo>
                    <a:pt x="1291" y="453"/>
                  </a:lnTo>
                  <a:lnTo>
                    <a:pt x="1302" y="429"/>
                  </a:lnTo>
                  <a:lnTo>
                    <a:pt x="1310" y="410"/>
                  </a:lnTo>
                  <a:lnTo>
                    <a:pt x="1316" y="391"/>
                  </a:lnTo>
                  <a:lnTo>
                    <a:pt x="1318" y="375"/>
                  </a:lnTo>
                  <a:lnTo>
                    <a:pt x="1317" y="360"/>
                  </a:lnTo>
                  <a:lnTo>
                    <a:pt x="1311" y="346"/>
                  </a:lnTo>
                  <a:lnTo>
                    <a:pt x="1298" y="333"/>
                  </a:lnTo>
                  <a:lnTo>
                    <a:pt x="1280" y="319"/>
                  </a:lnTo>
                  <a:lnTo>
                    <a:pt x="1254" y="304"/>
                  </a:lnTo>
                  <a:lnTo>
                    <a:pt x="1222" y="289"/>
                  </a:lnTo>
                  <a:lnTo>
                    <a:pt x="1180" y="270"/>
                  </a:lnTo>
                  <a:lnTo>
                    <a:pt x="1129" y="251"/>
                  </a:lnTo>
                  <a:lnTo>
                    <a:pt x="1136" y="221"/>
                  </a:lnTo>
                  <a:lnTo>
                    <a:pt x="1138" y="196"/>
                  </a:lnTo>
                  <a:lnTo>
                    <a:pt x="1136" y="174"/>
                  </a:lnTo>
                  <a:lnTo>
                    <a:pt x="1130" y="156"/>
                  </a:lnTo>
                  <a:lnTo>
                    <a:pt x="1121" y="142"/>
                  </a:lnTo>
                  <a:lnTo>
                    <a:pt x="1109" y="129"/>
                  </a:lnTo>
                  <a:lnTo>
                    <a:pt x="1094" y="118"/>
                  </a:lnTo>
                  <a:lnTo>
                    <a:pt x="1077" y="108"/>
                  </a:lnTo>
                  <a:lnTo>
                    <a:pt x="1059" y="99"/>
                  </a:lnTo>
                  <a:lnTo>
                    <a:pt x="1039" y="91"/>
                  </a:lnTo>
                  <a:lnTo>
                    <a:pt x="1018" y="81"/>
                  </a:lnTo>
                  <a:lnTo>
                    <a:pt x="998" y="70"/>
                  </a:lnTo>
                  <a:lnTo>
                    <a:pt x="977" y="59"/>
                  </a:lnTo>
                  <a:lnTo>
                    <a:pt x="956" y="45"/>
                  </a:lnTo>
                  <a:lnTo>
                    <a:pt x="937" y="28"/>
                  </a:lnTo>
                  <a:lnTo>
                    <a:pt x="918" y="8"/>
                  </a:lnTo>
                  <a:close/>
                </a:path>
              </a:pathLst>
            </a:custGeom>
            <a:solidFill>
              <a:srgbClr val="FF7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790" name="Freeform 106"/>
            <p:cNvSpPr>
              <a:spLocks/>
            </p:cNvSpPr>
            <p:nvPr/>
          </p:nvSpPr>
          <p:spPr bwMode="auto">
            <a:xfrm>
              <a:off x="415" y="560"/>
              <a:ext cx="650" cy="618"/>
            </a:xfrm>
            <a:custGeom>
              <a:avLst/>
              <a:gdLst>
                <a:gd name="T0" fmla="*/ 14 w 1299"/>
                <a:gd name="T1" fmla="*/ 1 h 1236"/>
                <a:gd name="T2" fmla="*/ 12 w 1299"/>
                <a:gd name="T3" fmla="*/ 1 h 1236"/>
                <a:gd name="T4" fmla="*/ 11 w 1299"/>
                <a:gd name="T5" fmla="*/ 1 h 1236"/>
                <a:gd name="T6" fmla="*/ 10 w 1299"/>
                <a:gd name="T7" fmla="*/ 1 h 1236"/>
                <a:gd name="T8" fmla="*/ 9 w 1299"/>
                <a:gd name="T9" fmla="*/ 1 h 1236"/>
                <a:gd name="T10" fmla="*/ 8 w 1299"/>
                <a:gd name="T11" fmla="*/ 1 h 1236"/>
                <a:gd name="T12" fmla="*/ 7 w 1299"/>
                <a:gd name="T13" fmla="*/ 1 h 1236"/>
                <a:gd name="T14" fmla="*/ 6 w 1299"/>
                <a:gd name="T15" fmla="*/ 1 h 1236"/>
                <a:gd name="T16" fmla="*/ 6 w 1299"/>
                <a:gd name="T17" fmla="*/ 1 h 1236"/>
                <a:gd name="T18" fmla="*/ 5 w 1299"/>
                <a:gd name="T19" fmla="*/ 1 h 1236"/>
                <a:gd name="T20" fmla="*/ 5 w 1299"/>
                <a:gd name="T21" fmla="*/ 2 h 1236"/>
                <a:gd name="T22" fmla="*/ 4 w 1299"/>
                <a:gd name="T23" fmla="*/ 3 h 1236"/>
                <a:gd name="T24" fmla="*/ 3 w 1299"/>
                <a:gd name="T25" fmla="*/ 3 h 1236"/>
                <a:gd name="T26" fmla="*/ 2 w 1299"/>
                <a:gd name="T27" fmla="*/ 5 h 1236"/>
                <a:gd name="T28" fmla="*/ 2 w 1299"/>
                <a:gd name="T29" fmla="*/ 5 h 1236"/>
                <a:gd name="T30" fmla="*/ 2 w 1299"/>
                <a:gd name="T31" fmla="*/ 6 h 1236"/>
                <a:gd name="T32" fmla="*/ 1 w 1299"/>
                <a:gd name="T33" fmla="*/ 9 h 1236"/>
                <a:gd name="T34" fmla="*/ 1 w 1299"/>
                <a:gd name="T35" fmla="*/ 11 h 1236"/>
                <a:gd name="T36" fmla="*/ 1 w 1299"/>
                <a:gd name="T37" fmla="*/ 12 h 1236"/>
                <a:gd name="T38" fmla="*/ 1 w 1299"/>
                <a:gd name="T39" fmla="*/ 13 h 1236"/>
                <a:gd name="T40" fmla="*/ 2 w 1299"/>
                <a:gd name="T41" fmla="*/ 14 h 1236"/>
                <a:gd name="T42" fmla="*/ 3 w 1299"/>
                <a:gd name="T43" fmla="*/ 15 h 1236"/>
                <a:gd name="T44" fmla="*/ 3 w 1299"/>
                <a:gd name="T45" fmla="*/ 16 h 1236"/>
                <a:gd name="T46" fmla="*/ 5 w 1299"/>
                <a:gd name="T47" fmla="*/ 17 h 1236"/>
                <a:gd name="T48" fmla="*/ 5 w 1299"/>
                <a:gd name="T49" fmla="*/ 17 h 1236"/>
                <a:gd name="T50" fmla="*/ 6 w 1299"/>
                <a:gd name="T51" fmla="*/ 18 h 1236"/>
                <a:gd name="T52" fmla="*/ 7 w 1299"/>
                <a:gd name="T53" fmla="*/ 18 h 1236"/>
                <a:gd name="T54" fmla="*/ 8 w 1299"/>
                <a:gd name="T55" fmla="*/ 18 h 1236"/>
                <a:gd name="T56" fmla="*/ 10 w 1299"/>
                <a:gd name="T57" fmla="*/ 19 h 1236"/>
                <a:gd name="T58" fmla="*/ 11 w 1299"/>
                <a:gd name="T59" fmla="*/ 19 h 1236"/>
                <a:gd name="T60" fmla="*/ 12 w 1299"/>
                <a:gd name="T61" fmla="*/ 20 h 1236"/>
                <a:gd name="T62" fmla="*/ 13 w 1299"/>
                <a:gd name="T63" fmla="*/ 19 h 1236"/>
                <a:gd name="T64" fmla="*/ 14 w 1299"/>
                <a:gd name="T65" fmla="*/ 19 h 1236"/>
                <a:gd name="T66" fmla="*/ 14 w 1299"/>
                <a:gd name="T67" fmla="*/ 19 h 1236"/>
                <a:gd name="T68" fmla="*/ 14 w 1299"/>
                <a:gd name="T69" fmla="*/ 18 h 1236"/>
                <a:gd name="T70" fmla="*/ 15 w 1299"/>
                <a:gd name="T71" fmla="*/ 18 h 1236"/>
                <a:gd name="T72" fmla="*/ 17 w 1299"/>
                <a:gd name="T73" fmla="*/ 17 h 1236"/>
                <a:gd name="T74" fmla="*/ 18 w 1299"/>
                <a:gd name="T75" fmla="*/ 16 h 1236"/>
                <a:gd name="T76" fmla="*/ 19 w 1299"/>
                <a:gd name="T77" fmla="*/ 15 h 1236"/>
                <a:gd name="T78" fmla="*/ 20 w 1299"/>
                <a:gd name="T79" fmla="*/ 13 h 1236"/>
                <a:gd name="T80" fmla="*/ 20 w 1299"/>
                <a:gd name="T81" fmla="*/ 11 h 1236"/>
                <a:gd name="T82" fmla="*/ 20 w 1299"/>
                <a:gd name="T83" fmla="*/ 10 h 1236"/>
                <a:gd name="T84" fmla="*/ 20 w 1299"/>
                <a:gd name="T85" fmla="*/ 7 h 1236"/>
                <a:gd name="T86" fmla="*/ 21 w 1299"/>
                <a:gd name="T87" fmla="*/ 6 h 1236"/>
                <a:gd name="T88" fmla="*/ 20 w 1299"/>
                <a:gd name="T89" fmla="*/ 5 h 1236"/>
                <a:gd name="T90" fmla="*/ 18 w 1299"/>
                <a:gd name="T91" fmla="*/ 5 h 1236"/>
                <a:gd name="T92" fmla="*/ 18 w 1299"/>
                <a:gd name="T93" fmla="*/ 3 h 1236"/>
                <a:gd name="T94" fmla="*/ 17 w 1299"/>
                <a:gd name="T95" fmla="*/ 3 h 1236"/>
                <a:gd name="T96" fmla="*/ 16 w 1299"/>
                <a:gd name="T97" fmla="*/ 2 h 1236"/>
                <a:gd name="T98" fmla="*/ 15 w 1299"/>
                <a:gd name="T99" fmla="*/ 1 h 12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299"/>
                <a:gd name="T151" fmla="*/ 0 h 1236"/>
                <a:gd name="T152" fmla="*/ 1299 w 1299"/>
                <a:gd name="T153" fmla="*/ 1236 h 12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299" h="1236">
                  <a:moveTo>
                    <a:pt x="917" y="19"/>
                  </a:moveTo>
                  <a:lnTo>
                    <a:pt x="893" y="17"/>
                  </a:lnTo>
                  <a:lnTo>
                    <a:pt x="869" y="16"/>
                  </a:lnTo>
                  <a:lnTo>
                    <a:pt x="846" y="14"/>
                  </a:lnTo>
                  <a:lnTo>
                    <a:pt x="824" y="12"/>
                  </a:lnTo>
                  <a:lnTo>
                    <a:pt x="802" y="11"/>
                  </a:lnTo>
                  <a:lnTo>
                    <a:pt x="782" y="10"/>
                  </a:lnTo>
                  <a:lnTo>
                    <a:pt x="761" y="10"/>
                  </a:lnTo>
                  <a:lnTo>
                    <a:pt x="740" y="9"/>
                  </a:lnTo>
                  <a:lnTo>
                    <a:pt x="719" y="8"/>
                  </a:lnTo>
                  <a:lnTo>
                    <a:pt x="700" y="7"/>
                  </a:lnTo>
                  <a:lnTo>
                    <a:pt x="679" y="6"/>
                  </a:lnTo>
                  <a:lnTo>
                    <a:pt x="657" y="6"/>
                  </a:lnTo>
                  <a:lnTo>
                    <a:pt x="636" y="4"/>
                  </a:lnTo>
                  <a:lnTo>
                    <a:pt x="613" y="3"/>
                  </a:lnTo>
                  <a:lnTo>
                    <a:pt x="592" y="1"/>
                  </a:lnTo>
                  <a:lnTo>
                    <a:pt x="567" y="0"/>
                  </a:lnTo>
                  <a:lnTo>
                    <a:pt x="555" y="1"/>
                  </a:lnTo>
                  <a:lnTo>
                    <a:pt x="543" y="2"/>
                  </a:lnTo>
                  <a:lnTo>
                    <a:pt x="530" y="3"/>
                  </a:lnTo>
                  <a:lnTo>
                    <a:pt x="518" y="4"/>
                  </a:lnTo>
                  <a:lnTo>
                    <a:pt x="505" y="6"/>
                  </a:lnTo>
                  <a:lnTo>
                    <a:pt x="492" y="8"/>
                  </a:lnTo>
                  <a:lnTo>
                    <a:pt x="480" y="10"/>
                  </a:lnTo>
                  <a:lnTo>
                    <a:pt x="467" y="11"/>
                  </a:lnTo>
                  <a:lnTo>
                    <a:pt x="454" y="14"/>
                  </a:lnTo>
                  <a:lnTo>
                    <a:pt x="442" y="16"/>
                  </a:lnTo>
                  <a:lnTo>
                    <a:pt x="428" y="18"/>
                  </a:lnTo>
                  <a:lnTo>
                    <a:pt x="415" y="22"/>
                  </a:lnTo>
                  <a:lnTo>
                    <a:pt x="401" y="24"/>
                  </a:lnTo>
                  <a:lnTo>
                    <a:pt x="389" y="27"/>
                  </a:lnTo>
                  <a:lnTo>
                    <a:pt x="375" y="30"/>
                  </a:lnTo>
                  <a:lnTo>
                    <a:pt x="361" y="33"/>
                  </a:lnTo>
                  <a:lnTo>
                    <a:pt x="352" y="40"/>
                  </a:lnTo>
                  <a:lnTo>
                    <a:pt x="343" y="46"/>
                  </a:lnTo>
                  <a:lnTo>
                    <a:pt x="332" y="53"/>
                  </a:lnTo>
                  <a:lnTo>
                    <a:pt x="323" y="60"/>
                  </a:lnTo>
                  <a:lnTo>
                    <a:pt x="314" y="67"/>
                  </a:lnTo>
                  <a:lnTo>
                    <a:pt x="305" y="73"/>
                  </a:lnTo>
                  <a:lnTo>
                    <a:pt x="294" y="80"/>
                  </a:lnTo>
                  <a:lnTo>
                    <a:pt x="285" y="87"/>
                  </a:lnTo>
                  <a:lnTo>
                    <a:pt x="279" y="96"/>
                  </a:lnTo>
                  <a:lnTo>
                    <a:pt x="274" y="104"/>
                  </a:lnTo>
                  <a:lnTo>
                    <a:pt x="267" y="114"/>
                  </a:lnTo>
                  <a:lnTo>
                    <a:pt x="261" y="122"/>
                  </a:lnTo>
                  <a:lnTo>
                    <a:pt x="255" y="131"/>
                  </a:lnTo>
                  <a:lnTo>
                    <a:pt x="249" y="139"/>
                  </a:lnTo>
                  <a:lnTo>
                    <a:pt x="243" y="148"/>
                  </a:lnTo>
                  <a:lnTo>
                    <a:pt x="237" y="156"/>
                  </a:lnTo>
                  <a:lnTo>
                    <a:pt x="221" y="172"/>
                  </a:lnTo>
                  <a:lnTo>
                    <a:pt x="201" y="189"/>
                  </a:lnTo>
                  <a:lnTo>
                    <a:pt x="180" y="202"/>
                  </a:lnTo>
                  <a:lnTo>
                    <a:pt x="161" y="216"/>
                  </a:lnTo>
                  <a:lnTo>
                    <a:pt x="143" y="231"/>
                  </a:lnTo>
                  <a:lnTo>
                    <a:pt x="132" y="247"/>
                  </a:lnTo>
                  <a:lnTo>
                    <a:pt x="127" y="266"/>
                  </a:lnTo>
                  <a:lnTo>
                    <a:pt x="131" y="288"/>
                  </a:lnTo>
                  <a:lnTo>
                    <a:pt x="117" y="307"/>
                  </a:lnTo>
                  <a:lnTo>
                    <a:pt x="107" y="324"/>
                  </a:lnTo>
                  <a:lnTo>
                    <a:pt x="97" y="340"/>
                  </a:lnTo>
                  <a:lnTo>
                    <a:pt x="89" y="355"/>
                  </a:lnTo>
                  <a:lnTo>
                    <a:pt x="82" y="369"/>
                  </a:lnTo>
                  <a:lnTo>
                    <a:pt x="74" y="385"/>
                  </a:lnTo>
                  <a:lnTo>
                    <a:pt x="66" y="401"/>
                  </a:lnTo>
                  <a:lnTo>
                    <a:pt x="56" y="420"/>
                  </a:lnTo>
                  <a:lnTo>
                    <a:pt x="44" y="467"/>
                  </a:lnTo>
                  <a:lnTo>
                    <a:pt x="36" y="520"/>
                  </a:lnTo>
                  <a:lnTo>
                    <a:pt x="33" y="571"/>
                  </a:lnTo>
                  <a:lnTo>
                    <a:pt x="33" y="613"/>
                  </a:lnTo>
                  <a:lnTo>
                    <a:pt x="27" y="644"/>
                  </a:lnTo>
                  <a:lnTo>
                    <a:pt x="29" y="671"/>
                  </a:lnTo>
                  <a:lnTo>
                    <a:pt x="28" y="695"/>
                  </a:lnTo>
                  <a:lnTo>
                    <a:pt x="16" y="723"/>
                  </a:lnTo>
                  <a:lnTo>
                    <a:pt x="3" y="742"/>
                  </a:lnTo>
                  <a:lnTo>
                    <a:pt x="0" y="762"/>
                  </a:lnTo>
                  <a:lnTo>
                    <a:pt x="4" y="781"/>
                  </a:lnTo>
                  <a:lnTo>
                    <a:pt x="15" y="801"/>
                  </a:lnTo>
                  <a:lnTo>
                    <a:pt x="28" y="819"/>
                  </a:lnTo>
                  <a:lnTo>
                    <a:pt x="42" y="837"/>
                  </a:lnTo>
                  <a:lnTo>
                    <a:pt x="56" y="852"/>
                  </a:lnTo>
                  <a:lnTo>
                    <a:pt x="65" y="865"/>
                  </a:lnTo>
                  <a:lnTo>
                    <a:pt x="82" y="879"/>
                  </a:lnTo>
                  <a:lnTo>
                    <a:pt x="95" y="894"/>
                  </a:lnTo>
                  <a:lnTo>
                    <a:pt x="107" y="908"/>
                  </a:lnTo>
                  <a:lnTo>
                    <a:pt x="116" y="921"/>
                  </a:lnTo>
                  <a:lnTo>
                    <a:pt x="123" y="934"/>
                  </a:lnTo>
                  <a:lnTo>
                    <a:pt x="130" y="947"/>
                  </a:lnTo>
                  <a:lnTo>
                    <a:pt x="137" y="960"/>
                  </a:lnTo>
                  <a:lnTo>
                    <a:pt x="143" y="971"/>
                  </a:lnTo>
                  <a:lnTo>
                    <a:pt x="152" y="982"/>
                  </a:lnTo>
                  <a:lnTo>
                    <a:pt x="162" y="993"/>
                  </a:lnTo>
                  <a:lnTo>
                    <a:pt x="175" y="1002"/>
                  </a:lnTo>
                  <a:lnTo>
                    <a:pt x="190" y="1012"/>
                  </a:lnTo>
                  <a:lnTo>
                    <a:pt x="209" y="1020"/>
                  </a:lnTo>
                  <a:lnTo>
                    <a:pt x="233" y="1028"/>
                  </a:lnTo>
                  <a:lnTo>
                    <a:pt x="262" y="1035"/>
                  </a:lnTo>
                  <a:lnTo>
                    <a:pt x="297" y="1040"/>
                  </a:lnTo>
                  <a:lnTo>
                    <a:pt x="299" y="1054"/>
                  </a:lnTo>
                  <a:lnTo>
                    <a:pt x="302" y="1068"/>
                  </a:lnTo>
                  <a:lnTo>
                    <a:pt x="307" y="1081"/>
                  </a:lnTo>
                  <a:lnTo>
                    <a:pt x="314" y="1092"/>
                  </a:lnTo>
                  <a:lnTo>
                    <a:pt x="322" y="1102"/>
                  </a:lnTo>
                  <a:lnTo>
                    <a:pt x="331" y="1112"/>
                  </a:lnTo>
                  <a:lnTo>
                    <a:pt x="342" y="1120"/>
                  </a:lnTo>
                  <a:lnTo>
                    <a:pt x="354" y="1128"/>
                  </a:lnTo>
                  <a:lnTo>
                    <a:pt x="367" y="1134"/>
                  </a:lnTo>
                  <a:lnTo>
                    <a:pt x="381" y="1138"/>
                  </a:lnTo>
                  <a:lnTo>
                    <a:pt x="396" y="1143"/>
                  </a:lnTo>
                  <a:lnTo>
                    <a:pt x="412" y="1145"/>
                  </a:lnTo>
                  <a:lnTo>
                    <a:pt x="429" y="1146"/>
                  </a:lnTo>
                  <a:lnTo>
                    <a:pt x="446" y="1145"/>
                  </a:lnTo>
                  <a:lnTo>
                    <a:pt x="465" y="1144"/>
                  </a:lnTo>
                  <a:lnTo>
                    <a:pt x="484" y="1140"/>
                  </a:lnTo>
                  <a:lnTo>
                    <a:pt x="522" y="1146"/>
                  </a:lnTo>
                  <a:lnTo>
                    <a:pt x="557" y="1155"/>
                  </a:lnTo>
                  <a:lnTo>
                    <a:pt x="589" y="1165"/>
                  </a:lnTo>
                  <a:lnTo>
                    <a:pt x="618" y="1176"/>
                  </a:lnTo>
                  <a:lnTo>
                    <a:pt x="646" y="1188"/>
                  </a:lnTo>
                  <a:lnTo>
                    <a:pt x="670" y="1199"/>
                  </a:lnTo>
                  <a:lnTo>
                    <a:pt x="693" y="1211"/>
                  </a:lnTo>
                  <a:lnTo>
                    <a:pt x="714" y="1220"/>
                  </a:lnTo>
                  <a:lnTo>
                    <a:pt x="732" y="1228"/>
                  </a:lnTo>
                  <a:lnTo>
                    <a:pt x="749" y="1234"/>
                  </a:lnTo>
                  <a:lnTo>
                    <a:pt x="765" y="1236"/>
                  </a:lnTo>
                  <a:lnTo>
                    <a:pt x="780" y="1235"/>
                  </a:lnTo>
                  <a:lnTo>
                    <a:pt x="793" y="1229"/>
                  </a:lnTo>
                  <a:lnTo>
                    <a:pt x="806" y="1219"/>
                  </a:lnTo>
                  <a:lnTo>
                    <a:pt x="817" y="1203"/>
                  </a:lnTo>
                  <a:lnTo>
                    <a:pt x="829" y="1181"/>
                  </a:lnTo>
                  <a:lnTo>
                    <a:pt x="841" y="1182"/>
                  </a:lnTo>
                  <a:lnTo>
                    <a:pt x="851" y="1183"/>
                  </a:lnTo>
                  <a:lnTo>
                    <a:pt x="855" y="1183"/>
                  </a:lnTo>
                  <a:lnTo>
                    <a:pt x="859" y="1182"/>
                  </a:lnTo>
                  <a:lnTo>
                    <a:pt x="860" y="1181"/>
                  </a:lnTo>
                  <a:lnTo>
                    <a:pt x="859" y="1177"/>
                  </a:lnTo>
                  <a:lnTo>
                    <a:pt x="859" y="1174"/>
                  </a:lnTo>
                  <a:lnTo>
                    <a:pt x="859" y="1169"/>
                  </a:lnTo>
                  <a:lnTo>
                    <a:pt x="860" y="1163"/>
                  </a:lnTo>
                  <a:lnTo>
                    <a:pt x="863" y="1155"/>
                  </a:lnTo>
                  <a:lnTo>
                    <a:pt x="870" y="1147"/>
                  </a:lnTo>
                  <a:lnTo>
                    <a:pt x="879" y="1136"/>
                  </a:lnTo>
                  <a:lnTo>
                    <a:pt x="894" y="1124"/>
                  </a:lnTo>
                  <a:lnTo>
                    <a:pt x="914" y="1109"/>
                  </a:lnTo>
                  <a:lnTo>
                    <a:pt x="938" y="1094"/>
                  </a:lnTo>
                  <a:lnTo>
                    <a:pt x="970" y="1076"/>
                  </a:lnTo>
                  <a:lnTo>
                    <a:pt x="998" y="1064"/>
                  </a:lnTo>
                  <a:lnTo>
                    <a:pt x="1023" y="1054"/>
                  </a:lnTo>
                  <a:lnTo>
                    <a:pt x="1045" y="1044"/>
                  </a:lnTo>
                  <a:lnTo>
                    <a:pt x="1065" y="1033"/>
                  </a:lnTo>
                  <a:lnTo>
                    <a:pt x="1083" y="1023"/>
                  </a:lnTo>
                  <a:lnTo>
                    <a:pt x="1102" y="1013"/>
                  </a:lnTo>
                  <a:lnTo>
                    <a:pt x="1121" y="1000"/>
                  </a:lnTo>
                  <a:lnTo>
                    <a:pt x="1143" y="985"/>
                  </a:lnTo>
                  <a:lnTo>
                    <a:pt x="1170" y="965"/>
                  </a:lnTo>
                  <a:lnTo>
                    <a:pt x="1187" y="948"/>
                  </a:lnTo>
                  <a:lnTo>
                    <a:pt x="1200" y="930"/>
                  </a:lnTo>
                  <a:lnTo>
                    <a:pt x="1211" y="908"/>
                  </a:lnTo>
                  <a:lnTo>
                    <a:pt x="1223" y="883"/>
                  </a:lnTo>
                  <a:lnTo>
                    <a:pt x="1240" y="852"/>
                  </a:lnTo>
                  <a:lnTo>
                    <a:pt x="1264" y="812"/>
                  </a:lnTo>
                  <a:lnTo>
                    <a:pt x="1299" y="764"/>
                  </a:lnTo>
                  <a:lnTo>
                    <a:pt x="1291" y="741"/>
                  </a:lnTo>
                  <a:lnTo>
                    <a:pt x="1283" y="717"/>
                  </a:lnTo>
                  <a:lnTo>
                    <a:pt x="1274" y="694"/>
                  </a:lnTo>
                  <a:lnTo>
                    <a:pt x="1266" y="670"/>
                  </a:lnTo>
                  <a:lnTo>
                    <a:pt x="1258" y="645"/>
                  </a:lnTo>
                  <a:lnTo>
                    <a:pt x="1250" y="621"/>
                  </a:lnTo>
                  <a:lnTo>
                    <a:pt x="1242" y="598"/>
                  </a:lnTo>
                  <a:lnTo>
                    <a:pt x="1234" y="574"/>
                  </a:lnTo>
                  <a:lnTo>
                    <a:pt x="1241" y="535"/>
                  </a:lnTo>
                  <a:lnTo>
                    <a:pt x="1248" y="500"/>
                  </a:lnTo>
                  <a:lnTo>
                    <a:pt x="1256" y="471"/>
                  </a:lnTo>
                  <a:lnTo>
                    <a:pt x="1264" y="444"/>
                  </a:lnTo>
                  <a:lnTo>
                    <a:pt x="1272" y="421"/>
                  </a:lnTo>
                  <a:lnTo>
                    <a:pt x="1278" y="401"/>
                  </a:lnTo>
                  <a:lnTo>
                    <a:pt x="1281" y="383"/>
                  </a:lnTo>
                  <a:lnTo>
                    <a:pt x="1281" y="368"/>
                  </a:lnTo>
                  <a:lnTo>
                    <a:pt x="1278" y="353"/>
                  </a:lnTo>
                  <a:lnTo>
                    <a:pt x="1271" y="339"/>
                  </a:lnTo>
                  <a:lnTo>
                    <a:pt x="1258" y="325"/>
                  </a:lnTo>
                  <a:lnTo>
                    <a:pt x="1240" y="312"/>
                  </a:lnTo>
                  <a:lnTo>
                    <a:pt x="1216" y="298"/>
                  </a:lnTo>
                  <a:lnTo>
                    <a:pt x="1185" y="282"/>
                  </a:lnTo>
                  <a:lnTo>
                    <a:pt x="1146" y="264"/>
                  </a:lnTo>
                  <a:lnTo>
                    <a:pt x="1097" y="245"/>
                  </a:lnTo>
                  <a:lnTo>
                    <a:pt x="1102" y="217"/>
                  </a:lnTo>
                  <a:lnTo>
                    <a:pt x="1103" y="195"/>
                  </a:lnTo>
                  <a:lnTo>
                    <a:pt x="1101" y="176"/>
                  </a:lnTo>
                  <a:lnTo>
                    <a:pt x="1095" y="161"/>
                  </a:lnTo>
                  <a:lnTo>
                    <a:pt x="1087" y="149"/>
                  </a:lnTo>
                  <a:lnTo>
                    <a:pt x="1075" y="139"/>
                  </a:lnTo>
                  <a:lnTo>
                    <a:pt x="1063" y="131"/>
                  </a:lnTo>
                  <a:lnTo>
                    <a:pt x="1048" y="123"/>
                  </a:lnTo>
                  <a:lnTo>
                    <a:pt x="1031" y="116"/>
                  </a:lnTo>
                  <a:lnTo>
                    <a:pt x="1015" y="108"/>
                  </a:lnTo>
                  <a:lnTo>
                    <a:pt x="998" y="100"/>
                  </a:lnTo>
                  <a:lnTo>
                    <a:pt x="981" y="90"/>
                  </a:lnTo>
                  <a:lnTo>
                    <a:pt x="964" y="77"/>
                  </a:lnTo>
                  <a:lnTo>
                    <a:pt x="947" y="62"/>
                  </a:lnTo>
                  <a:lnTo>
                    <a:pt x="931" y="42"/>
                  </a:lnTo>
                  <a:lnTo>
                    <a:pt x="917" y="19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791" name="Freeform 107"/>
            <p:cNvSpPr>
              <a:spLocks/>
            </p:cNvSpPr>
            <p:nvPr/>
          </p:nvSpPr>
          <p:spPr bwMode="auto">
            <a:xfrm>
              <a:off x="416" y="567"/>
              <a:ext cx="630" cy="595"/>
            </a:xfrm>
            <a:custGeom>
              <a:avLst/>
              <a:gdLst>
                <a:gd name="T0" fmla="*/ 14 w 1259"/>
                <a:gd name="T1" fmla="*/ 1 h 1189"/>
                <a:gd name="T2" fmla="*/ 13 w 1259"/>
                <a:gd name="T3" fmla="*/ 1 h 1189"/>
                <a:gd name="T4" fmla="*/ 12 w 1259"/>
                <a:gd name="T5" fmla="*/ 1 h 1189"/>
                <a:gd name="T6" fmla="*/ 12 w 1259"/>
                <a:gd name="T7" fmla="*/ 1 h 1189"/>
                <a:gd name="T8" fmla="*/ 11 w 1259"/>
                <a:gd name="T9" fmla="*/ 1 h 1189"/>
                <a:gd name="T10" fmla="*/ 10 w 1259"/>
                <a:gd name="T11" fmla="*/ 0 h 1189"/>
                <a:gd name="T12" fmla="*/ 9 w 1259"/>
                <a:gd name="T13" fmla="*/ 1 h 1189"/>
                <a:gd name="T14" fmla="*/ 9 w 1259"/>
                <a:gd name="T15" fmla="*/ 1 h 1189"/>
                <a:gd name="T16" fmla="*/ 8 w 1259"/>
                <a:gd name="T17" fmla="*/ 1 h 1189"/>
                <a:gd name="T18" fmla="*/ 7 w 1259"/>
                <a:gd name="T19" fmla="*/ 1 h 1189"/>
                <a:gd name="T20" fmla="*/ 6 w 1259"/>
                <a:gd name="T21" fmla="*/ 1 h 1189"/>
                <a:gd name="T22" fmla="*/ 6 w 1259"/>
                <a:gd name="T23" fmla="*/ 1 h 1189"/>
                <a:gd name="T24" fmla="*/ 5 w 1259"/>
                <a:gd name="T25" fmla="*/ 2 h 1189"/>
                <a:gd name="T26" fmla="*/ 5 w 1259"/>
                <a:gd name="T27" fmla="*/ 2 h 1189"/>
                <a:gd name="T28" fmla="*/ 5 w 1259"/>
                <a:gd name="T29" fmla="*/ 2 h 1189"/>
                <a:gd name="T30" fmla="*/ 5 w 1259"/>
                <a:gd name="T31" fmla="*/ 3 h 1189"/>
                <a:gd name="T32" fmla="*/ 4 w 1259"/>
                <a:gd name="T33" fmla="*/ 3 h 1189"/>
                <a:gd name="T34" fmla="*/ 3 w 1259"/>
                <a:gd name="T35" fmla="*/ 4 h 1189"/>
                <a:gd name="T36" fmla="*/ 3 w 1259"/>
                <a:gd name="T37" fmla="*/ 4 h 1189"/>
                <a:gd name="T38" fmla="*/ 2 w 1259"/>
                <a:gd name="T39" fmla="*/ 5 h 1189"/>
                <a:gd name="T40" fmla="*/ 2 w 1259"/>
                <a:gd name="T41" fmla="*/ 6 h 1189"/>
                <a:gd name="T42" fmla="*/ 1 w 1259"/>
                <a:gd name="T43" fmla="*/ 7 h 1189"/>
                <a:gd name="T44" fmla="*/ 1 w 1259"/>
                <a:gd name="T45" fmla="*/ 9 h 1189"/>
                <a:gd name="T46" fmla="*/ 1 w 1259"/>
                <a:gd name="T47" fmla="*/ 10 h 1189"/>
                <a:gd name="T48" fmla="*/ 1 w 1259"/>
                <a:gd name="T49" fmla="*/ 11 h 1189"/>
                <a:gd name="T50" fmla="*/ 0 w 1259"/>
                <a:gd name="T51" fmla="*/ 11 h 1189"/>
                <a:gd name="T52" fmla="*/ 1 w 1259"/>
                <a:gd name="T53" fmla="*/ 12 h 1189"/>
                <a:gd name="T54" fmla="*/ 2 w 1259"/>
                <a:gd name="T55" fmla="*/ 13 h 1189"/>
                <a:gd name="T56" fmla="*/ 2 w 1259"/>
                <a:gd name="T57" fmla="*/ 13 h 1189"/>
                <a:gd name="T58" fmla="*/ 3 w 1259"/>
                <a:gd name="T59" fmla="*/ 14 h 1189"/>
                <a:gd name="T60" fmla="*/ 3 w 1259"/>
                <a:gd name="T61" fmla="*/ 15 h 1189"/>
                <a:gd name="T62" fmla="*/ 3 w 1259"/>
                <a:gd name="T63" fmla="*/ 15 h 1189"/>
                <a:gd name="T64" fmla="*/ 4 w 1259"/>
                <a:gd name="T65" fmla="*/ 16 h 1189"/>
                <a:gd name="T66" fmla="*/ 5 w 1259"/>
                <a:gd name="T67" fmla="*/ 17 h 1189"/>
                <a:gd name="T68" fmla="*/ 6 w 1259"/>
                <a:gd name="T69" fmla="*/ 17 h 1189"/>
                <a:gd name="T70" fmla="*/ 7 w 1259"/>
                <a:gd name="T71" fmla="*/ 18 h 1189"/>
                <a:gd name="T72" fmla="*/ 9 w 1259"/>
                <a:gd name="T73" fmla="*/ 18 h 1189"/>
                <a:gd name="T74" fmla="*/ 10 w 1259"/>
                <a:gd name="T75" fmla="*/ 18 h 1189"/>
                <a:gd name="T76" fmla="*/ 11 w 1259"/>
                <a:gd name="T77" fmla="*/ 19 h 1189"/>
                <a:gd name="T78" fmla="*/ 12 w 1259"/>
                <a:gd name="T79" fmla="*/ 19 h 1189"/>
                <a:gd name="T80" fmla="*/ 13 w 1259"/>
                <a:gd name="T81" fmla="*/ 19 h 1189"/>
                <a:gd name="T82" fmla="*/ 13 w 1259"/>
                <a:gd name="T83" fmla="*/ 19 h 1189"/>
                <a:gd name="T84" fmla="*/ 13 w 1259"/>
                <a:gd name="T85" fmla="*/ 19 h 1189"/>
                <a:gd name="T86" fmla="*/ 13 w 1259"/>
                <a:gd name="T87" fmla="*/ 19 h 1189"/>
                <a:gd name="T88" fmla="*/ 13 w 1259"/>
                <a:gd name="T89" fmla="*/ 18 h 1189"/>
                <a:gd name="T90" fmla="*/ 14 w 1259"/>
                <a:gd name="T91" fmla="*/ 18 h 1189"/>
                <a:gd name="T92" fmla="*/ 15 w 1259"/>
                <a:gd name="T93" fmla="*/ 17 h 1189"/>
                <a:gd name="T94" fmla="*/ 16 w 1259"/>
                <a:gd name="T95" fmla="*/ 16 h 1189"/>
                <a:gd name="T96" fmla="*/ 17 w 1259"/>
                <a:gd name="T97" fmla="*/ 16 h 1189"/>
                <a:gd name="T98" fmla="*/ 18 w 1259"/>
                <a:gd name="T99" fmla="*/ 15 h 1189"/>
                <a:gd name="T100" fmla="*/ 19 w 1259"/>
                <a:gd name="T101" fmla="*/ 14 h 1189"/>
                <a:gd name="T102" fmla="*/ 20 w 1259"/>
                <a:gd name="T103" fmla="*/ 13 h 1189"/>
                <a:gd name="T104" fmla="*/ 20 w 1259"/>
                <a:gd name="T105" fmla="*/ 11 h 1189"/>
                <a:gd name="T106" fmla="*/ 20 w 1259"/>
                <a:gd name="T107" fmla="*/ 10 h 1189"/>
                <a:gd name="T108" fmla="*/ 20 w 1259"/>
                <a:gd name="T109" fmla="*/ 9 h 1189"/>
                <a:gd name="T110" fmla="*/ 20 w 1259"/>
                <a:gd name="T111" fmla="*/ 8 h 1189"/>
                <a:gd name="T112" fmla="*/ 20 w 1259"/>
                <a:gd name="T113" fmla="*/ 7 h 1189"/>
                <a:gd name="T114" fmla="*/ 20 w 1259"/>
                <a:gd name="T115" fmla="*/ 6 h 1189"/>
                <a:gd name="T116" fmla="*/ 19 w 1259"/>
                <a:gd name="T117" fmla="*/ 5 h 1189"/>
                <a:gd name="T118" fmla="*/ 18 w 1259"/>
                <a:gd name="T119" fmla="*/ 5 h 1189"/>
                <a:gd name="T120" fmla="*/ 17 w 1259"/>
                <a:gd name="T121" fmla="*/ 3 h 1189"/>
                <a:gd name="T122" fmla="*/ 16 w 1259"/>
                <a:gd name="T123" fmla="*/ 2 h 1189"/>
                <a:gd name="T124" fmla="*/ 15 w 1259"/>
                <a:gd name="T125" fmla="*/ 1 h 118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259"/>
                <a:gd name="T190" fmla="*/ 0 h 1189"/>
                <a:gd name="T191" fmla="*/ 1259 w 1259"/>
                <a:gd name="T192" fmla="*/ 1189 h 118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259" h="1189">
                  <a:moveTo>
                    <a:pt x="918" y="30"/>
                  </a:moveTo>
                  <a:lnTo>
                    <a:pt x="897" y="26"/>
                  </a:lnTo>
                  <a:lnTo>
                    <a:pt x="876" y="24"/>
                  </a:lnTo>
                  <a:lnTo>
                    <a:pt x="857" y="20"/>
                  </a:lnTo>
                  <a:lnTo>
                    <a:pt x="837" y="18"/>
                  </a:lnTo>
                  <a:lnTo>
                    <a:pt x="818" y="16"/>
                  </a:lnTo>
                  <a:lnTo>
                    <a:pt x="799" y="14"/>
                  </a:lnTo>
                  <a:lnTo>
                    <a:pt x="781" y="12"/>
                  </a:lnTo>
                  <a:lnTo>
                    <a:pt x="762" y="10"/>
                  </a:lnTo>
                  <a:lnTo>
                    <a:pt x="744" y="9"/>
                  </a:lnTo>
                  <a:lnTo>
                    <a:pt x="725" y="7"/>
                  </a:lnTo>
                  <a:lnTo>
                    <a:pt x="708" y="5"/>
                  </a:lnTo>
                  <a:lnTo>
                    <a:pt x="690" y="4"/>
                  </a:lnTo>
                  <a:lnTo>
                    <a:pt x="671" y="3"/>
                  </a:lnTo>
                  <a:lnTo>
                    <a:pt x="652" y="2"/>
                  </a:lnTo>
                  <a:lnTo>
                    <a:pt x="633" y="1"/>
                  </a:lnTo>
                  <a:lnTo>
                    <a:pt x="614" y="0"/>
                  </a:lnTo>
                  <a:lnTo>
                    <a:pt x="600" y="0"/>
                  </a:lnTo>
                  <a:lnTo>
                    <a:pt x="586" y="0"/>
                  </a:lnTo>
                  <a:lnTo>
                    <a:pt x="571" y="1"/>
                  </a:lnTo>
                  <a:lnTo>
                    <a:pt x="557" y="1"/>
                  </a:lnTo>
                  <a:lnTo>
                    <a:pt x="543" y="2"/>
                  </a:lnTo>
                  <a:lnTo>
                    <a:pt x="530" y="3"/>
                  </a:lnTo>
                  <a:lnTo>
                    <a:pt x="515" y="4"/>
                  </a:lnTo>
                  <a:lnTo>
                    <a:pt x="501" y="5"/>
                  </a:lnTo>
                  <a:lnTo>
                    <a:pt x="486" y="8"/>
                  </a:lnTo>
                  <a:lnTo>
                    <a:pt x="472" y="9"/>
                  </a:lnTo>
                  <a:lnTo>
                    <a:pt x="457" y="11"/>
                  </a:lnTo>
                  <a:lnTo>
                    <a:pt x="442" y="14"/>
                  </a:lnTo>
                  <a:lnTo>
                    <a:pt x="427" y="16"/>
                  </a:lnTo>
                  <a:lnTo>
                    <a:pt x="412" y="18"/>
                  </a:lnTo>
                  <a:lnTo>
                    <a:pt x="397" y="20"/>
                  </a:lnTo>
                  <a:lnTo>
                    <a:pt x="381" y="24"/>
                  </a:lnTo>
                  <a:lnTo>
                    <a:pt x="371" y="31"/>
                  </a:lnTo>
                  <a:lnTo>
                    <a:pt x="360" y="38"/>
                  </a:lnTo>
                  <a:lnTo>
                    <a:pt x="350" y="45"/>
                  </a:lnTo>
                  <a:lnTo>
                    <a:pt x="340" y="52"/>
                  </a:lnTo>
                  <a:lnTo>
                    <a:pt x="329" y="58"/>
                  </a:lnTo>
                  <a:lnTo>
                    <a:pt x="319" y="65"/>
                  </a:lnTo>
                  <a:lnTo>
                    <a:pt x="310" y="72"/>
                  </a:lnTo>
                  <a:lnTo>
                    <a:pt x="299" y="79"/>
                  </a:lnTo>
                  <a:lnTo>
                    <a:pt x="294" y="86"/>
                  </a:lnTo>
                  <a:lnTo>
                    <a:pt x="288" y="94"/>
                  </a:lnTo>
                  <a:lnTo>
                    <a:pt x="282" y="101"/>
                  </a:lnTo>
                  <a:lnTo>
                    <a:pt x="276" y="108"/>
                  </a:lnTo>
                  <a:lnTo>
                    <a:pt x="270" y="116"/>
                  </a:lnTo>
                  <a:lnTo>
                    <a:pt x="265" y="123"/>
                  </a:lnTo>
                  <a:lnTo>
                    <a:pt x="259" y="131"/>
                  </a:lnTo>
                  <a:lnTo>
                    <a:pt x="253" y="138"/>
                  </a:lnTo>
                  <a:lnTo>
                    <a:pt x="242" y="153"/>
                  </a:lnTo>
                  <a:lnTo>
                    <a:pt x="229" y="167"/>
                  </a:lnTo>
                  <a:lnTo>
                    <a:pt x="215" y="180"/>
                  </a:lnTo>
                  <a:lnTo>
                    <a:pt x="203" y="193"/>
                  </a:lnTo>
                  <a:lnTo>
                    <a:pt x="191" y="207"/>
                  </a:lnTo>
                  <a:lnTo>
                    <a:pt x="182" y="222"/>
                  </a:lnTo>
                  <a:lnTo>
                    <a:pt x="175" y="238"/>
                  </a:lnTo>
                  <a:lnTo>
                    <a:pt x="174" y="255"/>
                  </a:lnTo>
                  <a:lnTo>
                    <a:pt x="155" y="275"/>
                  </a:lnTo>
                  <a:lnTo>
                    <a:pt x="140" y="292"/>
                  </a:lnTo>
                  <a:lnTo>
                    <a:pt x="128" y="307"/>
                  </a:lnTo>
                  <a:lnTo>
                    <a:pt x="116" y="321"/>
                  </a:lnTo>
                  <a:lnTo>
                    <a:pt x="106" y="335"/>
                  </a:lnTo>
                  <a:lnTo>
                    <a:pt x="95" y="348"/>
                  </a:lnTo>
                  <a:lnTo>
                    <a:pt x="83" y="365"/>
                  </a:lnTo>
                  <a:lnTo>
                    <a:pt x="69" y="384"/>
                  </a:lnTo>
                  <a:lnTo>
                    <a:pt x="63" y="429"/>
                  </a:lnTo>
                  <a:lnTo>
                    <a:pt x="60" y="476"/>
                  </a:lnTo>
                  <a:lnTo>
                    <a:pt x="57" y="523"/>
                  </a:lnTo>
                  <a:lnTo>
                    <a:pt x="57" y="567"/>
                  </a:lnTo>
                  <a:lnTo>
                    <a:pt x="51" y="581"/>
                  </a:lnTo>
                  <a:lnTo>
                    <a:pt x="46" y="594"/>
                  </a:lnTo>
                  <a:lnTo>
                    <a:pt x="41" y="606"/>
                  </a:lnTo>
                  <a:lnTo>
                    <a:pt x="37" y="619"/>
                  </a:lnTo>
                  <a:lnTo>
                    <a:pt x="32" y="632"/>
                  </a:lnTo>
                  <a:lnTo>
                    <a:pt x="27" y="644"/>
                  </a:lnTo>
                  <a:lnTo>
                    <a:pt x="21" y="657"/>
                  </a:lnTo>
                  <a:lnTo>
                    <a:pt x="11" y="670"/>
                  </a:lnTo>
                  <a:lnTo>
                    <a:pt x="0" y="687"/>
                  </a:lnTo>
                  <a:lnTo>
                    <a:pt x="0" y="704"/>
                  </a:lnTo>
                  <a:lnTo>
                    <a:pt x="8" y="720"/>
                  </a:lnTo>
                  <a:lnTo>
                    <a:pt x="23" y="735"/>
                  </a:lnTo>
                  <a:lnTo>
                    <a:pt x="40" y="750"/>
                  </a:lnTo>
                  <a:lnTo>
                    <a:pt x="57" y="764"/>
                  </a:lnTo>
                  <a:lnTo>
                    <a:pt x="71" y="777"/>
                  </a:lnTo>
                  <a:lnTo>
                    <a:pt x="79" y="788"/>
                  </a:lnTo>
                  <a:lnTo>
                    <a:pt x="98" y="804"/>
                  </a:lnTo>
                  <a:lnTo>
                    <a:pt x="113" y="819"/>
                  </a:lnTo>
                  <a:lnTo>
                    <a:pt x="124" y="835"/>
                  </a:lnTo>
                  <a:lnTo>
                    <a:pt x="132" y="850"/>
                  </a:lnTo>
                  <a:lnTo>
                    <a:pt x="138" y="866"/>
                  </a:lnTo>
                  <a:lnTo>
                    <a:pt x="143" y="881"/>
                  </a:lnTo>
                  <a:lnTo>
                    <a:pt x="146" y="896"/>
                  </a:lnTo>
                  <a:lnTo>
                    <a:pt x="151" y="910"/>
                  </a:lnTo>
                  <a:lnTo>
                    <a:pt x="156" y="924"/>
                  </a:lnTo>
                  <a:lnTo>
                    <a:pt x="163" y="938"/>
                  </a:lnTo>
                  <a:lnTo>
                    <a:pt x="173" y="950"/>
                  </a:lnTo>
                  <a:lnTo>
                    <a:pt x="185" y="963"/>
                  </a:lnTo>
                  <a:lnTo>
                    <a:pt x="203" y="975"/>
                  </a:lnTo>
                  <a:lnTo>
                    <a:pt x="224" y="986"/>
                  </a:lnTo>
                  <a:lnTo>
                    <a:pt x="252" y="997"/>
                  </a:lnTo>
                  <a:lnTo>
                    <a:pt x="285" y="1006"/>
                  </a:lnTo>
                  <a:lnTo>
                    <a:pt x="290" y="1029"/>
                  </a:lnTo>
                  <a:lnTo>
                    <a:pt x="299" y="1051"/>
                  </a:lnTo>
                  <a:lnTo>
                    <a:pt x="314" y="1070"/>
                  </a:lnTo>
                  <a:lnTo>
                    <a:pt x="334" y="1087"/>
                  </a:lnTo>
                  <a:lnTo>
                    <a:pt x="358" y="1101"/>
                  </a:lnTo>
                  <a:lnTo>
                    <a:pt x="385" y="1110"/>
                  </a:lnTo>
                  <a:lnTo>
                    <a:pt x="413" y="1115"/>
                  </a:lnTo>
                  <a:lnTo>
                    <a:pt x="443" y="1114"/>
                  </a:lnTo>
                  <a:lnTo>
                    <a:pt x="484" y="1115"/>
                  </a:lnTo>
                  <a:lnTo>
                    <a:pt x="520" y="1119"/>
                  </a:lnTo>
                  <a:lnTo>
                    <a:pt x="555" y="1124"/>
                  </a:lnTo>
                  <a:lnTo>
                    <a:pt x="587" y="1132"/>
                  </a:lnTo>
                  <a:lnTo>
                    <a:pt x="617" y="1140"/>
                  </a:lnTo>
                  <a:lnTo>
                    <a:pt x="645" y="1150"/>
                  </a:lnTo>
                  <a:lnTo>
                    <a:pt x="669" y="1158"/>
                  </a:lnTo>
                  <a:lnTo>
                    <a:pt x="692" y="1167"/>
                  </a:lnTo>
                  <a:lnTo>
                    <a:pt x="712" y="1175"/>
                  </a:lnTo>
                  <a:lnTo>
                    <a:pt x="730" y="1181"/>
                  </a:lnTo>
                  <a:lnTo>
                    <a:pt x="745" y="1186"/>
                  </a:lnTo>
                  <a:lnTo>
                    <a:pt x="759" y="1189"/>
                  </a:lnTo>
                  <a:lnTo>
                    <a:pt x="770" y="1189"/>
                  </a:lnTo>
                  <a:lnTo>
                    <a:pt x="780" y="1185"/>
                  </a:lnTo>
                  <a:lnTo>
                    <a:pt x="786" y="1178"/>
                  </a:lnTo>
                  <a:lnTo>
                    <a:pt x="792" y="1168"/>
                  </a:lnTo>
                  <a:lnTo>
                    <a:pt x="806" y="1170"/>
                  </a:lnTo>
                  <a:lnTo>
                    <a:pt x="814" y="1171"/>
                  </a:lnTo>
                  <a:lnTo>
                    <a:pt x="819" y="1173"/>
                  </a:lnTo>
                  <a:lnTo>
                    <a:pt x="820" y="1171"/>
                  </a:lnTo>
                  <a:lnTo>
                    <a:pt x="819" y="1170"/>
                  </a:lnTo>
                  <a:lnTo>
                    <a:pt x="816" y="1167"/>
                  </a:lnTo>
                  <a:lnTo>
                    <a:pt x="813" y="1162"/>
                  </a:lnTo>
                  <a:lnTo>
                    <a:pt x="812" y="1156"/>
                  </a:lnTo>
                  <a:lnTo>
                    <a:pt x="811" y="1150"/>
                  </a:lnTo>
                  <a:lnTo>
                    <a:pt x="813" y="1140"/>
                  </a:lnTo>
                  <a:lnTo>
                    <a:pt x="819" y="1129"/>
                  </a:lnTo>
                  <a:lnTo>
                    <a:pt x="829" y="1116"/>
                  </a:lnTo>
                  <a:lnTo>
                    <a:pt x="844" y="1101"/>
                  </a:lnTo>
                  <a:lnTo>
                    <a:pt x="866" y="1084"/>
                  </a:lnTo>
                  <a:lnTo>
                    <a:pt x="896" y="1063"/>
                  </a:lnTo>
                  <a:lnTo>
                    <a:pt x="934" y="1041"/>
                  </a:lnTo>
                  <a:lnTo>
                    <a:pt x="959" y="1032"/>
                  </a:lnTo>
                  <a:lnTo>
                    <a:pt x="982" y="1024"/>
                  </a:lnTo>
                  <a:lnTo>
                    <a:pt x="1005" y="1016"/>
                  </a:lnTo>
                  <a:lnTo>
                    <a:pt x="1026" y="1007"/>
                  </a:lnTo>
                  <a:lnTo>
                    <a:pt x="1048" y="999"/>
                  </a:lnTo>
                  <a:lnTo>
                    <a:pt x="1069" y="991"/>
                  </a:lnTo>
                  <a:lnTo>
                    <a:pt x="1089" y="980"/>
                  </a:lnTo>
                  <a:lnTo>
                    <a:pt x="1111" y="970"/>
                  </a:lnTo>
                  <a:lnTo>
                    <a:pt x="1141" y="948"/>
                  </a:lnTo>
                  <a:lnTo>
                    <a:pt x="1158" y="929"/>
                  </a:lnTo>
                  <a:lnTo>
                    <a:pt x="1168" y="908"/>
                  </a:lnTo>
                  <a:lnTo>
                    <a:pt x="1175" y="886"/>
                  </a:lnTo>
                  <a:lnTo>
                    <a:pt x="1182" y="860"/>
                  </a:lnTo>
                  <a:lnTo>
                    <a:pt x="1195" y="826"/>
                  </a:lnTo>
                  <a:lnTo>
                    <a:pt x="1220" y="785"/>
                  </a:lnTo>
                  <a:lnTo>
                    <a:pt x="1259" y="733"/>
                  </a:lnTo>
                  <a:lnTo>
                    <a:pt x="1254" y="712"/>
                  </a:lnTo>
                  <a:lnTo>
                    <a:pt x="1249" y="690"/>
                  </a:lnTo>
                  <a:lnTo>
                    <a:pt x="1245" y="668"/>
                  </a:lnTo>
                  <a:lnTo>
                    <a:pt x="1240" y="647"/>
                  </a:lnTo>
                  <a:lnTo>
                    <a:pt x="1236" y="626"/>
                  </a:lnTo>
                  <a:lnTo>
                    <a:pt x="1230" y="604"/>
                  </a:lnTo>
                  <a:lnTo>
                    <a:pt x="1225" y="582"/>
                  </a:lnTo>
                  <a:lnTo>
                    <a:pt x="1221" y="561"/>
                  </a:lnTo>
                  <a:lnTo>
                    <a:pt x="1224" y="523"/>
                  </a:lnTo>
                  <a:lnTo>
                    <a:pt x="1229" y="490"/>
                  </a:lnTo>
                  <a:lnTo>
                    <a:pt x="1234" y="460"/>
                  </a:lnTo>
                  <a:lnTo>
                    <a:pt x="1239" y="435"/>
                  </a:lnTo>
                  <a:lnTo>
                    <a:pt x="1244" y="413"/>
                  </a:lnTo>
                  <a:lnTo>
                    <a:pt x="1246" y="393"/>
                  </a:lnTo>
                  <a:lnTo>
                    <a:pt x="1247" y="375"/>
                  </a:lnTo>
                  <a:lnTo>
                    <a:pt x="1246" y="360"/>
                  </a:lnTo>
                  <a:lnTo>
                    <a:pt x="1241" y="345"/>
                  </a:lnTo>
                  <a:lnTo>
                    <a:pt x="1232" y="331"/>
                  </a:lnTo>
                  <a:lnTo>
                    <a:pt x="1220" y="317"/>
                  </a:lnTo>
                  <a:lnTo>
                    <a:pt x="1201" y="305"/>
                  </a:lnTo>
                  <a:lnTo>
                    <a:pt x="1178" y="290"/>
                  </a:lnTo>
                  <a:lnTo>
                    <a:pt x="1148" y="275"/>
                  </a:lnTo>
                  <a:lnTo>
                    <a:pt x="1111" y="258"/>
                  </a:lnTo>
                  <a:lnTo>
                    <a:pt x="1066" y="238"/>
                  </a:lnTo>
                  <a:lnTo>
                    <a:pt x="1069" y="193"/>
                  </a:lnTo>
                  <a:lnTo>
                    <a:pt x="1061" y="165"/>
                  </a:lnTo>
                  <a:lnTo>
                    <a:pt x="1042" y="149"/>
                  </a:lnTo>
                  <a:lnTo>
                    <a:pt x="1019" y="138"/>
                  </a:lnTo>
                  <a:lnTo>
                    <a:pt x="991" y="126"/>
                  </a:lnTo>
                  <a:lnTo>
                    <a:pt x="964" y="108"/>
                  </a:lnTo>
                  <a:lnTo>
                    <a:pt x="938" y="78"/>
                  </a:lnTo>
                  <a:lnTo>
                    <a:pt x="918" y="30"/>
                  </a:lnTo>
                  <a:close/>
                </a:path>
              </a:pathLst>
            </a:custGeom>
            <a:solidFill>
              <a:srgbClr val="FFD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792" name="Freeform 108"/>
            <p:cNvSpPr>
              <a:spLocks/>
            </p:cNvSpPr>
            <p:nvPr/>
          </p:nvSpPr>
          <p:spPr bwMode="auto">
            <a:xfrm>
              <a:off x="416" y="574"/>
              <a:ext cx="611" cy="582"/>
            </a:xfrm>
            <a:custGeom>
              <a:avLst/>
              <a:gdLst>
                <a:gd name="T0" fmla="*/ 13 w 1222"/>
                <a:gd name="T1" fmla="*/ 1 h 1162"/>
                <a:gd name="T2" fmla="*/ 12 w 1222"/>
                <a:gd name="T3" fmla="*/ 1 h 1162"/>
                <a:gd name="T4" fmla="*/ 10 w 1222"/>
                <a:gd name="T5" fmla="*/ 1 h 1162"/>
                <a:gd name="T6" fmla="*/ 9 w 1222"/>
                <a:gd name="T7" fmla="*/ 1 h 1162"/>
                <a:gd name="T8" fmla="*/ 7 w 1222"/>
                <a:gd name="T9" fmla="*/ 1 h 1162"/>
                <a:gd name="T10" fmla="*/ 5 w 1222"/>
                <a:gd name="T11" fmla="*/ 2 h 1162"/>
                <a:gd name="T12" fmla="*/ 3 w 1222"/>
                <a:gd name="T13" fmla="*/ 4 h 1162"/>
                <a:gd name="T14" fmla="*/ 3 w 1222"/>
                <a:gd name="T15" fmla="*/ 5 h 1162"/>
                <a:gd name="T16" fmla="*/ 2 w 1222"/>
                <a:gd name="T17" fmla="*/ 6 h 1162"/>
                <a:gd name="T18" fmla="*/ 1 w 1222"/>
                <a:gd name="T19" fmla="*/ 10 h 1162"/>
                <a:gd name="T20" fmla="*/ 1 w 1222"/>
                <a:gd name="T21" fmla="*/ 11 h 1162"/>
                <a:gd name="T22" fmla="*/ 1 w 1222"/>
                <a:gd name="T23" fmla="*/ 11 h 1162"/>
                <a:gd name="T24" fmla="*/ 2 w 1222"/>
                <a:gd name="T25" fmla="*/ 12 h 1162"/>
                <a:gd name="T26" fmla="*/ 3 w 1222"/>
                <a:gd name="T27" fmla="*/ 13 h 1162"/>
                <a:gd name="T28" fmla="*/ 3 w 1222"/>
                <a:gd name="T29" fmla="*/ 14 h 1162"/>
                <a:gd name="T30" fmla="*/ 3 w 1222"/>
                <a:gd name="T31" fmla="*/ 14 h 1162"/>
                <a:gd name="T32" fmla="*/ 3 w 1222"/>
                <a:gd name="T33" fmla="*/ 15 h 1162"/>
                <a:gd name="T34" fmla="*/ 5 w 1222"/>
                <a:gd name="T35" fmla="*/ 16 h 1162"/>
                <a:gd name="T36" fmla="*/ 5 w 1222"/>
                <a:gd name="T37" fmla="*/ 17 h 1162"/>
                <a:gd name="T38" fmla="*/ 6 w 1222"/>
                <a:gd name="T39" fmla="*/ 17 h 1162"/>
                <a:gd name="T40" fmla="*/ 7 w 1222"/>
                <a:gd name="T41" fmla="*/ 17 h 1162"/>
                <a:gd name="T42" fmla="*/ 9 w 1222"/>
                <a:gd name="T43" fmla="*/ 18 h 1162"/>
                <a:gd name="T44" fmla="*/ 10 w 1222"/>
                <a:gd name="T45" fmla="*/ 18 h 1162"/>
                <a:gd name="T46" fmla="*/ 11 w 1222"/>
                <a:gd name="T47" fmla="*/ 18 h 1162"/>
                <a:gd name="T48" fmla="*/ 12 w 1222"/>
                <a:gd name="T49" fmla="*/ 18 h 1162"/>
                <a:gd name="T50" fmla="*/ 12 w 1222"/>
                <a:gd name="T51" fmla="*/ 19 h 1162"/>
                <a:gd name="T52" fmla="*/ 12 w 1222"/>
                <a:gd name="T53" fmla="*/ 19 h 1162"/>
                <a:gd name="T54" fmla="*/ 12 w 1222"/>
                <a:gd name="T55" fmla="*/ 19 h 1162"/>
                <a:gd name="T56" fmla="*/ 12 w 1222"/>
                <a:gd name="T57" fmla="*/ 18 h 1162"/>
                <a:gd name="T58" fmla="*/ 12 w 1222"/>
                <a:gd name="T59" fmla="*/ 18 h 1162"/>
                <a:gd name="T60" fmla="*/ 13 w 1222"/>
                <a:gd name="T61" fmla="*/ 17 h 1162"/>
                <a:gd name="T62" fmla="*/ 18 w 1222"/>
                <a:gd name="T63" fmla="*/ 15 h 1162"/>
                <a:gd name="T64" fmla="*/ 18 w 1222"/>
                <a:gd name="T65" fmla="*/ 14 h 1162"/>
                <a:gd name="T66" fmla="*/ 19 w 1222"/>
                <a:gd name="T67" fmla="*/ 12 h 1162"/>
                <a:gd name="T68" fmla="*/ 19 w 1222"/>
                <a:gd name="T69" fmla="*/ 9 h 1162"/>
                <a:gd name="T70" fmla="*/ 19 w 1222"/>
                <a:gd name="T71" fmla="*/ 7 h 1162"/>
                <a:gd name="T72" fmla="*/ 19 w 1222"/>
                <a:gd name="T73" fmla="*/ 6 h 1162"/>
                <a:gd name="T74" fmla="*/ 19 w 1222"/>
                <a:gd name="T75" fmla="*/ 6 h 1162"/>
                <a:gd name="T76" fmla="*/ 18 w 1222"/>
                <a:gd name="T77" fmla="*/ 5 h 1162"/>
                <a:gd name="T78" fmla="*/ 17 w 1222"/>
                <a:gd name="T79" fmla="*/ 4 h 1162"/>
                <a:gd name="T80" fmla="*/ 16 w 1222"/>
                <a:gd name="T81" fmla="*/ 3 h 1162"/>
                <a:gd name="T82" fmla="*/ 15 w 1222"/>
                <a:gd name="T83" fmla="*/ 2 h 116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22"/>
                <a:gd name="T127" fmla="*/ 0 h 1162"/>
                <a:gd name="T128" fmla="*/ 1222 w 1222"/>
                <a:gd name="T129" fmla="*/ 1162 h 116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22" h="1162">
                  <a:moveTo>
                    <a:pt x="919" y="41"/>
                  </a:moveTo>
                  <a:lnTo>
                    <a:pt x="884" y="33"/>
                  </a:lnTo>
                  <a:lnTo>
                    <a:pt x="851" y="25"/>
                  </a:lnTo>
                  <a:lnTo>
                    <a:pt x="819" y="19"/>
                  </a:lnTo>
                  <a:lnTo>
                    <a:pt x="786" y="13"/>
                  </a:lnTo>
                  <a:lnTo>
                    <a:pt x="754" y="9"/>
                  </a:lnTo>
                  <a:lnTo>
                    <a:pt x="723" y="5"/>
                  </a:lnTo>
                  <a:lnTo>
                    <a:pt x="692" y="2"/>
                  </a:lnTo>
                  <a:lnTo>
                    <a:pt x="662" y="1"/>
                  </a:lnTo>
                  <a:lnTo>
                    <a:pt x="631" y="0"/>
                  </a:lnTo>
                  <a:lnTo>
                    <a:pt x="600" y="0"/>
                  </a:lnTo>
                  <a:lnTo>
                    <a:pt x="569" y="1"/>
                  </a:lnTo>
                  <a:lnTo>
                    <a:pt x="537" y="2"/>
                  </a:lnTo>
                  <a:lnTo>
                    <a:pt x="504" y="4"/>
                  </a:lnTo>
                  <a:lnTo>
                    <a:pt x="472" y="8"/>
                  </a:lnTo>
                  <a:lnTo>
                    <a:pt x="437" y="12"/>
                  </a:lnTo>
                  <a:lnTo>
                    <a:pt x="403" y="17"/>
                  </a:lnTo>
                  <a:lnTo>
                    <a:pt x="315" y="71"/>
                  </a:lnTo>
                  <a:lnTo>
                    <a:pt x="270" y="119"/>
                  </a:lnTo>
                  <a:lnTo>
                    <a:pt x="219" y="224"/>
                  </a:lnTo>
                  <a:lnTo>
                    <a:pt x="196" y="245"/>
                  </a:lnTo>
                  <a:lnTo>
                    <a:pt x="176" y="261"/>
                  </a:lnTo>
                  <a:lnTo>
                    <a:pt x="160" y="276"/>
                  </a:lnTo>
                  <a:lnTo>
                    <a:pt x="146" y="288"/>
                  </a:lnTo>
                  <a:lnTo>
                    <a:pt x="132" y="301"/>
                  </a:lnTo>
                  <a:lnTo>
                    <a:pt x="117" y="315"/>
                  </a:lnTo>
                  <a:lnTo>
                    <a:pt x="102" y="330"/>
                  </a:lnTo>
                  <a:lnTo>
                    <a:pt x="84" y="349"/>
                  </a:lnTo>
                  <a:lnTo>
                    <a:pt x="84" y="520"/>
                  </a:lnTo>
                  <a:lnTo>
                    <a:pt x="10" y="616"/>
                  </a:lnTo>
                  <a:lnTo>
                    <a:pt x="0" y="633"/>
                  </a:lnTo>
                  <a:lnTo>
                    <a:pt x="2" y="648"/>
                  </a:lnTo>
                  <a:lnTo>
                    <a:pt x="15" y="660"/>
                  </a:lnTo>
                  <a:lnTo>
                    <a:pt x="33" y="672"/>
                  </a:lnTo>
                  <a:lnTo>
                    <a:pt x="55" y="682"/>
                  </a:lnTo>
                  <a:lnTo>
                    <a:pt x="75" y="692"/>
                  </a:lnTo>
                  <a:lnTo>
                    <a:pt x="90" y="702"/>
                  </a:lnTo>
                  <a:lnTo>
                    <a:pt x="97" y="712"/>
                  </a:lnTo>
                  <a:lnTo>
                    <a:pt x="117" y="729"/>
                  </a:lnTo>
                  <a:lnTo>
                    <a:pt x="132" y="747"/>
                  </a:lnTo>
                  <a:lnTo>
                    <a:pt x="144" y="765"/>
                  </a:lnTo>
                  <a:lnTo>
                    <a:pt x="151" y="782"/>
                  </a:lnTo>
                  <a:lnTo>
                    <a:pt x="155" y="799"/>
                  </a:lnTo>
                  <a:lnTo>
                    <a:pt x="158" y="817"/>
                  </a:lnTo>
                  <a:lnTo>
                    <a:pt x="159" y="834"/>
                  </a:lnTo>
                  <a:lnTo>
                    <a:pt x="160" y="851"/>
                  </a:lnTo>
                  <a:lnTo>
                    <a:pt x="162" y="869"/>
                  </a:lnTo>
                  <a:lnTo>
                    <a:pt x="167" y="885"/>
                  </a:lnTo>
                  <a:lnTo>
                    <a:pt x="174" y="901"/>
                  </a:lnTo>
                  <a:lnTo>
                    <a:pt x="183" y="916"/>
                  </a:lnTo>
                  <a:lnTo>
                    <a:pt x="198" y="932"/>
                  </a:lnTo>
                  <a:lnTo>
                    <a:pt x="218" y="946"/>
                  </a:lnTo>
                  <a:lnTo>
                    <a:pt x="244" y="959"/>
                  </a:lnTo>
                  <a:lnTo>
                    <a:pt x="277" y="973"/>
                  </a:lnTo>
                  <a:lnTo>
                    <a:pt x="279" y="991"/>
                  </a:lnTo>
                  <a:lnTo>
                    <a:pt x="287" y="1010"/>
                  </a:lnTo>
                  <a:lnTo>
                    <a:pt x="298" y="1030"/>
                  </a:lnTo>
                  <a:lnTo>
                    <a:pt x="315" y="1048"/>
                  </a:lnTo>
                  <a:lnTo>
                    <a:pt x="335" y="1065"/>
                  </a:lnTo>
                  <a:lnTo>
                    <a:pt x="357" y="1078"/>
                  </a:lnTo>
                  <a:lnTo>
                    <a:pt x="380" y="1085"/>
                  </a:lnTo>
                  <a:lnTo>
                    <a:pt x="403" y="1086"/>
                  </a:lnTo>
                  <a:lnTo>
                    <a:pt x="446" y="1084"/>
                  </a:lnTo>
                  <a:lnTo>
                    <a:pt x="486" y="1083"/>
                  </a:lnTo>
                  <a:lnTo>
                    <a:pt x="523" y="1085"/>
                  </a:lnTo>
                  <a:lnTo>
                    <a:pt x="557" y="1088"/>
                  </a:lnTo>
                  <a:lnTo>
                    <a:pt x="591" y="1093"/>
                  </a:lnTo>
                  <a:lnTo>
                    <a:pt x="619" y="1100"/>
                  </a:lnTo>
                  <a:lnTo>
                    <a:pt x="647" y="1107"/>
                  </a:lnTo>
                  <a:lnTo>
                    <a:pt x="671" y="1115"/>
                  </a:lnTo>
                  <a:lnTo>
                    <a:pt x="692" y="1122"/>
                  </a:lnTo>
                  <a:lnTo>
                    <a:pt x="710" y="1130"/>
                  </a:lnTo>
                  <a:lnTo>
                    <a:pt x="727" y="1138"/>
                  </a:lnTo>
                  <a:lnTo>
                    <a:pt x="739" y="1144"/>
                  </a:lnTo>
                  <a:lnTo>
                    <a:pt x="748" y="1149"/>
                  </a:lnTo>
                  <a:lnTo>
                    <a:pt x="754" y="1154"/>
                  </a:lnTo>
                  <a:lnTo>
                    <a:pt x="758" y="1156"/>
                  </a:lnTo>
                  <a:lnTo>
                    <a:pt x="758" y="1157"/>
                  </a:lnTo>
                  <a:lnTo>
                    <a:pt x="773" y="1160"/>
                  </a:lnTo>
                  <a:lnTo>
                    <a:pt x="782" y="1162"/>
                  </a:lnTo>
                  <a:lnTo>
                    <a:pt x="785" y="1162"/>
                  </a:lnTo>
                  <a:lnTo>
                    <a:pt x="784" y="1162"/>
                  </a:lnTo>
                  <a:lnTo>
                    <a:pt x="781" y="1160"/>
                  </a:lnTo>
                  <a:lnTo>
                    <a:pt x="776" y="1156"/>
                  </a:lnTo>
                  <a:lnTo>
                    <a:pt x="771" y="1152"/>
                  </a:lnTo>
                  <a:lnTo>
                    <a:pt x="767" y="1145"/>
                  </a:lnTo>
                  <a:lnTo>
                    <a:pt x="763" y="1136"/>
                  </a:lnTo>
                  <a:lnTo>
                    <a:pt x="765" y="1125"/>
                  </a:lnTo>
                  <a:lnTo>
                    <a:pt x="769" y="1113"/>
                  </a:lnTo>
                  <a:lnTo>
                    <a:pt x="780" y="1096"/>
                  </a:lnTo>
                  <a:lnTo>
                    <a:pt x="796" y="1078"/>
                  </a:lnTo>
                  <a:lnTo>
                    <a:pt x="821" y="1057"/>
                  </a:lnTo>
                  <a:lnTo>
                    <a:pt x="854" y="1034"/>
                  </a:lnTo>
                  <a:lnTo>
                    <a:pt x="898" y="1008"/>
                  </a:lnTo>
                  <a:lnTo>
                    <a:pt x="1081" y="956"/>
                  </a:lnTo>
                  <a:lnTo>
                    <a:pt x="1115" y="932"/>
                  </a:lnTo>
                  <a:lnTo>
                    <a:pt x="1132" y="911"/>
                  </a:lnTo>
                  <a:lnTo>
                    <a:pt x="1139" y="889"/>
                  </a:lnTo>
                  <a:lnTo>
                    <a:pt x="1140" y="866"/>
                  </a:lnTo>
                  <a:lnTo>
                    <a:pt x="1144" y="837"/>
                  </a:lnTo>
                  <a:lnTo>
                    <a:pt x="1154" y="803"/>
                  </a:lnTo>
                  <a:lnTo>
                    <a:pt x="1178" y="759"/>
                  </a:lnTo>
                  <a:lnTo>
                    <a:pt x="1222" y="704"/>
                  </a:lnTo>
                  <a:lnTo>
                    <a:pt x="1208" y="550"/>
                  </a:lnTo>
                  <a:lnTo>
                    <a:pt x="1209" y="513"/>
                  </a:lnTo>
                  <a:lnTo>
                    <a:pt x="1210" y="481"/>
                  </a:lnTo>
                  <a:lnTo>
                    <a:pt x="1213" y="452"/>
                  </a:lnTo>
                  <a:lnTo>
                    <a:pt x="1215" y="427"/>
                  </a:lnTo>
                  <a:lnTo>
                    <a:pt x="1216" y="405"/>
                  </a:lnTo>
                  <a:lnTo>
                    <a:pt x="1216" y="385"/>
                  </a:lnTo>
                  <a:lnTo>
                    <a:pt x="1215" y="368"/>
                  </a:lnTo>
                  <a:lnTo>
                    <a:pt x="1211" y="352"/>
                  </a:lnTo>
                  <a:lnTo>
                    <a:pt x="1205" y="338"/>
                  </a:lnTo>
                  <a:lnTo>
                    <a:pt x="1195" y="324"/>
                  </a:lnTo>
                  <a:lnTo>
                    <a:pt x="1182" y="310"/>
                  </a:lnTo>
                  <a:lnTo>
                    <a:pt x="1164" y="296"/>
                  </a:lnTo>
                  <a:lnTo>
                    <a:pt x="1141" y="283"/>
                  </a:lnTo>
                  <a:lnTo>
                    <a:pt x="1112" y="267"/>
                  </a:lnTo>
                  <a:lnTo>
                    <a:pt x="1078" y="250"/>
                  </a:lnTo>
                  <a:lnTo>
                    <a:pt x="1038" y="231"/>
                  </a:lnTo>
                  <a:lnTo>
                    <a:pt x="1036" y="192"/>
                  </a:lnTo>
                  <a:lnTo>
                    <a:pt x="1027" y="171"/>
                  </a:lnTo>
                  <a:lnTo>
                    <a:pt x="1011" y="160"/>
                  </a:lnTo>
                  <a:lnTo>
                    <a:pt x="991" y="153"/>
                  </a:lnTo>
                  <a:lnTo>
                    <a:pt x="970" y="143"/>
                  </a:lnTo>
                  <a:lnTo>
                    <a:pt x="949" y="126"/>
                  </a:lnTo>
                  <a:lnTo>
                    <a:pt x="932" y="94"/>
                  </a:lnTo>
                  <a:lnTo>
                    <a:pt x="919" y="4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793" name="Freeform 109"/>
            <p:cNvSpPr>
              <a:spLocks/>
            </p:cNvSpPr>
            <p:nvPr/>
          </p:nvSpPr>
          <p:spPr bwMode="auto">
            <a:xfrm>
              <a:off x="485" y="606"/>
              <a:ext cx="483" cy="499"/>
            </a:xfrm>
            <a:custGeom>
              <a:avLst/>
              <a:gdLst>
                <a:gd name="T0" fmla="*/ 9 w 965"/>
                <a:gd name="T1" fmla="*/ 0 h 999"/>
                <a:gd name="T2" fmla="*/ 10 w 965"/>
                <a:gd name="T3" fmla="*/ 0 h 999"/>
                <a:gd name="T4" fmla="*/ 12 w 965"/>
                <a:gd name="T5" fmla="*/ 0 h 999"/>
                <a:gd name="T6" fmla="*/ 13 w 965"/>
                <a:gd name="T7" fmla="*/ 1 h 999"/>
                <a:gd name="T8" fmla="*/ 14 w 965"/>
                <a:gd name="T9" fmla="*/ 2 h 999"/>
                <a:gd name="T10" fmla="*/ 15 w 965"/>
                <a:gd name="T11" fmla="*/ 4 h 999"/>
                <a:gd name="T12" fmla="*/ 15 w 965"/>
                <a:gd name="T13" fmla="*/ 5 h 999"/>
                <a:gd name="T14" fmla="*/ 16 w 965"/>
                <a:gd name="T15" fmla="*/ 7 h 999"/>
                <a:gd name="T16" fmla="*/ 16 w 965"/>
                <a:gd name="T17" fmla="*/ 8 h 999"/>
                <a:gd name="T18" fmla="*/ 15 w 965"/>
                <a:gd name="T19" fmla="*/ 10 h 999"/>
                <a:gd name="T20" fmla="*/ 15 w 965"/>
                <a:gd name="T21" fmla="*/ 11 h 999"/>
                <a:gd name="T22" fmla="*/ 14 w 965"/>
                <a:gd name="T23" fmla="*/ 12 h 999"/>
                <a:gd name="T24" fmla="*/ 13 w 965"/>
                <a:gd name="T25" fmla="*/ 13 h 999"/>
                <a:gd name="T26" fmla="*/ 12 w 965"/>
                <a:gd name="T27" fmla="*/ 14 h 999"/>
                <a:gd name="T28" fmla="*/ 10 w 965"/>
                <a:gd name="T29" fmla="*/ 15 h 999"/>
                <a:gd name="T30" fmla="*/ 9 w 965"/>
                <a:gd name="T31" fmla="*/ 15 h 999"/>
                <a:gd name="T32" fmla="*/ 7 w 965"/>
                <a:gd name="T33" fmla="*/ 15 h 999"/>
                <a:gd name="T34" fmla="*/ 6 w 965"/>
                <a:gd name="T35" fmla="*/ 15 h 999"/>
                <a:gd name="T36" fmla="*/ 4 w 965"/>
                <a:gd name="T37" fmla="*/ 14 h 999"/>
                <a:gd name="T38" fmla="*/ 3 w 965"/>
                <a:gd name="T39" fmla="*/ 13 h 999"/>
                <a:gd name="T40" fmla="*/ 2 w 965"/>
                <a:gd name="T41" fmla="*/ 12 h 999"/>
                <a:gd name="T42" fmla="*/ 1 w 965"/>
                <a:gd name="T43" fmla="*/ 11 h 999"/>
                <a:gd name="T44" fmla="*/ 1 w 965"/>
                <a:gd name="T45" fmla="*/ 10 h 999"/>
                <a:gd name="T46" fmla="*/ 1 w 965"/>
                <a:gd name="T47" fmla="*/ 8 h 999"/>
                <a:gd name="T48" fmla="*/ 1 w 965"/>
                <a:gd name="T49" fmla="*/ 7 h 999"/>
                <a:gd name="T50" fmla="*/ 1 w 965"/>
                <a:gd name="T51" fmla="*/ 5 h 999"/>
                <a:gd name="T52" fmla="*/ 1 w 965"/>
                <a:gd name="T53" fmla="*/ 4 h 999"/>
                <a:gd name="T54" fmla="*/ 2 w 965"/>
                <a:gd name="T55" fmla="*/ 2 h 999"/>
                <a:gd name="T56" fmla="*/ 3 w 965"/>
                <a:gd name="T57" fmla="*/ 1 h 999"/>
                <a:gd name="T58" fmla="*/ 4 w 965"/>
                <a:gd name="T59" fmla="*/ 0 h 999"/>
                <a:gd name="T60" fmla="*/ 6 w 965"/>
                <a:gd name="T61" fmla="*/ 0 h 999"/>
                <a:gd name="T62" fmla="*/ 7 w 965"/>
                <a:gd name="T63" fmla="*/ 0 h 99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65"/>
                <a:gd name="T97" fmla="*/ 0 h 999"/>
                <a:gd name="T98" fmla="*/ 965 w 965"/>
                <a:gd name="T99" fmla="*/ 999 h 99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65" h="999">
                  <a:moveTo>
                    <a:pt x="482" y="0"/>
                  </a:moveTo>
                  <a:lnTo>
                    <a:pt x="532" y="2"/>
                  </a:lnTo>
                  <a:lnTo>
                    <a:pt x="579" y="10"/>
                  </a:lnTo>
                  <a:lnTo>
                    <a:pt x="625" y="23"/>
                  </a:lnTo>
                  <a:lnTo>
                    <a:pt x="670" y="39"/>
                  </a:lnTo>
                  <a:lnTo>
                    <a:pt x="713" y="61"/>
                  </a:lnTo>
                  <a:lnTo>
                    <a:pt x="752" y="85"/>
                  </a:lnTo>
                  <a:lnTo>
                    <a:pt x="789" y="114"/>
                  </a:lnTo>
                  <a:lnTo>
                    <a:pt x="823" y="146"/>
                  </a:lnTo>
                  <a:lnTo>
                    <a:pt x="854" y="182"/>
                  </a:lnTo>
                  <a:lnTo>
                    <a:pt x="882" y="221"/>
                  </a:lnTo>
                  <a:lnTo>
                    <a:pt x="906" y="261"/>
                  </a:lnTo>
                  <a:lnTo>
                    <a:pt x="927" y="305"/>
                  </a:lnTo>
                  <a:lnTo>
                    <a:pt x="943" y="351"/>
                  </a:lnTo>
                  <a:lnTo>
                    <a:pt x="955" y="399"/>
                  </a:lnTo>
                  <a:lnTo>
                    <a:pt x="963" y="449"/>
                  </a:lnTo>
                  <a:lnTo>
                    <a:pt x="965" y="499"/>
                  </a:lnTo>
                  <a:lnTo>
                    <a:pt x="963" y="550"/>
                  </a:lnTo>
                  <a:lnTo>
                    <a:pt x="955" y="600"/>
                  </a:lnTo>
                  <a:lnTo>
                    <a:pt x="943" y="648"/>
                  </a:lnTo>
                  <a:lnTo>
                    <a:pt x="927" y="694"/>
                  </a:lnTo>
                  <a:lnTo>
                    <a:pt x="906" y="738"/>
                  </a:lnTo>
                  <a:lnTo>
                    <a:pt x="882" y="778"/>
                  </a:lnTo>
                  <a:lnTo>
                    <a:pt x="854" y="817"/>
                  </a:lnTo>
                  <a:lnTo>
                    <a:pt x="823" y="853"/>
                  </a:lnTo>
                  <a:lnTo>
                    <a:pt x="789" y="885"/>
                  </a:lnTo>
                  <a:lnTo>
                    <a:pt x="752" y="914"/>
                  </a:lnTo>
                  <a:lnTo>
                    <a:pt x="713" y="938"/>
                  </a:lnTo>
                  <a:lnTo>
                    <a:pt x="670" y="960"/>
                  </a:lnTo>
                  <a:lnTo>
                    <a:pt x="625" y="976"/>
                  </a:lnTo>
                  <a:lnTo>
                    <a:pt x="579" y="989"/>
                  </a:lnTo>
                  <a:lnTo>
                    <a:pt x="532" y="997"/>
                  </a:lnTo>
                  <a:lnTo>
                    <a:pt x="482" y="999"/>
                  </a:lnTo>
                  <a:lnTo>
                    <a:pt x="433" y="997"/>
                  </a:lnTo>
                  <a:lnTo>
                    <a:pt x="386" y="989"/>
                  </a:lnTo>
                  <a:lnTo>
                    <a:pt x="340" y="976"/>
                  </a:lnTo>
                  <a:lnTo>
                    <a:pt x="296" y="960"/>
                  </a:lnTo>
                  <a:lnTo>
                    <a:pt x="253" y="938"/>
                  </a:lnTo>
                  <a:lnTo>
                    <a:pt x="213" y="914"/>
                  </a:lnTo>
                  <a:lnTo>
                    <a:pt x="176" y="885"/>
                  </a:lnTo>
                  <a:lnTo>
                    <a:pt x="142" y="853"/>
                  </a:lnTo>
                  <a:lnTo>
                    <a:pt x="110" y="817"/>
                  </a:lnTo>
                  <a:lnTo>
                    <a:pt x="83" y="778"/>
                  </a:lnTo>
                  <a:lnTo>
                    <a:pt x="59" y="738"/>
                  </a:lnTo>
                  <a:lnTo>
                    <a:pt x="38" y="694"/>
                  </a:lnTo>
                  <a:lnTo>
                    <a:pt x="22" y="648"/>
                  </a:lnTo>
                  <a:lnTo>
                    <a:pt x="10" y="600"/>
                  </a:lnTo>
                  <a:lnTo>
                    <a:pt x="2" y="550"/>
                  </a:lnTo>
                  <a:lnTo>
                    <a:pt x="0" y="499"/>
                  </a:lnTo>
                  <a:lnTo>
                    <a:pt x="2" y="449"/>
                  </a:lnTo>
                  <a:lnTo>
                    <a:pt x="10" y="399"/>
                  </a:lnTo>
                  <a:lnTo>
                    <a:pt x="22" y="351"/>
                  </a:lnTo>
                  <a:lnTo>
                    <a:pt x="38" y="305"/>
                  </a:lnTo>
                  <a:lnTo>
                    <a:pt x="59" y="261"/>
                  </a:lnTo>
                  <a:lnTo>
                    <a:pt x="83" y="221"/>
                  </a:lnTo>
                  <a:lnTo>
                    <a:pt x="110" y="182"/>
                  </a:lnTo>
                  <a:lnTo>
                    <a:pt x="142" y="146"/>
                  </a:lnTo>
                  <a:lnTo>
                    <a:pt x="176" y="114"/>
                  </a:lnTo>
                  <a:lnTo>
                    <a:pt x="213" y="85"/>
                  </a:lnTo>
                  <a:lnTo>
                    <a:pt x="253" y="61"/>
                  </a:lnTo>
                  <a:lnTo>
                    <a:pt x="296" y="39"/>
                  </a:lnTo>
                  <a:lnTo>
                    <a:pt x="340" y="23"/>
                  </a:lnTo>
                  <a:lnTo>
                    <a:pt x="386" y="10"/>
                  </a:lnTo>
                  <a:lnTo>
                    <a:pt x="433" y="2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FF2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794" name="Freeform 110"/>
            <p:cNvSpPr>
              <a:spLocks/>
            </p:cNvSpPr>
            <p:nvPr/>
          </p:nvSpPr>
          <p:spPr bwMode="auto">
            <a:xfrm>
              <a:off x="512" y="662"/>
              <a:ext cx="415" cy="430"/>
            </a:xfrm>
            <a:custGeom>
              <a:avLst/>
              <a:gdLst>
                <a:gd name="T0" fmla="*/ 8 w 829"/>
                <a:gd name="T1" fmla="*/ 1 h 860"/>
                <a:gd name="T2" fmla="*/ 9 w 829"/>
                <a:gd name="T3" fmla="*/ 1 h 860"/>
                <a:gd name="T4" fmla="*/ 10 w 829"/>
                <a:gd name="T5" fmla="*/ 1 h 860"/>
                <a:gd name="T6" fmla="*/ 11 w 829"/>
                <a:gd name="T7" fmla="*/ 2 h 860"/>
                <a:gd name="T8" fmla="*/ 12 w 829"/>
                <a:gd name="T9" fmla="*/ 3 h 860"/>
                <a:gd name="T10" fmla="*/ 13 w 829"/>
                <a:gd name="T11" fmla="*/ 4 h 860"/>
                <a:gd name="T12" fmla="*/ 13 w 829"/>
                <a:gd name="T13" fmla="*/ 5 h 860"/>
                <a:gd name="T14" fmla="*/ 13 w 829"/>
                <a:gd name="T15" fmla="*/ 7 h 860"/>
                <a:gd name="T16" fmla="*/ 13 w 829"/>
                <a:gd name="T17" fmla="*/ 7 h 860"/>
                <a:gd name="T18" fmla="*/ 13 w 829"/>
                <a:gd name="T19" fmla="*/ 9 h 860"/>
                <a:gd name="T20" fmla="*/ 13 w 829"/>
                <a:gd name="T21" fmla="*/ 10 h 860"/>
                <a:gd name="T22" fmla="*/ 12 w 829"/>
                <a:gd name="T23" fmla="*/ 11 h 860"/>
                <a:gd name="T24" fmla="*/ 11 w 829"/>
                <a:gd name="T25" fmla="*/ 12 h 860"/>
                <a:gd name="T26" fmla="*/ 10 w 829"/>
                <a:gd name="T27" fmla="*/ 13 h 860"/>
                <a:gd name="T28" fmla="*/ 9 w 829"/>
                <a:gd name="T29" fmla="*/ 14 h 860"/>
                <a:gd name="T30" fmla="*/ 8 w 829"/>
                <a:gd name="T31" fmla="*/ 14 h 860"/>
                <a:gd name="T32" fmla="*/ 6 w 829"/>
                <a:gd name="T33" fmla="*/ 14 h 860"/>
                <a:gd name="T34" fmla="*/ 5 w 829"/>
                <a:gd name="T35" fmla="*/ 14 h 860"/>
                <a:gd name="T36" fmla="*/ 4 w 829"/>
                <a:gd name="T37" fmla="*/ 13 h 860"/>
                <a:gd name="T38" fmla="*/ 3 w 829"/>
                <a:gd name="T39" fmla="*/ 12 h 860"/>
                <a:gd name="T40" fmla="*/ 2 w 829"/>
                <a:gd name="T41" fmla="*/ 11 h 860"/>
                <a:gd name="T42" fmla="*/ 1 w 829"/>
                <a:gd name="T43" fmla="*/ 10 h 860"/>
                <a:gd name="T44" fmla="*/ 1 w 829"/>
                <a:gd name="T45" fmla="*/ 9 h 860"/>
                <a:gd name="T46" fmla="*/ 1 w 829"/>
                <a:gd name="T47" fmla="*/ 7 h 860"/>
                <a:gd name="T48" fmla="*/ 1 w 829"/>
                <a:gd name="T49" fmla="*/ 7 h 860"/>
                <a:gd name="T50" fmla="*/ 1 w 829"/>
                <a:gd name="T51" fmla="*/ 5 h 860"/>
                <a:gd name="T52" fmla="*/ 1 w 829"/>
                <a:gd name="T53" fmla="*/ 4 h 860"/>
                <a:gd name="T54" fmla="*/ 2 w 829"/>
                <a:gd name="T55" fmla="*/ 3 h 860"/>
                <a:gd name="T56" fmla="*/ 3 w 829"/>
                <a:gd name="T57" fmla="*/ 2 h 860"/>
                <a:gd name="T58" fmla="*/ 4 w 829"/>
                <a:gd name="T59" fmla="*/ 1 h 860"/>
                <a:gd name="T60" fmla="*/ 5 w 829"/>
                <a:gd name="T61" fmla="*/ 1 h 860"/>
                <a:gd name="T62" fmla="*/ 6 w 829"/>
                <a:gd name="T63" fmla="*/ 1 h 8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29"/>
                <a:gd name="T97" fmla="*/ 0 h 860"/>
                <a:gd name="T98" fmla="*/ 829 w 829"/>
                <a:gd name="T99" fmla="*/ 860 h 8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29" h="860">
                  <a:moveTo>
                    <a:pt x="415" y="0"/>
                  </a:moveTo>
                  <a:lnTo>
                    <a:pt x="457" y="3"/>
                  </a:lnTo>
                  <a:lnTo>
                    <a:pt x="499" y="10"/>
                  </a:lnTo>
                  <a:lnTo>
                    <a:pt x="538" y="20"/>
                  </a:lnTo>
                  <a:lnTo>
                    <a:pt x="576" y="34"/>
                  </a:lnTo>
                  <a:lnTo>
                    <a:pt x="613" y="52"/>
                  </a:lnTo>
                  <a:lnTo>
                    <a:pt x="646" y="74"/>
                  </a:lnTo>
                  <a:lnTo>
                    <a:pt x="678" y="98"/>
                  </a:lnTo>
                  <a:lnTo>
                    <a:pt x="708" y="127"/>
                  </a:lnTo>
                  <a:lnTo>
                    <a:pt x="735" y="157"/>
                  </a:lnTo>
                  <a:lnTo>
                    <a:pt x="759" y="190"/>
                  </a:lnTo>
                  <a:lnTo>
                    <a:pt x="780" y="226"/>
                  </a:lnTo>
                  <a:lnTo>
                    <a:pt x="797" y="263"/>
                  </a:lnTo>
                  <a:lnTo>
                    <a:pt x="811" y="302"/>
                  </a:lnTo>
                  <a:lnTo>
                    <a:pt x="821" y="343"/>
                  </a:lnTo>
                  <a:lnTo>
                    <a:pt x="827" y="386"/>
                  </a:lnTo>
                  <a:lnTo>
                    <a:pt x="829" y="430"/>
                  </a:lnTo>
                  <a:lnTo>
                    <a:pt x="827" y="474"/>
                  </a:lnTo>
                  <a:lnTo>
                    <a:pt x="821" y="517"/>
                  </a:lnTo>
                  <a:lnTo>
                    <a:pt x="811" y="558"/>
                  </a:lnTo>
                  <a:lnTo>
                    <a:pt x="797" y="598"/>
                  </a:lnTo>
                  <a:lnTo>
                    <a:pt x="780" y="635"/>
                  </a:lnTo>
                  <a:lnTo>
                    <a:pt x="759" y="670"/>
                  </a:lnTo>
                  <a:lnTo>
                    <a:pt x="735" y="704"/>
                  </a:lnTo>
                  <a:lnTo>
                    <a:pt x="708" y="735"/>
                  </a:lnTo>
                  <a:lnTo>
                    <a:pt x="678" y="762"/>
                  </a:lnTo>
                  <a:lnTo>
                    <a:pt x="646" y="787"/>
                  </a:lnTo>
                  <a:lnTo>
                    <a:pt x="613" y="809"/>
                  </a:lnTo>
                  <a:lnTo>
                    <a:pt x="576" y="827"/>
                  </a:lnTo>
                  <a:lnTo>
                    <a:pt x="538" y="841"/>
                  </a:lnTo>
                  <a:lnTo>
                    <a:pt x="499" y="851"/>
                  </a:lnTo>
                  <a:lnTo>
                    <a:pt x="457" y="858"/>
                  </a:lnTo>
                  <a:lnTo>
                    <a:pt x="415" y="860"/>
                  </a:lnTo>
                  <a:lnTo>
                    <a:pt x="372" y="858"/>
                  </a:lnTo>
                  <a:lnTo>
                    <a:pt x="332" y="851"/>
                  </a:lnTo>
                  <a:lnTo>
                    <a:pt x="291" y="841"/>
                  </a:lnTo>
                  <a:lnTo>
                    <a:pt x="253" y="827"/>
                  </a:lnTo>
                  <a:lnTo>
                    <a:pt x="218" y="809"/>
                  </a:lnTo>
                  <a:lnTo>
                    <a:pt x="183" y="787"/>
                  </a:lnTo>
                  <a:lnTo>
                    <a:pt x="151" y="762"/>
                  </a:lnTo>
                  <a:lnTo>
                    <a:pt x="122" y="735"/>
                  </a:lnTo>
                  <a:lnTo>
                    <a:pt x="94" y="704"/>
                  </a:lnTo>
                  <a:lnTo>
                    <a:pt x="71" y="670"/>
                  </a:lnTo>
                  <a:lnTo>
                    <a:pt x="51" y="635"/>
                  </a:lnTo>
                  <a:lnTo>
                    <a:pt x="32" y="598"/>
                  </a:lnTo>
                  <a:lnTo>
                    <a:pt x="18" y="558"/>
                  </a:lnTo>
                  <a:lnTo>
                    <a:pt x="8" y="517"/>
                  </a:lnTo>
                  <a:lnTo>
                    <a:pt x="2" y="474"/>
                  </a:lnTo>
                  <a:lnTo>
                    <a:pt x="0" y="430"/>
                  </a:lnTo>
                  <a:lnTo>
                    <a:pt x="2" y="386"/>
                  </a:lnTo>
                  <a:lnTo>
                    <a:pt x="8" y="343"/>
                  </a:lnTo>
                  <a:lnTo>
                    <a:pt x="18" y="302"/>
                  </a:lnTo>
                  <a:lnTo>
                    <a:pt x="32" y="263"/>
                  </a:lnTo>
                  <a:lnTo>
                    <a:pt x="51" y="226"/>
                  </a:lnTo>
                  <a:lnTo>
                    <a:pt x="71" y="190"/>
                  </a:lnTo>
                  <a:lnTo>
                    <a:pt x="94" y="157"/>
                  </a:lnTo>
                  <a:lnTo>
                    <a:pt x="122" y="127"/>
                  </a:lnTo>
                  <a:lnTo>
                    <a:pt x="151" y="98"/>
                  </a:lnTo>
                  <a:lnTo>
                    <a:pt x="183" y="74"/>
                  </a:lnTo>
                  <a:lnTo>
                    <a:pt x="218" y="52"/>
                  </a:lnTo>
                  <a:lnTo>
                    <a:pt x="253" y="34"/>
                  </a:lnTo>
                  <a:lnTo>
                    <a:pt x="291" y="20"/>
                  </a:lnTo>
                  <a:lnTo>
                    <a:pt x="332" y="10"/>
                  </a:lnTo>
                  <a:lnTo>
                    <a:pt x="372" y="3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E207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795" name="Freeform 111"/>
            <p:cNvSpPr>
              <a:spLocks/>
            </p:cNvSpPr>
            <p:nvPr/>
          </p:nvSpPr>
          <p:spPr bwMode="auto">
            <a:xfrm>
              <a:off x="539" y="718"/>
              <a:ext cx="347" cy="360"/>
            </a:xfrm>
            <a:custGeom>
              <a:avLst/>
              <a:gdLst>
                <a:gd name="T0" fmla="*/ 6 w 693"/>
                <a:gd name="T1" fmla="*/ 0 h 722"/>
                <a:gd name="T2" fmla="*/ 8 w 693"/>
                <a:gd name="T3" fmla="*/ 0 h 722"/>
                <a:gd name="T4" fmla="*/ 8 w 693"/>
                <a:gd name="T5" fmla="*/ 0 h 722"/>
                <a:gd name="T6" fmla="*/ 9 w 693"/>
                <a:gd name="T7" fmla="*/ 1 h 722"/>
                <a:gd name="T8" fmla="*/ 10 w 693"/>
                <a:gd name="T9" fmla="*/ 2 h 722"/>
                <a:gd name="T10" fmla="*/ 11 w 693"/>
                <a:gd name="T11" fmla="*/ 2 h 722"/>
                <a:gd name="T12" fmla="*/ 11 w 693"/>
                <a:gd name="T13" fmla="*/ 3 h 722"/>
                <a:gd name="T14" fmla="*/ 11 w 693"/>
                <a:gd name="T15" fmla="*/ 5 h 722"/>
                <a:gd name="T16" fmla="*/ 11 w 693"/>
                <a:gd name="T17" fmla="*/ 6 h 722"/>
                <a:gd name="T18" fmla="*/ 11 w 693"/>
                <a:gd name="T19" fmla="*/ 7 h 722"/>
                <a:gd name="T20" fmla="*/ 11 w 693"/>
                <a:gd name="T21" fmla="*/ 8 h 722"/>
                <a:gd name="T22" fmla="*/ 10 w 693"/>
                <a:gd name="T23" fmla="*/ 9 h 722"/>
                <a:gd name="T24" fmla="*/ 9 w 693"/>
                <a:gd name="T25" fmla="*/ 9 h 722"/>
                <a:gd name="T26" fmla="*/ 8 w 693"/>
                <a:gd name="T27" fmla="*/ 10 h 722"/>
                <a:gd name="T28" fmla="*/ 8 w 693"/>
                <a:gd name="T29" fmla="*/ 11 h 722"/>
                <a:gd name="T30" fmla="*/ 6 w 693"/>
                <a:gd name="T31" fmla="*/ 11 h 722"/>
                <a:gd name="T32" fmla="*/ 5 w 693"/>
                <a:gd name="T33" fmla="*/ 11 h 722"/>
                <a:gd name="T34" fmla="*/ 4 w 693"/>
                <a:gd name="T35" fmla="*/ 11 h 722"/>
                <a:gd name="T36" fmla="*/ 3 w 693"/>
                <a:gd name="T37" fmla="*/ 10 h 722"/>
                <a:gd name="T38" fmla="*/ 2 w 693"/>
                <a:gd name="T39" fmla="*/ 9 h 722"/>
                <a:gd name="T40" fmla="*/ 2 w 693"/>
                <a:gd name="T41" fmla="*/ 9 h 722"/>
                <a:gd name="T42" fmla="*/ 1 w 693"/>
                <a:gd name="T43" fmla="*/ 8 h 722"/>
                <a:gd name="T44" fmla="*/ 1 w 693"/>
                <a:gd name="T45" fmla="*/ 7 h 722"/>
                <a:gd name="T46" fmla="*/ 1 w 693"/>
                <a:gd name="T47" fmla="*/ 6 h 722"/>
                <a:gd name="T48" fmla="*/ 1 w 693"/>
                <a:gd name="T49" fmla="*/ 5 h 722"/>
                <a:gd name="T50" fmla="*/ 1 w 693"/>
                <a:gd name="T51" fmla="*/ 3 h 722"/>
                <a:gd name="T52" fmla="*/ 1 w 693"/>
                <a:gd name="T53" fmla="*/ 2 h 722"/>
                <a:gd name="T54" fmla="*/ 2 w 693"/>
                <a:gd name="T55" fmla="*/ 2 h 722"/>
                <a:gd name="T56" fmla="*/ 2 w 693"/>
                <a:gd name="T57" fmla="*/ 1 h 722"/>
                <a:gd name="T58" fmla="*/ 3 w 693"/>
                <a:gd name="T59" fmla="*/ 0 h 722"/>
                <a:gd name="T60" fmla="*/ 4 w 693"/>
                <a:gd name="T61" fmla="*/ 0 h 722"/>
                <a:gd name="T62" fmla="*/ 5 w 693"/>
                <a:gd name="T63" fmla="*/ 0 h 72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93"/>
                <a:gd name="T97" fmla="*/ 0 h 722"/>
                <a:gd name="T98" fmla="*/ 693 w 693"/>
                <a:gd name="T99" fmla="*/ 722 h 72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93" h="722">
                  <a:moveTo>
                    <a:pt x="347" y="0"/>
                  </a:moveTo>
                  <a:lnTo>
                    <a:pt x="383" y="2"/>
                  </a:lnTo>
                  <a:lnTo>
                    <a:pt x="417" y="7"/>
                  </a:lnTo>
                  <a:lnTo>
                    <a:pt x="449" y="16"/>
                  </a:lnTo>
                  <a:lnTo>
                    <a:pt x="482" y="29"/>
                  </a:lnTo>
                  <a:lnTo>
                    <a:pt x="512" y="44"/>
                  </a:lnTo>
                  <a:lnTo>
                    <a:pt x="540" y="61"/>
                  </a:lnTo>
                  <a:lnTo>
                    <a:pt x="567" y="82"/>
                  </a:lnTo>
                  <a:lnTo>
                    <a:pt x="592" y="106"/>
                  </a:lnTo>
                  <a:lnTo>
                    <a:pt x="614" y="131"/>
                  </a:lnTo>
                  <a:lnTo>
                    <a:pt x="635" y="159"/>
                  </a:lnTo>
                  <a:lnTo>
                    <a:pt x="652" y="189"/>
                  </a:lnTo>
                  <a:lnTo>
                    <a:pt x="666" y="220"/>
                  </a:lnTo>
                  <a:lnTo>
                    <a:pt x="677" y="253"/>
                  </a:lnTo>
                  <a:lnTo>
                    <a:pt x="687" y="288"/>
                  </a:lnTo>
                  <a:lnTo>
                    <a:pt x="691" y="324"/>
                  </a:lnTo>
                  <a:lnTo>
                    <a:pt x="693" y="360"/>
                  </a:lnTo>
                  <a:lnTo>
                    <a:pt x="691" y="397"/>
                  </a:lnTo>
                  <a:lnTo>
                    <a:pt x="687" y="433"/>
                  </a:lnTo>
                  <a:lnTo>
                    <a:pt x="677" y="467"/>
                  </a:lnTo>
                  <a:lnTo>
                    <a:pt x="666" y="501"/>
                  </a:lnTo>
                  <a:lnTo>
                    <a:pt x="652" y="532"/>
                  </a:lnTo>
                  <a:lnTo>
                    <a:pt x="635" y="562"/>
                  </a:lnTo>
                  <a:lnTo>
                    <a:pt x="614" y="591"/>
                  </a:lnTo>
                  <a:lnTo>
                    <a:pt x="592" y="616"/>
                  </a:lnTo>
                  <a:lnTo>
                    <a:pt x="567" y="639"/>
                  </a:lnTo>
                  <a:lnTo>
                    <a:pt x="540" y="660"/>
                  </a:lnTo>
                  <a:lnTo>
                    <a:pt x="512" y="678"/>
                  </a:lnTo>
                  <a:lnTo>
                    <a:pt x="482" y="693"/>
                  </a:lnTo>
                  <a:lnTo>
                    <a:pt x="449" y="706"/>
                  </a:lnTo>
                  <a:lnTo>
                    <a:pt x="417" y="715"/>
                  </a:lnTo>
                  <a:lnTo>
                    <a:pt x="383" y="720"/>
                  </a:lnTo>
                  <a:lnTo>
                    <a:pt x="347" y="722"/>
                  </a:lnTo>
                  <a:lnTo>
                    <a:pt x="311" y="720"/>
                  </a:lnTo>
                  <a:lnTo>
                    <a:pt x="277" y="715"/>
                  </a:lnTo>
                  <a:lnTo>
                    <a:pt x="244" y="706"/>
                  </a:lnTo>
                  <a:lnTo>
                    <a:pt x="212" y="693"/>
                  </a:lnTo>
                  <a:lnTo>
                    <a:pt x="182" y="678"/>
                  </a:lnTo>
                  <a:lnTo>
                    <a:pt x="153" y="660"/>
                  </a:lnTo>
                  <a:lnTo>
                    <a:pt x="127" y="639"/>
                  </a:lnTo>
                  <a:lnTo>
                    <a:pt x="102" y="616"/>
                  </a:lnTo>
                  <a:lnTo>
                    <a:pt x="80" y="591"/>
                  </a:lnTo>
                  <a:lnTo>
                    <a:pt x="59" y="562"/>
                  </a:lnTo>
                  <a:lnTo>
                    <a:pt x="42" y="532"/>
                  </a:lnTo>
                  <a:lnTo>
                    <a:pt x="28" y="501"/>
                  </a:lnTo>
                  <a:lnTo>
                    <a:pt x="16" y="467"/>
                  </a:lnTo>
                  <a:lnTo>
                    <a:pt x="7" y="433"/>
                  </a:lnTo>
                  <a:lnTo>
                    <a:pt x="2" y="397"/>
                  </a:lnTo>
                  <a:lnTo>
                    <a:pt x="0" y="360"/>
                  </a:lnTo>
                  <a:lnTo>
                    <a:pt x="2" y="324"/>
                  </a:lnTo>
                  <a:lnTo>
                    <a:pt x="7" y="288"/>
                  </a:lnTo>
                  <a:lnTo>
                    <a:pt x="16" y="253"/>
                  </a:lnTo>
                  <a:lnTo>
                    <a:pt x="28" y="220"/>
                  </a:lnTo>
                  <a:lnTo>
                    <a:pt x="42" y="189"/>
                  </a:lnTo>
                  <a:lnTo>
                    <a:pt x="59" y="159"/>
                  </a:lnTo>
                  <a:lnTo>
                    <a:pt x="80" y="131"/>
                  </a:lnTo>
                  <a:lnTo>
                    <a:pt x="102" y="106"/>
                  </a:lnTo>
                  <a:lnTo>
                    <a:pt x="127" y="82"/>
                  </a:lnTo>
                  <a:lnTo>
                    <a:pt x="153" y="61"/>
                  </a:lnTo>
                  <a:lnTo>
                    <a:pt x="182" y="44"/>
                  </a:lnTo>
                  <a:lnTo>
                    <a:pt x="212" y="29"/>
                  </a:lnTo>
                  <a:lnTo>
                    <a:pt x="244" y="16"/>
                  </a:lnTo>
                  <a:lnTo>
                    <a:pt x="277" y="7"/>
                  </a:lnTo>
                  <a:lnTo>
                    <a:pt x="311" y="2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C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796" name="Freeform 112"/>
            <p:cNvSpPr>
              <a:spLocks/>
            </p:cNvSpPr>
            <p:nvPr/>
          </p:nvSpPr>
          <p:spPr bwMode="auto">
            <a:xfrm>
              <a:off x="566" y="773"/>
              <a:ext cx="279" cy="292"/>
            </a:xfrm>
            <a:custGeom>
              <a:avLst/>
              <a:gdLst>
                <a:gd name="T0" fmla="*/ 5 w 558"/>
                <a:gd name="T1" fmla="*/ 1 h 584"/>
                <a:gd name="T2" fmla="*/ 6 w 558"/>
                <a:gd name="T3" fmla="*/ 1 h 584"/>
                <a:gd name="T4" fmla="*/ 6 w 558"/>
                <a:gd name="T5" fmla="*/ 1 h 584"/>
                <a:gd name="T6" fmla="*/ 7 w 558"/>
                <a:gd name="T7" fmla="*/ 1 h 584"/>
                <a:gd name="T8" fmla="*/ 8 w 558"/>
                <a:gd name="T9" fmla="*/ 2 h 584"/>
                <a:gd name="T10" fmla="*/ 9 w 558"/>
                <a:gd name="T11" fmla="*/ 3 h 584"/>
                <a:gd name="T12" fmla="*/ 9 w 558"/>
                <a:gd name="T13" fmla="*/ 3 h 584"/>
                <a:gd name="T14" fmla="*/ 9 w 558"/>
                <a:gd name="T15" fmla="*/ 5 h 584"/>
                <a:gd name="T16" fmla="*/ 9 w 558"/>
                <a:gd name="T17" fmla="*/ 5 h 584"/>
                <a:gd name="T18" fmla="*/ 9 w 558"/>
                <a:gd name="T19" fmla="*/ 6 h 584"/>
                <a:gd name="T20" fmla="*/ 9 w 558"/>
                <a:gd name="T21" fmla="*/ 7 h 584"/>
                <a:gd name="T22" fmla="*/ 8 w 558"/>
                <a:gd name="T23" fmla="*/ 7 h 584"/>
                <a:gd name="T24" fmla="*/ 7 w 558"/>
                <a:gd name="T25" fmla="*/ 9 h 584"/>
                <a:gd name="T26" fmla="*/ 6 w 558"/>
                <a:gd name="T27" fmla="*/ 9 h 584"/>
                <a:gd name="T28" fmla="*/ 6 w 558"/>
                <a:gd name="T29" fmla="*/ 9 h 584"/>
                <a:gd name="T30" fmla="*/ 5 w 558"/>
                <a:gd name="T31" fmla="*/ 9 h 584"/>
                <a:gd name="T32" fmla="*/ 4 w 558"/>
                <a:gd name="T33" fmla="*/ 9 h 584"/>
                <a:gd name="T34" fmla="*/ 3 w 558"/>
                <a:gd name="T35" fmla="*/ 9 h 584"/>
                <a:gd name="T36" fmla="*/ 2 w 558"/>
                <a:gd name="T37" fmla="*/ 9 h 584"/>
                <a:gd name="T38" fmla="*/ 2 w 558"/>
                <a:gd name="T39" fmla="*/ 9 h 584"/>
                <a:gd name="T40" fmla="*/ 1 w 558"/>
                <a:gd name="T41" fmla="*/ 7 h 584"/>
                <a:gd name="T42" fmla="*/ 1 w 558"/>
                <a:gd name="T43" fmla="*/ 7 h 584"/>
                <a:gd name="T44" fmla="*/ 1 w 558"/>
                <a:gd name="T45" fmla="*/ 6 h 584"/>
                <a:gd name="T46" fmla="*/ 1 w 558"/>
                <a:gd name="T47" fmla="*/ 5 h 584"/>
                <a:gd name="T48" fmla="*/ 1 w 558"/>
                <a:gd name="T49" fmla="*/ 5 h 584"/>
                <a:gd name="T50" fmla="*/ 1 w 558"/>
                <a:gd name="T51" fmla="*/ 3 h 584"/>
                <a:gd name="T52" fmla="*/ 1 w 558"/>
                <a:gd name="T53" fmla="*/ 3 h 584"/>
                <a:gd name="T54" fmla="*/ 1 w 558"/>
                <a:gd name="T55" fmla="*/ 2 h 584"/>
                <a:gd name="T56" fmla="*/ 2 w 558"/>
                <a:gd name="T57" fmla="*/ 1 h 584"/>
                <a:gd name="T58" fmla="*/ 2 w 558"/>
                <a:gd name="T59" fmla="*/ 1 h 584"/>
                <a:gd name="T60" fmla="*/ 3 w 558"/>
                <a:gd name="T61" fmla="*/ 1 h 584"/>
                <a:gd name="T62" fmla="*/ 4 w 558"/>
                <a:gd name="T63" fmla="*/ 1 h 58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58"/>
                <a:gd name="T97" fmla="*/ 0 h 584"/>
                <a:gd name="T98" fmla="*/ 558 w 558"/>
                <a:gd name="T99" fmla="*/ 584 h 58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58" h="584">
                  <a:moveTo>
                    <a:pt x="279" y="0"/>
                  </a:moveTo>
                  <a:lnTo>
                    <a:pt x="308" y="1"/>
                  </a:lnTo>
                  <a:lnTo>
                    <a:pt x="335" y="5"/>
                  </a:lnTo>
                  <a:lnTo>
                    <a:pt x="362" y="13"/>
                  </a:lnTo>
                  <a:lnTo>
                    <a:pt x="387" y="23"/>
                  </a:lnTo>
                  <a:lnTo>
                    <a:pt x="413" y="35"/>
                  </a:lnTo>
                  <a:lnTo>
                    <a:pt x="434" y="50"/>
                  </a:lnTo>
                  <a:lnTo>
                    <a:pt x="456" y="66"/>
                  </a:lnTo>
                  <a:lnTo>
                    <a:pt x="476" y="86"/>
                  </a:lnTo>
                  <a:lnTo>
                    <a:pt x="494" y="107"/>
                  </a:lnTo>
                  <a:lnTo>
                    <a:pt x="511" y="129"/>
                  </a:lnTo>
                  <a:lnTo>
                    <a:pt x="524" y="153"/>
                  </a:lnTo>
                  <a:lnTo>
                    <a:pt x="536" y="178"/>
                  </a:lnTo>
                  <a:lnTo>
                    <a:pt x="545" y="205"/>
                  </a:lnTo>
                  <a:lnTo>
                    <a:pt x="552" y="233"/>
                  </a:lnTo>
                  <a:lnTo>
                    <a:pt x="557" y="261"/>
                  </a:lnTo>
                  <a:lnTo>
                    <a:pt x="558" y="291"/>
                  </a:lnTo>
                  <a:lnTo>
                    <a:pt x="557" y="321"/>
                  </a:lnTo>
                  <a:lnTo>
                    <a:pt x="552" y="350"/>
                  </a:lnTo>
                  <a:lnTo>
                    <a:pt x="545" y="378"/>
                  </a:lnTo>
                  <a:lnTo>
                    <a:pt x="536" y="405"/>
                  </a:lnTo>
                  <a:lnTo>
                    <a:pt x="524" y="430"/>
                  </a:lnTo>
                  <a:lnTo>
                    <a:pt x="511" y="454"/>
                  </a:lnTo>
                  <a:lnTo>
                    <a:pt x="494" y="477"/>
                  </a:lnTo>
                  <a:lnTo>
                    <a:pt x="476" y="498"/>
                  </a:lnTo>
                  <a:lnTo>
                    <a:pt x="456" y="518"/>
                  </a:lnTo>
                  <a:lnTo>
                    <a:pt x="434" y="534"/>
                  </a:lnTo>
                  <a:lnTo>
                    <a:pt x="413" y="549"/>
                  </a:lnTo>
                  <a:lnTo>
                    <a:pt x="387" y="561"/>
                  </a:lnTo>
                  <a:lnTo>
                    <a:pt x="362" y="571"/>
                  </a:lnTo>
                  <a:lnTo>
                    <a:pt x="335" y="579"/>
                  </a:lnTo>
                  <a:lnTo>
                    <a:pt x="308" y="583"/>
                  </a:lnTo>
                  <a:lnTo>
                    <a:pt x="279" y="584"/>
                  </a:lnTo>
                  <a:lnTo>
                    <a:pt x="250" y="583"/>
                  </a:lnTo>
                  <a:lnTo>
                    <a:pt x="223" y="579"/>
                  </a:lnTo>
                  <a:lnTo>
                    <a:pt x="196" y="571"/>
                  </a:lnTo>
                  <a:lnTo>
                    <a:pt x="171" y="561"/>
                  </a:lnTo>
                  <a:lnTo>
                    <a:pt x="145" y="549"/>
                  </a:lnTo>
                  <a:lnTo>
                    <a:pt x="124" y="534"/>
                  </a:lnTo>
                  <a:lnTo>
                    <a:pt x="102" y="518"/>
                  </a:lnTo>
                  <a:lnTo>
                    <a:pt x="82" y="498"/>
                  </a:lnTo>
                  <a:lnTo>
                    <a:pt x="64" y="477"/>
                  </a:lnTo>
                  <a:lnTo>
                    <a:pt x="48" y="454"/>
                  </a:lnTo>
                  <a:lnTo>
                    <a:pt x="34" y="430"/>
                  </a:lnTo>
                  <a:lnTo>
                    <a:pt x="22" y="405"/>
                  </a:lnTo>
                  <a:lnTo>
                    <a:pt x="13" y="378"/>
                  </a:lnTo>
                  <a:lnTo>
                    <a:pt x="6" y="350"/>
                  </a:lnTo>
                  <a:lnTo>
                    <a:pt x="1" y="321"/>
                  </a:lnTo>
                  <a:lnTo>
                    <a:pt x="0" y="291"/>
                  </a:lnTo>
                  <a:lnTo>
                    <a:pt x="1" y="261"/>
                  </a:lnTo>
                  <a:lnTo>
                    <a:pt x="6" y="233"/>
                  </a:lnTo>
                  <a:lnTo>
                    <a:pt x="13" y="205"/>
                  </a:lnTo>
                  <a:lnTo>
                    <a:pt x="22" y="178"/>
                  </a:lnTo>
                  <a:lnTo>
                    <a:pt x="34" y="153"/>
                  </a:lnTo>
                  <a:lnTo>
                    <a:pt x="48" y="129"/>
                  </a:lnTo>
                  <a:lnTo>
                    <a:pt x="64" y="107"/>
                  </a:lnTo>
                  <a:lnTo>
                    <a:pt x="82" y="86"/>
                  </a:lnTo>
                  <a:lnTo>
                    <a:pt x="102" y="66"/>
                  </a:lnTo>
                  <a:lnTo>
                    <a:pt x="124" y="50"/>
                  </a:lnTo>
                  <a:lnTo>
                    <a:pt x="145" y="35"/>
                  </a:lnTo>
                  <a:lnTo>
                    <a:pt x="171" y="23"/>
                  </a:lnTo>
                  <a:lnTo>
                    <a:pt x="196" y="13"/>
                  </a:lnTo>
                  <a:lnTo>
                    <a:pt x="223" y="5"/>
                  </a:lnTo>
                  <a:lnTo>
                    <a:pt x="250" y="1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AD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797" name="Freeform 113"/>
            <p:cNvSpPr>
              <a:spLocks/>
            </p:cNvSpPr>
            <p:nvPr/>
          </p:nvSpPr>
          <p:spPr bwMode="auto">
            <a:xfrm>
              <a:off x="593" y="829"/>
              <a:ext cx="211" cy="222"/>
            </a:xfrm>
            <a:custGeom>
              <a:avLst/>
              <a:gdLst>
                <a:gd name="T0" fmla="*/ 3 w 423"/>
                <a:gd name="T1" fmla="*/ 0 h 446"/>
                <a:gd name="T2" fmla="*/ 4 w 423"/>
                <a:gd name="T3" fmla="*/ 0 h 446"/>
                <a:gd name="T4" fmla="*/ 4 w 423"/>
                <a:gd name="T5" fmla="*/ 0 h 446"/>
                <a:gd name="T6" fmla="*/ 5 w 423"/>
                <a:gd name="T7" fmla="*/ 0 h 446"/>
                <a:gd name="T8" fmla="*/ 5 w 423"/>
                <a:gd name="T9" fmla="*/ 1 h 446"/>
                <a:gd name="T10" fmla="*/ 6 w 423"/>
                <a:gd name="T11" fmla="*/ 1 h 446"/>
                <a:gd name="T12" fmla="*/ 6 w 423"/>
                <a:gd name="T13" fmla="*/ 2 h 446"/>
                <a:gd name="T14" fmla="*/ 6 w 423"/>
                <a:gd name="T15" fmla="*/ 3 h 446"/>
                <a:gd name="T16" fmla="*/ 6 w 423"/>
                <a:gd name="T17" fmla="*/ 3 h 446"/>
                <a:gd name="T18" fmla="*/ 6 w 423"/>
                <a:gd name="T19" fmla="*/ 4 h 446"/>
                <a:gd name="T20" fmla="*/ 6 w 423"/>
                <a:gd name="T21" fmla="*/ 5 h 446"/>
                <a:gd name="T22" fmla="*/ 5 w 423"/>
                <a:gd name="T23" fmla="*/ 5 h 446"/>
                <a:gd name="T24" fmla="*/ 5 w 423"/>
                <a:gd name="T25" fmla="*/ 6 h 446"/>
                <a:gd name="T26" fmla="*/ 4 w 423"/>
                <a:gd name="T27" fmla="*/ 6 h 446"/>
                <a:gd name="T28" fmla="*/ 4 w 423"/>
                <a:gd name="T29" fmla="*/ 6 h 446"/>
                <a:gd name="T30" fmla="*/ 3 w 423"/>
                <a:gd name="T31" fmla="*/ 6 h 446"/>
                <a:gd name="T32" fmla="*/ 2 w 423"/>
                <a:gd name="T33" fmla="*/ 6 h 446"/>
                <a:gd name="T34" fmla="*/ 2 w 423"/>
                <a:gd name="T35" fmla="*/ 6 h 446"/>
                <a:gd name="T36" fmla="*/ 1 w 423"/>
                <a:gd name="T37" fmla="*/ 6 h 446"/>
                <a:gd name="T38" fmla="*/ 1 w 423"/>
                <a:gd name="T39" fmla="*/ 6 h 446"/>
                <a:gd name="T40" fmla="*/ 0 w 423"/>
                <a:gd name="T41" fmla="*/ 5 h 446"/>
                <a:gd name="T42" fmla="*/ 0 w 423"/>
                <a:gd name="T43" fmla="*/ 5 h 446"/>
                <a:gd name="T44" fmla="*/ 0 w 423"/>
                <a:gd name="T45" fmla="*/ 4 h 446"/>
                <a:gd name="T46" fmla="*/ 0 w 423"/>
                <a:gd name="T47" fmla="*/ 3 h 446"/>
                <a:gd name="T48" fmla="*/ 0 w 423"/>
                <a:gd name="T49" fmla="*/ 3 h 446"/>
                <a:gd name="T50" fmla="*/ 0 w 423"/>
                <a:gd name="T51" fmla="*/ 2 h 446"/>
                <a:gd name="T52" fmla="*/ 0 w 423"/>
                <a:gd name="T53" fmla="*/ 1 h 446"/>
                <a:gd name="T54" fmla="*/ 0 w 423"/>
                <a:gd name="T55" fmla="*/ 1 h 446"/>
                <a:gd name="T56" fmla="*/ 1 w 423"/>
                <a:gd name="T57" fmla="*/ 0 h 446"/>
                <a:gd name="T58" fmla="*/ 1 w 423"/>
                <a:gd name="T59" fmla="*/ 0 h 446"/>
                <a:gd name="T60" fmla="*/ 2 w 423"/>
                <a:gd name="T61" fmla="*/ 0 h 446"/>
                <a:gd name="T62" fmla="*/ 2 w 423"/>
                <a:gd name="T63" fmla="*/ 0 h 4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23"/>
                <a:gd name="T97" fmla="*/ 0 h 446"/>
                <a:gd name="T98" fmla="*/ 423 w 423"/>
                <a:gd name="T99" fmla="*/ 446 h 44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23" h="446">
                  <a:moveTo>
                    <a:pt x="211" y="0"/>
                  </a:moveTo>
                  <a:lnTo>
                    <a:pt x="233" y="1"/>
                  </a:lnTo>
                  <a:lnTo>
                    <a:pt x="254" y="5"/>
                  </a:lnTo>
                  <a:lnTo>
                    <a:pt x="274" y="11"/>
                  </a:lnTo>
                  <a:lnTo>
                    <a:pt x="294" y="18"/>
                  </a:lnTo>
                  <a:lnTo>
                    <a:pt x="312" y="27"/>
                  </a:lnTo>
                  <a:lnTo>
                    <a:pt x="330" y="38"/>
                  </a:lnTo>
                  <a:lnTo>
                    <a:pt x="346" y="51"/>
                  </a:lnTo>
                  <a:lnTo>
                    <a:pt x="361" y="65"/>
                  </a:lnTo>
                  <a:lnTo>
                    <a:pt x="375" y="81"/>
                  </a:lnTo>
                  <a:lnTo>
                    <a:pt x="387" y="98"/>
                  </a:lnTo>
                  <a:lnTo>
                    <a:pt x="398" y="117"/>
                  </a:lnTo>
                  <a:lnTo>
                    <a:pt x="407" y="136"/>
                  </a:lnTo>
                  <a:lnTo>
                    <a:pt x="414" y="156"/>
                  </a:lnTo>
                  <a:lnTo>
                    <a:pt x="418" y="178"/>
                  </a:lnTo>
                  <a:lnTo>
                    <a:pt x="422" y="199"/>
                  </a:lnTo>
                  <a:lnTo>
                    <a:pt x="423" y="222"/>
                  </a:lnTo>
                  <a:lnTo>
                    <a:pt x="422" y="245"/>
                  </a:lnTo>
                  <a:lnTo>
                    <a:pt x="418" y="267"/>
                  </a:lnTo>
                  <a:lnTo>
                    <a:pt x="414" y="289"/>
                  </a:lnTo>
                  <a:lnTo>
                    <a:pt x="407" y="309"/>
                  </a:lnTo>
                  <a:lnTo>
                    <a:pt x="398" y="328"/>
                  </a:lnTo>
                  <a:lnTo>
                    <a:pt x="387" y="347"/>
                  </a:lnTo>
                  <a:lnTo>
                    <a:pt x="375" y="364"/>
                  </a:lnTo>
                  <a:lnTo>
                    <a:pt x="361" y="380"/>
                  </a:lnTo>
                  <a:lnTo>
                    <a:pt x="346" y="395"/>
                  </a:lnTo>
                  <a:lnTo>
                    <a:pt x="330" y="408"/>
                  </a:lnTo>
                  <a:lnTo>
                    <a:pt x="312" y="419"/>
                  </a:lnTo>
                  <a:lnTo>
                    <a:pt x="294" y="428"/>
                  </a:lnTo>
                  <a:lnTo>
                    <a:pt x="274" y="435"/>
                  </a:lnTo>
                  <a:lnTo>
                    <a:pt x="254" y="441"/>
                  </a:lnTo>
                  <a:lnTo>
                    <a:pt x="233" y="445"/>
                  </a:lnTo>
                  <a:lnTo>
                    <a:pt x="211" y="446"/>
                  </a:lnTo>
                  <a:lnTo>
                    <a:pt x="189" y="445"/>
                  </a:lnTo>
                  <a:lnTo>
                    <a:pt x="168" y="441"/>
                  </a:lnTo>
                  <a:lnTo>
                    <a:pt x="149" y="435"/>
                  </a:lnTo>
                  <a:lnTo>
                    <a:pt x="129" y="428"/>
                  </a:lnTo>
                  <a:lnTo>
                    <a:pt x="111" y="419"/>
                  </a:lnTo>
                  <a:lnTo>
                    <a:pt x="94" y="408"/>
                  </a:lnTo>
                  <a:lnTo>
                    <a:pt x="77" y="395"/>
                  </a:lnTo>
                  <a:lnTo>
                    <a:pt x="62" y="380"/>
                  </a:lnTo>
                  <a:lnTo>
                    <a:pt x="49" y="364"/>
                  </a:lnTo>
                  <a:lnTo>
                    <a:pt x="37" y="347"/>
                  </a:lnTo>
                  <a:lnTo>
                    <a:pt x="26" y="328"/>
                  </a:lnTo>
                  <a:lnTo>
                    <a:pt x="18" y="309"/>
                  </a:lnTo>
                  <a:lnTo>
                    <a:pt x="9" y="289"/>
                  </a:lnTo>
                  <a:lnTo>
                    <a:pt x="5" y="267"/>
                  </a:lnTo>
                  <a:lnTo>
                    <a:pt x="1" y="245"/>
                  </a:lnTo>
                  <a:lnTo>
                    <a:pt x="0" y="222"/>
                  </a:lnTo>
                  <a:lnTo>
                    <a:pt x="1" y="199"/>
                  </a:lnTo>
                  <a:lnTo>
                    <a:pt x="5" y="178"/>
                  </a:lnTo>
                  <a:lnTo>
                    <a:pt x="9" y="156"/>
                  </a:lnTo>
                  <a:lnTo>
                    <a:pt x="18" y="136"/>
                  </a:lnTo>
                  <a:lnTo>
                    <a:pt x="26" y="117"/>
                  </a:lnTo>
                  <a:lnTo>
                    <a:pt x="37" y="98"/>
                  </a:lnTo>
                  <a:lnTo>
                    <a:pt x="49" y="81"/>
                  </a:lnTo>
                  <a:lnTo>
                    <a:pt x="62" y="65"/>
                  </a:lnTo>
                  <a:lnTo>
                    <a:pt x="77" y="51"/>
                  </a:lnTo>
                  <a:lnTo>
                    <a:pt x="94" y="38"/>
                  </a:lnTo>
                  <a:lnTo>
                    <a:pt x="111" y="27"/>
                  </a:lnTo>
                  <a:lnTo>
                    <a:pt x="129" y="18"/>
                  </a:lnTo>
                  <a:lnTo>
                    <a:pt x="149" y="11"/>
                  </a:lnTo>
                  <a:lnTo>
                    <a:pt x="168" y="5"/>
                  </a:lnTo>
                  <a:lnTo>
                    <a:pt x="189" y="1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93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798" name="Freeform 114"/>
            <p:cNvSpPr>
              <a:spLocks/>
            </p:cNvSpPr>
            <p:nvPr/>
          </p:nvSpPr>
          <p:spPr bwMode="auto">
            <a:xfrm>
              <a:off x="620" y="883"/>
              <a:ext cx="143" cy="155"/>
            </a:xfrm>
            <a:custGeom>
              <a:avLst/>
              <a:gdLst>
                <a:gd name="T0" fmla="*/ 2 w 287"/>
                <a:gd name="T1" fmla="*/ 0 h 309"/>
                <a:gd name="T2" fmla="*/ 2 w 287"/>
                <a:gd name="T3" fmla="*/ 1 h 309"/>
                <a:gd name="T4" fmla="*/ 3 w 287"/>
                <a:gd name="T5" fmla="*/ 1 h 309"/>
                <a:gd name="T6" fmla="*/ 3 w 287"/>
                <a:gd name="T7" fmla="*/ 1 h 309"/>
                <a:gd name="T8" fmla="*/ 3 w 287"/>
                <a:gd name="T9" fmla="*/ 1 h 309"/>
                <a:gd name="T10" fmla="*/ 4 w 287"/>
                <a:gd name="T11" fmla="*/ 2 h 309"/>
                <a:gd name="T12" fmla="*/ 4 w 287"/>
                <a:gd name="T13" fmla="*/ 2 h 309"/>
                <a:gd name="T14" fmla="*/ 4 w 287"/>
                <a:gd name="T15" fmla="*/ 2 h 309"/>
                <a:gd name="T16" fmla="*/ 4 w 287"/>
                <a:gd name="T17" fmla="*/ 3 h 309"/>
                <a:gd name="T18" fmla="*/ 4 w 287"/>
                <a:gd name="T19" fmla="*/ 3 h 309"/>
                <a:gd name="T20" fmla="*/ 4 w 287"/>
                <a:gd name="T21" fmla="*/ 4 h 309"/>
                <a:gd name="T22" fmla="*/ 4 w 287"/>
                <a:gd name="T23" fmla="*/ 4 h 309"/>
                <a:gd name="T24" fmla="*/ 3 w 287"/>
                <a:gd name="T25" fmla="*/ 5 h 309"/>
                <a:gd name="T26" fmla="*/ 3 w 287"/>
                <a:gd name="T27" fmla="*/ 5 h 309"/>
                <a:gd name="T28" fmla="*/ 3 w 287"/>
                <a:gd name="T29" fmla="*/ 5 h 309"/>
                <a:gd name="T30" fmla="*/ 2 w 287"/>
                <a:gd name="T31" fmla="*/ 5 h 309"/>
                <a:gd name="T32" fmla="*/ 2 w 287"/>
                <a:gd name="T33" fmla="*/ 5 h 309"/>
                <a:gd name="T34" fmla="*/ 1 w 287"/>
                <a:gd name="T35" fmla="*/ 5 h 309"/>
                <a:gd name="T36" fmla="*/ 1 w 287"/>
                <a:gd name="T37" fmla="*/ 5 h 309"/>
                <a:gd name="T38" fmla="*/ 1 w 287"/>
                <a:gd name="T39" fmla="*/ 5 h 309"/>
                <a:gd name="T40" fmla="*/ 0 w 287"/>
                <a:gd name="T41" fmla="*/ 5 h 309"/>
                <a:gd name="T42" fmla="*/ 0 w 287"/>
                <a:gd name="T43" fmla="*/ 4 h 309"/>
                <a:gd name="T44" fmla="*/ 0 w 287"/>
                <a:gd name="T45" fmla="*/ 4 h 309"/>
                <a:gd name="T46" fmla="*/ 0 w 287"/>
                <a:gd name="T47" fmla="*/ 3 h 309"/>
                <a:gd name="T48" fmla="*/ 0 w 287"/>
                <a:gd name="T49" fmla="*/ 3 h 309"/>
                <a:gd name="T50" fmla="*/ 0 w 287"/>
                <a:gd name="T51" fmla="*/ 2 h 309"/>
                <a:gd name="T52" fmla="*/ 0 w 287"/>
                <a:gd name="T53" fmla="*/ 2 h 309"/>
                <a:gd name="T54" fmla="*/ 0 w 287"/>
                <a:gd name="T55" fmla="*/ 2 h 309"/>
                <a:gd name="T56" fmla="*/ 0 w 287"/>
                <a:gd name="T57" fmla="*/ 1 h 309"/>
                <a:gd name="T58" fmla="*/ 1 w 287"/>
                <a:gd name="T59" fmla="*/ 1 h 309"/>
                <a:gd name="T60" fmla="*/ 1 w 287"/>
                <a:gd name="T61" fmla="*/ 1 h 309"/>
                <a:gd name="T62" fmla="*/ 1 w 287"/>
                <a:gd name="T63" fmla="*/ 1 h 309"/>
                <a:gd name="T64" fmla="*/ 2 w 287"/>
                <a:gd name="T65" fmla="*/ 0 h 30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87"/>
                <a:gd name="T100" fmla="*/ 0 h 309"/>
                <a:gd name="T101" fmla="*/ 287 w 287"/>
                <a:gd name="T102" fmla="*/ 309 h 30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87" h="309">
                  <a:moveTo>
                    <a:pt x="144" y="0"/>
                  </a:moveTo>
                  <a:lnTo>
                    <a:pt x="173" y="3"/>
                  </a:lnTo>
                  <a:lnTo>
                    <a:pt x="200" y="12"/>
                  </a:lnTo>
                  <a:lnTo>
                    <a:pt x="225" y="26"/>
                  </a:lnTo>
                  <a:lnTo>
                    <a:pt x="246" y="46"/>
                  </a:lnTo>
                  <a:lnTo>
                    <a:pt x="263" y="69"/>
                  </a:lnTo>
                  <a:lnTo>
                    <a:pt x="276" y="94"/>
                  </a:lnTo>
                  <a:lnTo>
                    <a:pt x="285" y="123"/>
                  </a:lnTo>
                  <a:lnTo>
                    <a:pt x="287" y="154"/>
                  </a:lnTo>
                  <a:lnTo>
                    <a:pt x="285" y="185"/>
                  </a:lnTo>
                  <a:lnTo>
                    <a:pt x="276" y="215"/>
                  </a:lnTo>
                  <a:lnTo>
                    <a:pt x="263" y="241"/>
                  </a:lnTo>
                  <a:lnTo>
                    <a:pt x="246" y="264"/>
                  </a:lnTo>
                  <a:lnTo>
                    <a:pt x="225" y="283"/>
                  </a:lnTo>
                  <a:lnTo>
                    <a:pt x="200" y="297"/>
                  </a:lnTo>
                  <a:lnTo>
                    <a:pt x="173" y="306"/>
                  </a:lnTo>
                  <a:lnTo>
                    <a:pt x="144" y="309"/>
                  </a:lnTo>
                  <a:lnTo>
                    <a:pt x="116" y="306"/>
                  </a:lnTo>
                  <a:lnTo>
                    <a:pt x="88" y="297"/>
                  </a:lnTo>
                  <a:lnTo>
                    <a:pt x="64" y="283"/>
                  </a:lnTo>
                  <a:lnTo>
                    <a:pt x="42" y="264"/>
                  </a:lnTo>
                  <a:lnTo>
                    <a:pt x="25" y="241"/>
                  </a:lnTo>
                  <a:lnTo>
                    <a:pt x="12" y="215"/>
                  </a:lnTo>
                  <a:lnTo>
                    <a:pt x="4" y="185"/>
                  </a:lnTo>
                  <a:lnTo>
                    <a:pt x="0" y="154"/>
                  </a:lnTo>
                  <a:lnTo>
                    <a:pt x="4" y="123"/>
                  </a:lnTo>
                  <a:lnTo>
                    <a:pt x="12" y="94"/>
                  </a:lnTo>
                  <a:lnTo>
                    <a:pt x="25" y="69"/>
                  </a:lnTo>
                  <a:lnTo>
                    <a:pt x="42" y="46"/>
                  </a:lnTo>
                  <a:lnTo>
                    <a:pt x="64" y="26"/>
                  </a:lnTo>
                  <a:lnTo>
                    <a:pt x="88" y="12"/>
                  </a:lnTo>
                  <a:lnTo>
                    <a:pt x="116" y="3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rgbClr val="77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799" name="Freeform 115"/>
            <p:cNvSpPr>
              <a:spLocks/>
            </p:cNvSpPr>
            <p:nvPr/>
          </p:nvSpPr>
          <p:spPr bwMode="auto">
            <a:xfrm>
              <a:off x="1133" y="523"/>
              <a:ext cx="250" cy="172"/>
            </a:xfrm>
            <a:custGeom>
              <a:avLst/>
              <a:gdLst>
                <a:gd name="T0" fmla="*/ 0 w 500"/>
                <a:gd name="T1" fmla="*/ 5 h 344"/>
                <a:gd name="T2" fmla="*/ 1 w 500"/>
                <a:gd name="T3" fmla="*/ 5 h 344"/>
                <a:gd name="T4" fmla="*/ 1 w 500"/>
                <a:gd name="T5" fmla="*/ 3 h 344"/>
                <a:gd name="T6" fmla="*/ 2 w 500"/>
                <a:gd name="T7" fmla="*/ 3 h 344"/>
                <a:gd name="T8" fmla="*/ 3 w 500"/>
                <a:gd name="T9" fmla="*/ 2 h 344"/>
                <a:gd name="T10" fmla="*/ 3 w 500"/>
                <a:gd name="T11" fmla="*/ 2 h 344"/>
                <a:gd name="T12" fmla="*/ 4 w 500"/>
                <a:gd name="T13" fmla="*/ 2 h 344"/>
                <a:gd name="T14" fmla="*/ 4 w 500"/>
                <a:gd name="T15" fmla="*/ 2 h 344"/>
                <a:gd name="T16" fmla="*/ 5 w 500"/>
                <a:gd name="T17" fmla="*/ 2 h 344"/>
                <a:gd name="T18" fmla="*/ 5 w 500"/>
                <a:gd name="T19" fmla="*/ 2 h 344"/>
                <a:gd name="T20" fmla="*/ 5 w 500"/>
                <a:gd name="T21" fmla="*/ 2 h 344"/>
                <a:gd name="T22" fmla="*/ 6 w 500"/>
                <a:gd name="T23" fmla="*/ 2 h 344"/>
                <a:gd name="T24" fmla="*/ 6 w 500"/>
                <a:gd name="T25" fmla="*/ 2 h 344"/>
                <a:gd name="T26" fmla="*/ 7 w 500"/>
                <a:gd name="T27" fmla="*/ 1 h 344"/>
                <a:gd name="T28" fmla="*/ 7 w 500"/>
                <a:gd name="T29" fmla="*/ 1 h 344"/>
                <a:gd name="T30" fmla="*/ 7 w 500"/>
                <a:gd name="T31" fmla="*/ 1 h 344"/>
                <a:gd name="T32" fmla="*/ 8 w 500"/>
                <a:gd name="T33" fmla="*/ 1 h 344"/>
                <a:gd name="T34" fmla="*/ 8 w 500"/>
                <a:gd name="T35" fmla="*/ 3 h 344"/>
                <a:gd name="T36" fmla="*/ 8 w 500"/>
                <a:gd name="T37" fmla="*/ 4 h 344"/>
                <a:gd name="T38" fmla="*/ 8 w 500"/>
                <a:gd name="T39" fmla="*/ 5 h 344"/>
                <a:gd name="T40" fmla="*/ 7 w 500"/>
                <a:gd name="T41" fmla="*/ 5 h 344"/>
                <a:gd name="T42" fmla="*/ 6 w 500"/>
                <a:gd name="T43" fmla="*/ 5 h 344"/>
                <a:gd name="T44" fmla="*/ 6 w 500"/>
                <a:gd name="T45" fmla="*/ 5 h 344"/>
                <a:gd name="T46" fmla="*/ 5 w 500"/>
                <a:gd name="T47" fmla="*/ 5 h 344"/>
                <a:gd name="T48" fmla="*/ 4 w 500"/>
                <a:gd name="T49" fmla="*/ 5 h 344"/>
                <a:gd name="T50" fmla="*/ 4 w 500"/>
                <a:gd name="T51" fmla="*/ 5 h 344"/>
                <a:gd name="T52" fmla="*/ 3 w 500"/>
                <a:gd name="T53" fmla="*/ 5 h 344"/>
                <a:gd name="T54" fmla="*/ 3 w 500"/>
                <a:gd name="T55" fmla="*/ 5 h 344"/>
                <a:gd name="T56" fmla="*/ 3 w 500"/>
                <a:gd name="T57" fmla="*/ 5 h 344"/>
                <a:gd name="T58" fmla="*/ 2 w 500"/>
                <a:gd name="T59" fmla="*/ 5 h 344"/>
                <a:gd name="T60" fmla="*/ 1 w 500"/>
                <a:gd name="T61" fmla="*/ 6 h 344"/>
                <a:gd name="T62" fmla="*/ 1 w 500"/>
                <a:gd name="T63" fmla="*/ 6 h 34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00"/>
                <a:gd name="T97" fmla="*/ 0 h 344"/>
                <a:gd name="T98" fmla="*/ 500 w 500"/>
                <a:gd name="T99" fmla="*/ 344 h 34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00" h="344">
                  <a:moveTo>
                    <a:pt x="2" y="325"/>
                  </a:moveTo>
                  <a:lnTo>
                    <a:pt x="0" y="313"/>
                  </a:lnTo>
                  <a:lnTo>
                    <a:pt x="6" y="295"/>
                  </a:lnTo>
                  <a:lnTo>
                    <a:pt x="17" y="272"/>
                  </a:lnTo>
                  <a:lnTo>
                    <a:pt x="34" y="246"/>
                  </a:lnTo>
                  <a:lnTo>
                    <a:pt x="56" y="219"/>
                  </a:lnTo>
                  <a:lnTo>
                    <a:pt x="80" y="191"/>
                  </a:lnTo>
                  <a:lnTo>
                    <a:pt x="108" y="164"/>
                  </a:lnTo>
                  <a:lnTo>
                    <a:pt x="136" y="138"/>
                  </a:lnTo>
                  <a:lnTo>
                    <a:pt x="149" y="128"/>
                  </a:lnTo>
                  <a:lnTo>
                    <a:pt x="164" y="119"/>
                  </a:lnTo>
                  <a:lnTo>
                    <a:pt x="179" y="113"/>
                  </a:lnTo>
                  <a:lnTo>
                    <a:pt x="194" y="108"/>
                  </a:lnTo>
                  <a:lnTo>
                    <a:pt x="208" y="106"/>
                  </a:lnTo>
                  <a:lnTo>
                    <a:pt x="223" y="105"/>
                  </a:lnTo>
                  <a:lnTo>
                    <a:pt x="238" y="104"/>
                  </a:lnTo>
                  <a:lnTo>
                    <a:pt x="253" y="104"/>
                  </a:lnTo>
                  <a:lnTo>
                    <a:pt x="267" y="104"/>
                  </a:lnTo>
                  <a:lnTo>
                    <a:pt x="281" y="104"/>
                  </a:lnTo>
                  <a:lnTo>
                    <a:pt x="293" y="103"/>
                  </a:lnTo>
                  <a:lnTo>
                    <a:pt x="306" y="101"/>
                  </a:lnTo>
                  <a:lnTo>
                    <a:pt x="318" y="100"/>
                  </a:lnTo>
                  <a:lnTo>
                    <a:pt x="329" y="97"/>
                  </a:lnTo>
                  <a:lnTo>
                    <a:pt x="340" y="91"/>
                  </a:lnTo>
                  <a:lnTo>
                    <a:pt x="349" y="84"/>
                  </a:lnTo>
                  <a:lnTo>
                    <a:pt x="366" y="67"/>
                  </a:lnTo>
                  <a:lnTo>
                    <a:pt x="380" y="48"/>
                  </a:lnTo>
                  <a:lnTo>
                    <a:pt x="392" y="31"/>
                  </a:lnTo>
                  <a:lnTo>
                    <a:pt x="403" y="16"/>
                  </a:lnTo>
                  <a:lnTo>
                    <a:pt x="413" y="5"/>
                  </a:lnTo>
                  <a:lnTo>
                    <a:pt x="424" y="0"/>
                  </a:lnTo>
                  <a:lnTo>
                    <a:pt x="434" y="2"/>
                  </a:lnTo>
                  <a:lnTo>
                    <a:pt x="445" y="15"/>
                  </a:lnTo>
                  <a:lnTo>
                    <a:pt x="459" y="42"/>
                  </a:lnTo>
                  <a:lnTo>
                    <a:pt x="474" y="82"/>
                  </a:lnTo>
                  <a:lnTo>
                    <a:pt x="488" y="131"/>
                  </a:lnTo>
                  <a:lnTo>
                    <a:pt x="497" y="183"/>
                  </a:lnTo>
                  <a:lnTo>
                    <a:pt x="500" y="233"/>
                  </a:lnTo>
                  <a:lnTo>
                    <a:pt x="493" y="274"/>
                  </a:lnTo>
                  <a:lnTo>
                    <a:pt x="471" y="304"/>
                  </a:lnTo>
                  <a:lnTo>
                    <a:pt x="434" y="314"/>
                  </a:lnTo>
                  <a:lnTo>
                    <a:pt x="411" y="313"/>
                  </a:lnTo>
                  <a:lnTo>
                    <a:pt x="389" y="311"/>
                  </a:lnTo>
                  <a:lnTo>
                    <a:pt x="367" y="307"/>
                  </a:lnTo>
                  <a:lnTo>
                    <a:pt x="346" y="303"/>
                  </a:lnTo>
                  <a:lnTo>
                    <a:pt x="327" y="297"/>
                  </a:lnTo>
                  <a:lnTo>
                    <a:pt x="307" y="291"/>
                  </a:lnTo>
                  <a:lnTo>
                    <a:pt x="288" y="284"/>
                  </a:lnTo>
                  <a:lnTo>
                    <a:pt x="270" y="279"/>
                  </a:lnTo>
                  <a:lnTo>
                    <a:pt x="252" y="273"/>
                  </a:lnTo>
                  <a:lnTo>
                    <a:pt x="236" y="268"/>
                  </a:lnTo>
                  <a:lnTo>
                    <a:pt x="221" y="265"/>
                  </a:lnTo>
                  <a:lnTo>
                    <a:pt x="206" y="263"/>
                  </a:lnTo>
                  <a:lnTo>
                    <a:pt x="192" y="261"/>
                  </a:lnTo>
                  <a:lnTo>
                    <a:pt x="179" y="263"/>
                  </a:lnTo>
                  <a:lnTo>
                    <a:pt x="168" y="266"/>
                  </a:lnTo>
                  <a:lnTo>
                    <a:pt x="158" y="272"/>
                  </a:lnTo>
                  <a:lnTo>
                    <a:pt x="137" y="287"/>
                  </a:lnTo>
                  <a:lnTo>
                    <a:pt x="116" y="303"/>
                  </a:lnTo>
                  <a:lnTo>
                    <a:pt x="95" y="319"/>
                  </a:lnTo>
                  <a:lnTo>
                    <a:pt x="76" y="332"/>
                  </a:lnTo>
                  <a:lnTo>
                    <a:pt x="56" y="341"/>
                  </a:lnTo>
                  <a:lnTo>
                    <a:pt x="37" y="344"/>
                  </a:lnTo>
                  <a:lnTo>
                    <a:pt x="18" y="340"/>
                  </a:lnTo>
                  <a:lnTo>
                    <a:pt x="2" y="32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00" name="Freeform 116"/>
            <p:cNvSpPr>
              <a:spLocks/>
            </p:cNvSpPr>
            <p:nvPr/>
          </p:nvSpPr>
          <p:spPr bwMode="auto">
            <a:xfrm>
              <a:off x="1147" y="532"/>
              <a:ext cx="231" cy="153"/>
            </a:xfrm>
            <a:custGeom>
              <a:avLst/>
              <a:gdLst>
                <a:gd name="T0" fmla="*/ 0 w 462"/>
                <a:gd name="T1" fmla="*/ 4 h 307"/>
                <a:gd name="T2" fmla="*/ 1 w 462"/>
                <a:gd name="T3" fmla="*/ 3 h 307"/>
                <a:gd name="T4" fmla="*/ 1 w 462"/>
                <a:gd name="T5" fmla="*/ 3 h 307"/>
                <a:gd name="T6" fmla="*/ 2 w 462"/>
                <a:gd name="T7" fmla="*/ 2 h 307"/>
                <a:gd name="T8" fmla="*/ 3 w 462"/>
                <a:gd name="T9" fmla="*/ 1 h 307"/>
                <a:gd name="T10" fmla="*/ 3 w 462"/>
                <a:gd name="T11" fmla="*/ 1 h 307"/>
                <a:gd name="T12" fmla="*/ 4 w 462"/>
                <a:gd name="T13" fmla="*/ 1 h 307"/>
                <a:gd name="T14" fmla="*/ 4 w 462"/>
                <a:gd name="T15" fmla="*/ 1 h 307"/>
                <a:gd name="T16" fmla="*/ 4 w 462"/>
                <a:gd name="T17" fmla="*/ 1 h 307"/>
                <a:gd name="T18" fmla="*/ 5 w 462"/>
                <a:gd name="T19" fmla="*/ 1 h 307"/>
                <a:gd name="T20" fmla="*/ 5 w 462"/>
                <a:gd name="T21" fmla="*/ 1 h 307"/>
                <a:gd name="T22" fmla="*/ 5 w 462"/>
                <a:gd name="T23" fmla="*/ 1 h 307"/>
                <a:gd name="T24" fmla="*/ 6 w 462"/>
                <a:gd name="T25" fmla="*/ 0 h 307"/>
                <a:gd name="T26" fmla="*/ 6 w 462"/>
                <a:gd name="T27" fmla="*/ 0 h 307"/>
                <a:gd name="T28" fmla="*/ 6 w 462"/>
                <a:gd name="T29" fmla="*/ 0 h 307"/>
                <a:gd name="T30" fmla="*/ 7 w 462"/>
                <a:gd name="T31" fmla="*/ 0 h 307"/>
                <a:gd name="T32" fmla="*/ 7 w 462"/>
                <a:gd name="T33" fmla="*/ 0 h 307"/>
                <a:gd name="T34" fmla="*/ 7 w 462"/>
                <a:gd name="T35" fmla="*/ 1 h 307"/>
                <a:gd name="T36" fmla="*/ 7 w 462"/>
                <a:gd name="T37" fmla="*/ 3 h 307"/>
                <a:gd name="T38" fmla="*/ 7 w 462"/>
                <a:gd name="T39" fmla="*/ 4 h 307"/>
                <a:gd name="T40" fmla="*/ 6 w 462"/>
                <a:gd name="T41" fmla="*/ 4 h 307"/>
                <a:gd name="T42" fmla="*/ 6 w 462"/>
                <a:gd name="T43" fmla="*/ 4 h 307"/>
                <a:gd name="T44" fmla="*/ 5 w 462"/>
                <a:gd name="T45" fmla="*/ 4 h 307"/>
                <a:gd name="T46" fmla="*/ 5 w 462"/>
                <a:gd name="T47" fmla="*/ 3 h 307"/>
                <a:gd name="T48" fmla="*/ 4 w 462"/>
                <a:gd name="T49" fmla="*/ 3 h 307"/>
                <a:gd name="T50" fmla="*/ 4 w 462"/>
                <a:gd name="T51" fmla="*/ 3 h 307"/>
                <a:gd name="T52" fmla="*/ 3 w 462"/>
                <a:gd name="T53" fmla="*/ 3 h 307"/>
                <a:gd name="T54" fmla="*/ 3 w 462"/>
                <a:gd name="T55" fmla="*/ 3 h 307"/>
                <a:gd name="T56" fmla="*/ 2 w 462"/>
                <a:gd name="T57" fmla="*/ 4 h 307"/>
                <a:gd name="T58" fmla="*/ 2 w 462"/>
                <a:gd name="T59" fmla="*/ 4 h 307"/>
                <a:gd name="T60" fmla="*/ 1 w 462"/>
                <a:gd name="T61" fmla="*/ 4 h 307"/>
                <a:gd name="T62" fmla="*/ 1 w 462"/>
                <a:gd name="T63" fmla="*/ 4 h 30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62"/>
                <a:gd name="T97" fmla="*/ 0 h 307"/>
                <a:gd name="T98" fmla="*/ 462 w 462"/>
                <a:gd name="T99" fmla="*/ 307 h 30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62" h="307">
                  <a:moveTo>
                    <a:pt x="3" y="289"/>
                  </a:moveTo>
                  <a:lnTo>
                    <a:pt x="0" y="279"/>
                  </a:lnTo>
                  <a:lnTo>
                    <a:pt x="5" y="263"/>
                  </a:lnTo>
                  <a:lnTo>
                    <a:pt x="16" y="243"/>
                  </a:lnTo>
                  <a:lnTo>
                    <a:pt x="32" y="220"/>
                  </a:lnTo>
                  <a:lnTo>
                    <a:pt x="52" y="196"/>
                  </a:lnTo>
                  <a:lnTo>
                    <a:pt x="75" y="171"/>
                  </a:lnTo>
                  <a:lnTo>
                    <a:pt x="100" y="147"/>
                  </a:lnTo>
                  <a:lnTo>
                    <a:pt x="126" y="124"/>
                  </a:lnTo>
                  <a:lnTo>
                    <a:pt x="138" y="114"/>
                  </a:lnTo>
                  <a:lnTo>
                    <a:pt x="152" y="107"/>
                  </a:lnTo>
                  <a:lnTo>
                    <a:pt x="166" y="102"/>
                  </a:lnTo>
                  <a:lnTo>
                    <a:pt x="180" y="98"/>
                  </a:lnTo>
                  <a:lnTo>
                    <a:pt x="194" y="95"/>
                  </a:lnTo>
                  <a:lnTo>
                    <a:pt x="206" y="94"/>
                  </a:lnTo>
                  <a:lnTo>
                    <a:pt x="220" y="94"/>
                  </a:lnTo>
                  <a:lnTo>
                    <a:pt x="234" y="92"/>
                  </a:lnTo>
                  <a:lnTo>
                    <a:pt x="247" y="94"/>
                  </a:lnTo>
                  <a:lnTo>
                    <a:pt x="259" y="94"/>
                  </a:lnTo>
                  <a:lnTo>
                    <a:pt x="272" y="92"/>
                  </a:lnTo>
                  <a:lnTo>
                    <a:pt x="284" y="91"/>
                  </a:lnTo>
                  <a:lnTo>
                    <a:pt x="294" y="90"/>
                  </a:lnTo>
                  <a:lnTo>
                    <a:pt x="304" y="87"/>
                  </a:lnTo>
                  <a:lnTo>
                    <a:pt x="314" y="82"/>
                  </a:lnTo>
                  <a:lnTo>
                    <a:pt x="323" y="76"/>
                  </a:lnTo>
                  <a:lnTo>
                    <a:pt x="338" y="61"/>
                  </a:lnTo>
                  <a:lnTo>
                    <a:pt x="350" y="44"/>
                  </a:lnTo>
                  <a:lnTo>
                    <a:pt x="362" y="29"/>
                  </a:lnTo>
                  <a:lnTo>
                    <a:pt x="372" y="15"/>
                  </a:lnTo>
                  <a:lnTo>
                    <a:pt x="381" y="5"/>
                  </a:lnTo>
                  <a:lnTo>
                    <a:pt x="391" y="0"/>
                  </a:lnTo>
                  <a:lnTo>
                    <a:pt x="401" y="3"/>
                  </a:lnTo>
                  <a:lnTo>
                    <a:pt x="411" y="14"/>
                  </a:lnTo>
                  <a:lnTo>
                    <a:pt x="424" y="38"/>
                  </a:lnTo>
                  <a:lnTo>
                    <a:pt x="438" y="74"/>
                  </a:lnTo>
                  <a:lnTo>
                    <a:pt x="451" y="117"/>
                  </a:lnTo>
                  <a:lnTo>
                    <a:pt x="460" y="163"/>
                  </a:lnTo>
                  <a:lnTo>
                    <a:pt x="462" y="208"/>
                  </a:lnTo>
                  <a:lnTo>
                    <a:pt x="454" y="244"/>
                  </a:lnTo>
                  <a:lnTo>
                    <a:pt x="436" y="271"/>
                  </a:lnTo>
                  <a:lnTo>
                    <a:pt x="401" y="280"/>
                  </a:lnTo>
                  <a:lnTo>
                    <a:pt x="380" y="279"/>
                  </a:lnTo>
                  <a:lnTo>
                    <a:pt x="360" y="277"/>
                  </a:lnTo>
                  <a:lnTo>
                    <a:pt x="340" y="273"/>
                  </a:lnTo>
                  <a:lnTo>
                    <a:pt x="320" y="270"/>
                  </a:lnTo>
                  <a:lnTo>
                    <a:pt x="302" y="265"/>
                  </a:lnTo>
                  <a:lnTo>
                    <a:pt x="284" y="259"/>
                  </a:lnTo>
                  <a:lnTo>
                    <a:pt x="266" y="254"/>
                  </a:lnTo>
                  <a:lnTo>
                    <a:pt x="249" y="249"/>
                  </a:lnTo>
                  <a:lnTo>
                    <a:pt x="233" y="243"/>
                  </a:lnTo>
                  <a:lnTo>
                    <a:pt x="218" y="240"/>
                  </a:lnTo>
                  <a:lnTo>
                    <a:pt x="204" y="236"/>
                  </a:lnTo>
                  <a:lnTo>
                    <a:pt x="190" y="234"/>
                  </a:lnTo>
                  <a:lnTo>
                    <a:pt x="178" y="233"/>
                  </a:lnTo>
                  <a:lnTo>
                    <a:pt x="166" y="234"/>
                  </a:lnTo>
                  <a:lnTo>
                    <a:pt x="156" y="237"/>
                  </a:lnTo>
                  <a:lnTo>
                    <a:pt x="145" y="242"/>
                  </a:lnTo>
                  <a:lnTo>
                    <a:pt x="127" y="256"/>
                  </a:lnTo>
                  <a:lnTo>
                    <a:pt x="108" y="270"/>
                  </a:lnTo>
                  <a:lnTo>
                    <a:pt x="90" y="285"/>
                  </a:lnTo>
                  <a:lnTo>
                    <a:pt x="70" y="296"/>
                  </a:lnTo>
                  <a:lnTo>
                    <a:pt x="53" y="304"/>
                  </a:lnTo>
                  <a:lnTo>
                    <a:pt x="35" y="307"/>
                  </a:lnTo>
                  <a:lnTo>
                    <a:pt x="19" y="302"/>
                  </a:lnTo>
                  <a:lnTo>
                    <a:pt x="3" y="289"/>
                  </a:lnTo>
                  <a:close/>
                </a:path>
              </a:pathLst>
            </a:custGeom>
            <a:solidFill>
              <a:srgbClr val="FF1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01" name="Freeform 117"/>
            <p:cNvSpPr>
              <a:spLocks/>
            </p:cNvSpPr>
            <p:nvPr/>
          </p:nvSpPr>
          <p:spPr bwMode="auto">
            <a:xfrm>
              <a:off x="1160" y="541"/>
              <a:ext cx="211" cy="134"/>
            </a:xfrm>
            <a:custGeom>
              <a:avLst/>
              <a:gdLst>
                <a:gd name="T0" fmla="*/ 1 w 421"/>
                <a:gd name="T1" fmla="*/ 4 h 268"/>
                <a:gd name="T2" fmla="*/ 0 w 421"/>
                <a:gd name="T3" fmla="*/ 4 h 268"/>
                <a:gd name="T4" fmla="*/ 1 w 421"/>
                <a:gd name="T5" fmla="*/ 4 h 268"/>
                <a:gd name="T6" fmla="*/ 1 w 421"/>
                <a:gd name="T7" fmla="*/ 3 h 268"/>
                <a:gd name="T8" fmla="*/ 1 w 421"/>
                <a:gd name="T9" fmla="*/ 3 h 268"/>
                <a:gd name="T10" fmla="*/ 1 w 421"/>
                <a:gd name="T11" fmla="*/ 3 h 268"/>
                <a:gd name="T12" fmla="*/ 2 w 421"/>
                <a:gd name="T13" fmla="*/ 2 h 268"/>
                <a:gd name="T14" fmla="*/ 2 w 421"/>
                <a:gd name="T15" fmla="*/ 2 h 268"/>
                <a:gd name="T16" fmla="*/ 2 w 421"/>
                <a:gd name="T17" fmla="*/ 2 h 268"/>
                <a:gd name="T18" fmla="*/ 3 w 421"/>
                <a:gd name="T19" fmla="*/ 1 h 268"/>
                <a:gd name="T20" fmla="*/ 3 w 421"/>
                <a:gd name="T21" fmla="*/ 1 h 268"/>
                <a:gd name="T22" fmla="*/ 3 w 421"/>
                <a:gd name="T23" fmla="*/ 1 h 268"/>
                <a:gd name="T24" fmla="*/ 4 w 421"/>
                <a:gd name="T25" fmla="*/ 1 h 268"/>
                <a:gd name="T26" fmla="*/ 4 w 421"/>
                <a:gd name="T27" fmla="*/ 1 h 268"/>
                <a:gd name="T28" fmla="*/ 5 w 421"/>
                <a:gd name="T29" fmla="*/ 1 h 268"/>
                <a:gd name="T30" fmla="*/ 5 w 421"/>
                <a:gd name="T31" fmla="*/ 1 h 268"/>
                <a:gd name="T32" fmla="*/ 5 w 421"/>
                <a:gd name="T33" fmla="*/ 1 h 268"/>
                <a:gd name="T34" fmla="*/ 5 w 421"/>
                <a:gd name="T35" fmla="*/ 1 h 268"/>
                <a:gd name="T36" fmla="*/ 5 w 421"/>
                <a:gd name="T37" fmla="*/ 1 h 268"/>
                <a:gd name="T38" fmla="*/ 6 w 421"/>
                <a:gd name="T39" fmla="*/ 1 h 268"/>
                <a:gd name="T40" fmla="*/ 6 w 421"/>
                <a:gd name="T41" fmla="*/ 1 h 268"/>
                <a:gd name="T42" fmla="*/ 6 w 421"/>
                <a:gd name="T43" fmla="*/ 1 h 268"/>
                <a:gd name="T44" fmla="*/ 6 w 421"/>
                <a:gd name="T45" fmla="*/ 0 h 268"/>
                <a:gd name="T46" fmla="*/ 6 w 421"/>
                <a:gd name="T47" fmla="*/ 1 h 268"/>
                <a:gd name="T48" fmla="*/ 6 w 421"/>
                <a:gd name="T49" fmla="*/ 1 h 268"/>
                <a:gd name="T50" fmla="*/ 7 w 421"/>
                <a:gd name="T51" fmla="*/ 1 h 268"/>
                <a:gd name="T52" fmla="*/ 7 w 421"/>
                <a:gd name="T53" fmla="*/ 1 h 268"/>
                <a:gd name="T54" fmla="*/ 7 w 421"/>
                <a:gd name="T55" fmla="*/ 2 h 268"/>
                <a:gd name="T56" fmla="*/ 7 w 421"/>
                <a:gd name="T57" fmla="*/ 2 h 268"/>
                <a:gd name="T58" fmla="*/ 7 w 421"/>
                <a:gd name="T59" fmla="*/ 3 h 268"/>
                <a:gd name="T60" fmla="*/ 7 w 421"/>
                <a:gd name="T61" fmla="*/ 3 h 268"/>
                <a:gd name="T62" fmla="*/ 7 w 421"/>
                <a:gd name="T63" fmla="*/ 4 h 268"/>
                <a:gd name="T64" fmla="*/ 6 w 421"/>
                <a:gd name="T65" fmla="*/ 4 h 268"/>
                <a:gd name="T66" fmla="*/ 6 w 421"/>
                <a:gd name="T67" fmla="*/ 4 h 268"/>
                <a:gd name="T68" fmla="*/ 6 w 421"/>
                <a:gd name="T69" fmla="*/ 4 h 268"/>
                <a:gd name="T70" fmla="*/ 5 w 421"/>
                <a:gd name="T71" fmla="*/ 4 h 268"/>
                <a:gd name="T72" fmla="*/ 5 w 421"/>
                <a:gd name="T73" fmla="*/ 4 h 268"/>
                <a:gd name="T74" fmla="*/ 5 w 421"/>
                <a:gd name="T75" fmla="*/ 4 h 268"/>
                <a:gd name="T76" fmla="*/ 5 w 421"/>
                <a:gd name="T77" fmla="*/ 4 h 268"/>
                <a:gd name="T78" fmla="*/ 4 w 421"/>
                <a:gd name="T79" fmla="*/ 3 h 268"/>
                <a:gd name="T80" fmla="*/ 4 w 421"/>
                <a:gd name="T81" fmla="*/ 3 h 268"/>
                <a:gd name="T82" fmla="*/ 4 w 421"/>
                <a:gd name="T83" fmla="*/ 3 h 268"/>
                <a:gd name="T84" fmla="*/ 4 w 421"/>
                <a:gd name="T85" fmla="*/ 3 h 268"/>
                <a:gd name="T86" fmla="*/ 3 w 421"/>
                <a:gd name="T87" fmla="*/ 3 h 268"/>
                <a:gd name="T88" fmla="*/ 3 w 421"/>
                <a:gd name="T89" fmla="*/ 3 h 268"/>
                <a:gd name="T90" fmla="*/ 3 w 421"/>
                <a:gd name="T91" fmla="*/ 3 h 268"/>
                <a:gd name="T92" fmla="*/ 3 w 421"/>
                <a:gd name="T93" fmla="*/ 3 h 268"/>
                <a:gd name="T94" fmla="*/ 3 w 421"/>
                <a:gd name="T95" fmla="*/ 3 h 268"/>
                <a:gd name="T96" fmla="*/ 3 w 421"/>
                <a:gd name="T97" fmla="*/ 3 h 268"/>
                <a:gd name="T98" fmla="*/ 2 w 421"/>
                <a:gd name="T99" fmla="*/ 3 h 268"/>
                <a:gd name="T100" fmla="*/ 2 w 421"/>
                <a:gd name="T101" fmla="*/ 4 h 268"/>
                <a:gd name="T102" fmla="*/ 2 w 421"/>
                <a:gd name="T103" fmla="*/ 4 h 268"/>
                <a:gd name="T104" fmla="*/ 1 w 421"/>
                <a:gd name="T105" fmla="*/ 4 h 268"/>
                <a:gd name="T106" fmla="*/ 1 w 421"/>
                <a:gd name="T107" fmla="*/ 4 h 268"/>
                <a:gd name="T108" fmla="*/ 1 w 421"/>
                <a:gd name="T109" fmla="*/ 4 h 268"/>
                <a:gd name="T110" fmla="*/ 1 w 421"/>
                <a:gd name="T111" fmla="*/ 4 h 268"/>
                <a:gd name="T112" fmla="*/ 1 w 421"/>
                <a:gd name="T113" fmla="*/ 4 h 26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21"/>
                <a:gd name="T172" fmla="*/ 0 h 268"/>
                <a:gd name="T173" fmla="*/ 421 w 421"/>
                <a:gd name="T174" fmla="*/ 268 h 268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21" h="268">
                  <a:moveTo>
                    <a:pt x="2" y="252"/>
                  </a:moveTo>
                  <a:lnTo>
                    <a:pt x="0" y="243"/>
                  </a:lnTo>
                  <a:lnTo>
                    <a:pt x="4" y="229"/>
                  </a:lnTo>
                  <a:lnTo>
                    <a:pt x="14" y="212"/>
                  </a:lnTo>
                  <a:lnTo>
                    <a:pt x="29" y="192"/>
                  </a:lnTo>
                  <a:lnTo>
                    <a:pt x="47" y="170"/>
                  </a:lnTo>
                  <a:lnTo>
                    <a:pt x="68" y="148"/>
                  </a:lnTo>
                  <a:lnTo>
                    <a:pt x="91" y="126"/>
                  </a:lnTo>
                  <a:lnTo>
                    <a:pt x="114" y="107"/>
                  </a:lnTo>
                  <a:lnTo>
                    <a:pt x="138" y="92"/>
                  </a:lnTo>
                  <a:lnTo>
                    <a:pt x="163" y="84"/>
                  </a:lnTo>
                  <a:lnTo>
                    <a:pt x="189" y="80"/>
                  </a:lnTo>
                  <a:lnTo>
                    <a:pt x="213" y="80"/>
                  </a:lnTo>
                  <a:lnTo>
                    <a:pt x="236" y="80"/>
                  </a:lnTo>
                  <a:lnTo>
                    <a:pt x="258" y="79"/>
                  </a:lnTo>
                  <a:lnTo>
                    <a:pt x="277" y="75"/>
                  </a:lnTo>
                  <a:lnTo>
                    <a:pt x="295" y="65"/>
                  </a:lnTo>
                  <a:lnTo>
                    <a:pt x="309" y="52"/>
                  </a:lnTo>
                  <a:lnTo>
                    <a:pt x="320" y="38"/>
                  </a:lnTo>
                  <a:lnTo>
                    <a:pt x="330" y="24"/>
                  </a:lnTo>
                  <a:lnTo>
                    <a:pt x="341" y="12"/>
                  </a:lnTo>
                  <a:lnTo>
                    <a:pt x="349" y="3"/>
                  </a:lnTo>
                  <a:lnTo>
                    <a:pt x="357" y="0"/>
                  </a:lnTo>
                  <a:lnTo>
                    <a:pt x="366" y="2"/>
                  </a:lnTo>
                  <a:lnTo>
                    <a:pt x="375" y="11"/>
                  </a:lnTo>
                  <a:lnTo>
                    <a:pt x="387" y="32"/>
                  </a:lnTo>
                  <a:lnTo>
                    <a:pt x="401" y="63"/>
                  </a:lnTo>
                  <a:lnTo>
                    <a:pt x="412" y="101"/>
                  </a:lnTo>
                  <a:lnTo>
                    <a:pt x="420" y="141"/>
                  </a:lnTo>
                  <a:lnTo>
                    <a:pt x="421" y="180"/>
                  </a:lnTo>
                  <a:lnTo>
                    <a:pt x="416" y="213"/>
                  </a:lnTo>
                  <a:lnTo>
                    <a:pt x="397" y="236"/>
                  </a:lnTo>
                  <a:lnTo>
                    <a:pt x="366" y="244"/>
                  </a:lnTo>
                  <a:lnTo>
                    <a:pt x="347" y="243"/>
                  </a:lnTo>
                  <a:lnTo>
                    <a:pt x="328" y="241"/>
                  </a:lnTo>
                  <a:lnTo>
                    <a:pt x="310" y="238"/>
                  </a:lnTo>
                  <a:lnTo>
                    <a:pt x="292" y="235"/>
                  </a:lnTo>
                  <a:lnTo>
                    <a:pt x="275" y="230"/>
                  </a:lnTo>
                  <a:lnTo>
                    <a:pt x="259" y="225"/>
                  </a:lnTo>
                  <a:lnTo>
                    <a:pt x="243" y="221"/>
                  </a:lnTo>
                  <a:lnTo>
                    <a:pt x="227" y="216"/>
                  </a:lnTo>
                  <a:lnTo>
                    <a:pt x="213" y="212"/>
                  </a:lnTo>
                  <a:lnTo>
                    <a:pt x="199" y="208"/>
                  </a:lnTo>
                  <a:lnTo>
                    <a:pt x="185" y="206"/>
                  </a:lnTo>
                  <a:lnTo>
                    <a:pt x="174" y="203"/>
                  </a:lnTo>
                  <a:lnTo>
                    <a:pt x="162" y="202"/>
                  </a:lnTo>
                  <a:lnTo>
                    <a:pt x="151" y="203"/>
                  </a:lnTo>
                  <a:lnTo>
                    <a:pt x="142" y="206"/>
                  </a:lnTo>
                  <a:lnTo>
                    <a:pt x="132" y="210"/>
                  </a:lnTo>
                  <a:lnTo>
                    <a:pt x="115" y="223"/>
                  </a:lnTo>
                  <a:lnTo>
                    <a:pt x="98" y="236"/>
                  </a:lnTo>
                  <a:lnTo>
                    <a:pt x="80" y="248"/>
                  </a:lnTo>
                  <a:lnTo>
                    <a:pt x="64" y="259"/>
                  </a:lnTo>
                  <a:lnTo>
                    <a:pt x="47" y="266"/>
                  </a:lnTo>
                  <a:lnTo>
                    <a:pt x="31" y="268"/>
                  </a:lnTo>
                  <a:lnTo>
                    <a:pt x="16" y="263"/>
                  </a:lnTo>
                  <a:lnTo>
                    <a:pt x="2" y="252"/>
                  </a:lnTo>
                  <a:close/>
                </a:path>
              </a:pathLst>
            </a:custGeom>
            <a:solidFill>
              <a:srgbClr val="FF3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02" name="Freeform 118"/>
            <p:cNvSpPr>
              <a:spLocks/>
            </p:cNvSpPr>
            <p:nvPr/>
          </p:nvSpPr>
          <p:spPr bwMode="auto">
            <a:xfrm>
              <a:off x="1174" y="550"/>
              <a:ext cx="191" cy="115"/>
            </a:xfrm>
            <a:custGeom>
              <a:avLst/>
              <a:gdLst>
                <a:gd name="T0" fmla="*/ 0 w 384"/>
                <a:gd name="T1" fmla="*/ 4 h 230"/>
                <a:gd name="T2" fmla="*/ 0 w 384"/>
                <a:gd name="T3" fmla="*/ 4 h 230"/>
                <a:gd name="T4" fmla="*/ 0 w 384"/>
                <a:gd name="T5" fmla="*/ 4 h 230"/>
                <a:gd name="T6" fmla="*/ 0 w 384"/>
                <a:gd name="T7" fmla="*/ 3 h 230"/>
                <a:gd name="T8" fmla="*/ 0 w 384"/>
                <a:gd name="T9" fmla="*/ 3 h 230"/>
                <a:gd name="T10" fmla="*/ 0 w 384"/>
                <a:gd name="T11" fmla="*/ 3 h 230"/>
                <a:gd name="T12" fmla="*/ 0 w 384"/>
                <a:gd name="T13" fmla="*/ 2 h 230"/>
                <a:gd name="T14" fmla="*/ 1 w 384"/>
                <a:gd name="T15" fmla="*/ 2 h 230"/>
                <a:gd name="T16" fmla="*/ 1 w 384"/>
                <a:gd name="T17" fmla="*/ 2 h 230"/>
                <a:gd name="T18" fmla="*/ 1 w 384"/>
                <a:gd name="T19" fmla="*/ 2 h 230"/>
                <a:gd name="T20" fmla="*/ 2 w 384"/>
                <a:gd name="T21" fmla="*/ 2 h 230"/>
                <a:gd name="T22" fmla="*/ 2 w 384"/>
                <a:gd name="T23" fmla="*/ 2 h 230"/>
                <a:gd name="T24" fmla="*/ 3 w 384"/>
                <a:gd name="T25" fmla="*/ 2 h 230"/>
                <a:gd name="T26" fmla="*/ 3 w 384"/>
                <a:gd name="T27" fmla="*/ 2 h 230"/>
                <a:gd name="T28" fmla="*/ 3 w 384"/>
                <a:gd name="T29" fmla="*/ 2 h 230"/>
                <a:gd name="T30" fmla="*/ 3 w 384"/>
                <a:gd name="T31" fmla="*/ 1 h 230"/>
                <a:gd name="T32" fmla="*/ 4 w 384"/>
                <a:gd name="T33" fmla="*/ 1 h 230"/>
                <a:gd name="T34" fmla="*/ 4 w 384"/>
                <a:gd name="T35" fmla="*/ 1 h 230"/>
                <a:gd name="T36" fmla="*/ 4 w 384"/>
                <a:gd name="T37" fmla="*/ 1 h 230"/>
                <a:gd name="T38" fmla="*/ 4 w 384"/>
                <a:gd name="T39" fmla="*/ 1 h 230"/>
                <a:gd name="T40" fmla="*/ 4 w 384"/>
                <a:gd name="T41" fmla="*/ 1 h 230"/>
                <a:gd name="T42" fmla="*/ 4 w 384"/>
                <a:gd name="T43" fmla="*/ 1 h 230"/>
                <a:gd name="T44" fmla="*/ 5 w 384"/>
                <a:gd name="T45" fmla="*/ 0 h 230"/>
                <a:gd name="T46" fmla="*/ 5 w 384"/>
                <a:gd name="T47" fmla="*/ 1 h 230"/>
                <a:gd name="T48" fmla="*/ 5 w 384"/>
                <a:gd name="T49" fmla="*/ 1 h 230"/>
                <a:gd name="T50" fmla="*/ 5 w 384"/>
                <a:gd name="T51" fmla="*/ 1 h 230"/>
                <a:gd name="T52" fmla="*/ 5 w 384"/>
                <a:gd name="T53" fmla="*/ 1 h 230"/>
                <a:gd name="T54" fmla="*/ 5 w 384"/>
                <a:gd name="T55" fmla="*/ 2 h 230"/>
                <a:gd name="T56" fmla="*/ 5 w 384"/>
                <a:gd name="T57" fmla="*/ 2 h 230"/>
                <a:gd name="T58" fmla="*/ 5 w 384"/>
                <a:gd name="T59" fmla="*/ 3 h 230"/>
                <a:gd name="T60" fmla="*/ 5 w 384"/>
                <a:gd name="T61" fmla="*/ 3 h 230"/>
                <a:gd name="T62" fmla="*/ 5 w 384"/>
                <a:gd name="T63" fmla="*/ 4 h 230"/>
                <a:gd name="T64" fmla="*/ 5 w 384"/>
                <a:gd name="T65" fmla="*/ 4 h 230"/>
                <a:gd name="T66" fmla="*/ 4 w 384"/>
                <a:gd name="T67" fmla="*/ 4 h 230"/>
                <a:gd name="T68" fmla="*/ 4 w 384"/>
                <a:gd name="T69" fmla="*/ 4 h 230"/>
                <a:gd name="T70" fmla="*/ 4 w 384"/>
                <a:gd name="T71" fmla="*/ 4 h 230"/>
                <a:gd name="T72" fmla="*/ 4 w 384"/>
                <a:gd name="T73" fmla="*/ 4 h 230"/>
                <a:gd name="T74" fmla="*/ 3 w 384"/>
                <a:gd name="T75" fmla="*/ 4 h 230"/>
                <a:gd name="T76" fmla="*/ 3 w 384"/>
                <a:gd name="T77" fmla="*/ 4 h 230"/>
                <a:gd name="T78" fmla="*/ 3 w 384"/>
                <a:gd name="T79" fmla="*/ 3 h 230"/>
                <a:gd name="T80" fmla="*/ 3 w 384"/>
                <a:gd name="T81" fmla="*/ 3 h 230"/>
                <a:gd name="T82" fmla="*/ 3 w 384"/>
                <a:gd name="T83" fmla="*/ 3 h 230"/>
                <a:gd name="T84" fmla="*/ 2 w 384"/>
                <a:gd name="T85" fmla="*/ 3 h 230"/>
                <a:gd name="T86" fmla="*/ 2 w 384"/>
                <a:gd name="T87" fmla="*/ 3 h 230"/>
                <a:gd name="T88" fmla="*/ 2 w 384"/>
                <a:gd name="T89" fmla="*/ 3 h 230"/>
                <a:gd name="T90" fmla="*/ 2 w 384"/>
                <a:gd name="T91" fmla="*/ 3 h 230"/>
                <a:gd name="T92" fmla="*/ 2 w 384"/>
                <a:gd name="T93" fmla="*/ 3 h 230"/>
                <a:gd name="T94" fmla="*/ 2 w 384"/>
                <a:gd name="T95" fmla="*/ 3 h 230"/>
                <a:gd name="T96" fmla="*/ 1 w 384"/>
                <a:gd name="T97" fmla="*/ 3 h 230"/>
                <a:gd name="T98" fmla="*/ 1 w 384"/>
                <a:gd name="T99" fmla="*/ 3 h 230"/>
                <a:gd name="T100" fmla="*/ 1 w 384"/>
                <a:gd name="T101" fmla="*/ 4 h 230"/>
                <a:gd name="T102" fmla="*/ 1 w 384"/>
                <a:gd name="T103" fmla="*/ 4 h 230"/>
                <a:gd name="T104" fmla="*/ 0 w 384"/>
                <a:gd name="T105" fmla="*/ 4 h 230"/>
                <a:gd name="T106" fmla="*/ 0 w 384"/>
                <a:gd name="T107" fmla="*/ 4 h 230"/>
                <a:gd name="T108" fmla="*/ 0 w 384"/>
                <a:gd name="T109" fmla="*/ 4 h 230"/>
                <a:gd name="T110" fmla="*/ 0 w 384"/>
                <a:gd name="T111" fmla="*/ 4 h 230"/>
                <a:gd name="T112" fmla="*/ 0 w 384"/>
                <a:gd name="T113" fmla="*/ 4 h 23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84"/>
                <a:gd name="T172" fmla="*/ 0 h 230"/>
                <a:gd name="T173" fmla="*/ 384 w 384"/>
                <a:gd name="T174" fmla="*/ 230 h 23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84" h="230">
                  <a:moveTo>
                    <a:pt x="3" y="218"/>
                  </a:moveTo>
                  <a:lnTo>
                    <a:pt x="0" y="210"/>
                  </a:lnTo>
                  <a:lnTo>
                    <a:pt x="5" y="198"/>
                  </a:lnTo>
                  <a:lnTo>
                    <a:pt x="14" y="183"/>
                  </a:lnTo>
                  <a:lnTo>
                    <a:pt x="27" y="166"/>
                  </a:lnTo>
                  <a:lnTo>
                    <a:pt x="44" y="147"/>
                  </a:lnTo>
                  <a:lnTo>
                    <a:pt x="63" y="128"/>
                  </a:lnTo>
                  <a:lnTo>
                    <a:pt x="83" y="109"/>
                  </a:lnTo>
                  <a:lnTo>
                    <a:pt x="105" y="92"/>
                  </a:lnTo>
                  <a:lnTo>
                    <a:pt x="127" y="79"/>
                  </a:lnTo>
                  <a:lnTo>
                    <a:pt x="149" y="73"/>
                  </a:lnTo>
                  <a:lnTo>
                    <a:pt x="172" y="70"/>
                  </a:lnTo>
                  <a:lnTo>
                    <a:pt x="194" y="69"/>
                  </a:lnTo>
                  <a:lnTo>
                    <a:pt x="216" y="69"/>
                  </a:lnTo>
                  <a:lnTo>
                    <a:pt x="235" y="68"/>
                  </a:lnTo>
                  <a:lnTo>
                    <a:pt x="253" y="64"/>
                  </a:lnTo>
                  <a:lnTo>
                    <a:pt x="268" y="56"/>
                  </a:lnTo>
                  <a:lnTo>
                    <a:pt x="280" y="45"/>
                  </a:lnTo>
                  <a:lnTo>
                    <a:pt x="292" y="33"/>
                  </a:lnTo>
                  <a:lnTo>
                    <a:pt x="301" y="21"/>
                  </a:lnTo>
                  <a:lnTo>
                    <a:pt x="309" y="10"/>
                  </a:lnTo>
                  <a:lnTo>
                    <a:pt x="317" y="3"/>
                  </a:lnTo>
                  <a:lnTo>
                    <a:pt x="325" y="0"/>
                  </a:lnTo>
                  <a:lnTo>
                    <a:pt x="333" y="2"/>
                  </a:lnTo>
                  <a:lnTo>
                    <a:pt x="341" y="10"/>
                  </a:lnTo>
                  <a:lnTo>
                    <a:pt x="352" y="29"/>
                  </a:lnTo>
                  <a:lnTo>
                    <a:pt x="364" y="55"/>
                  </a:lnTo>
                  <a:lnTo>
                    <a:pt x="375" y="88"/>
                  </a:lnTo>
                  <a:lnTo>
                    <a:pt x="383" y="122"/>
                  </a:lnTo>
                  <a:lnTo>
                    <a:pt x="384" y="155"/>
                  </a:lnTo>
                  <a:lnTo>
                    <a:pt x="378" y="184"/>
                  </a:lnTo>
                  <a:lnTo>
                    <a:pt x="362" y="204"/>
                  </a:lnTo>
                  <a:lnTo>
                    <a:pt x="333" y="211"/>
                  </a:lnTo>
                  <a:lnTo>
                    <a:pt x="316" y="210"/>
                  </a:lnTo>
                  <a:lnTo>
                    <a:pt x="299" y="208"/>
                  </a:lnTo>
                  <a:lnTo>
                    <a:pt x="283" y="206"/>
                  </a:lnTo>
                  <a:lnTo>
                    <a:pt x="266" y="203"/>
                  </a:lnTo>
                  <a:lnTo>
                    <a:pt x="250" y="199"/>
                  </a:lnTo>
                  <a:lnTo>
                    <a:pt x="235" y="195"/>
                  </a:lnTo>
                  <a:lnTo>
                    <a:pt x="221" y="191"/>
                  </a:lnTo>
                  <a:lnTo>
                    <a:pt x="208" y="186"/>
                  </a:lnTo>
                  <a:lnTo>
                    <a:pt x="194" y="183"/>
                  </a:lnTo>
                  <a:lnTo>
                    <a:pt x="181" y="180"/>
                  </a:lnTo>
                  <a:lnTo>
                    <a:pt x="170" y="177"/>
                  </a:lnTo>
                  <a:lnTo>
                    <a:pt x="158" y="176"/>
                  </a:lnTo>
                  <a:lnTo>
                    <a:pt x="148" y="175"/>
                  </a:lnTo>
                  <a:lnTo>
                    <a:pt x="139" y="176"/>
                  </a:lnTo>
                  <a:lnTo>
                    <a:pt x="129" y="178"/>
                  </a:lnTo>
                  <a:lnTo>
                    <a:pt x="121" y="182"/>
                  </a:lnTo>
                  <a:lnTo>
                    <a:pt x="105" y="192"/>
                  </a:lnTo>
                  <a:lnTo>
                    <a:pt x="90" y="203"/>
                  </a:lnTo>
                  <a:lnTo>
                    <a:pt x="74" y="214"/>
                  </a:lnTo>
                  <a:lnTo>
                    <a:pt x="59" y="222"/>
                  </a:lnTo>
                  <a:lnTo>
                    <a:pt x="43" y="229"/>
                  </a:lnTo>
                  <a:lnTo>
                    <a:pt x="29" y="230"/>
                  </a:lnTo>
                  <a:lnTo>
                    <a:pt x="15" y="227"/>
                  </a:lnTo>
                  <a:lnTo>
                    <a:pt x="3" y="218"/>
                  </a:lnTo>
                  <a:close/>
                </a:path>
              </a:pathLst>
            </a:custGeom>
            <a:solidFill>
              <a:srgbClr val="FF4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03" name="Freeform 119"/>
            <p:cNvSpPr>
              <a:spLocks/>
            </p:cNvSpPr>
            <p:nvPr/>
          </p:nvSpPr>
          <p:spPr bwMode="auto">
            <a:xfrm>
              <a:off x="1187" y="559"/>
              <a:ext cx="173" cy="95"/>
            </a:xfrm>
            <a:custGeom>
              <a:avLst/>
              <a:gdLst>
                <a:gd name="T0" fmla="*/ 1 w 345"/>
                <a:gd name="T1" fmla="*/ 2 h 192"/>
                <a:gd name="T2" fmla="*/ 0 w 345"/>
                <a:gd name="T3" fmla="*/ 2 h 192"/>
                <a:gd name="T4" fmla="*/ 1 w 345"/>
                <a:gd name="T5" fmla="*/ 2 h 192"/>
                <a:gd name="T6" fmla="*/ 1 w 345"/>
                <a:gd name="T7" fmla="*/ 2 h 192"/>
                <a:gd name="T8" fmla="*/ 1 w 345"/>
                <a:gd name="T9" fmla="*/ 2 h 192"/>
                <a:gd name="T10" fmla="*/ 1 w 345"/>
                <a:gd name="T11" fmla="*/ 1 h 192"/>
                <a:gd name="T12" fmla="*/ 1 w 345"/>
                <a:gd name="T13" fmla="*/ 1 h 192"/>
                <a:gd name="T14" fmla="*/ 2 w 345"/>
                <a:gd name="T15" fmla="*/ 1 h 192"/>
                <a:gd name="T16" fmla="*/ 2 w 345"/>
                <a:gd name="T17" fmla="*/ 1 h 192"/>
                <a:gd name="T18" fmla="*/ 2 w 345"/>
                <a:gd name="T19" fmla="*/ 1 h 192"/>
                <a:gd name="T20" fmla="*/ 3 w 345"/>
                <a:gd name="T21" fmla="*/ 0 h 192"/>
                <a:gd name="T22" fmla="*/ 3 w 345"/>
                <a:gd name="T23" fmla="*/ 0 h 192"/>
                <a:gd name="T24" fmla="*/ 3 w 345"/>
                <a:gd name="T25" fmla="*/ 0 h 192"/>
                <a:gd name="T26" fmla="*/ 4 w 345"/>
                <a:gd name="T27" fmla="*/ 0 h 192"/>
                <a:gd name="T28" fmla="*/ 4 w 345"/>
                <a:gd name="T29" fmla="*/ 0 h 192"/>
                <a:gd name="T30" fmla="*/ 4 w 345"/>
                <a:gd name="T31" fmla="*/ 0 h 192"/>
                <a:gd name="T32" fmla="*/ 4 w 345"/>
                <a:gd name="T33" fmla="*/ 0 h 192"/>
                <a:gd name="T34" fmla="*/ 4 w 345"/>
                <a:gd name="T35" fmla="*/ 0 h 192"/>
                <a:gd name="T36" fmla="*/ 5 w 345"/>
                <a:gd name="T37" fmla="*/ 0 h 192"/>
                <a:gd name="T38" fmla="*/ 5 w 345"/>
                <a:gd name="T39" fmla="*/ 0 h 192"/>
                <a:gd name="T40" fmla="*/ 5 w 345"/>
                <a:gd name="T41" fmla="*/ 0 h 192"/>
                <a:gd name="T42" fmla="*/ 5 w 345"/>
                <a:gd name="T43" fmla="*/ 0 h 192"/>
                <a:gd name="T44" fmla="*/ 5 w 345"/>
                <a:gd name="T45" fmla="*/ 0 h 192"/>
                <a:gd name="T46" fmla="*/ 5 w 345"/>
                <a:gd name="T47" fmla="*/ 0 h 192"/>
                <a:gd name="T48" fmla="*/ 5 w 345"/>
                <a:gd name="T49" fmla="*/ 0 h 192"/>
                <a:gd name="T50" fmla="*/ 5 w 345"/>
                <a:gd name="T51" fmla="*/ 0 h 192"/>
                <a:gd name="T52" fmla="*/ 6 w 345"/>
                <a:gd name="T53" fmla="*/ 0 h 192"/>
                <a:gd name="T54" fmla="*/ 6 w 345"/>
                <a:gd name="T55" fmla="*/ 1 h 192"/>
                <a:gd name="T56" fmla="*/ 6 w 345"/>
                <a:gd name="T57" fmla="*/ 1 h 192"/>
                <a:gd name="T58" fmla="*/ 6 w 345"/>
                <a:gd name="T59" fmla="*/ 2 h 192"/>
                <a:gd name="T60" fmla="*/ 6 w 345"/>
                <a:gd name="T61" fmla="*/ 2 h 192"/>
                <a:gd name="T62" fmla="*/ 6 w 345"/>
                <a:gd name="T63" fmla="*/ 2 h 192"/>
                <a:gd name="T64" fmla="*/ 5 w 345"/>
                <a:gd name="T65" fmla="*/ 2 h 192"/>
                <a:gd name="T66" fmla="*/ 5 w 345"/>
                <a:gd name="T67" fmla="*/ 2 h 192"/>
                <a:gd name="T68" fmla="*/ 5 w 345"/>
                <a:gd name="T69" fmla="*/ 2 h 192"/>
                <a:gd name="T70" fmla="*/ 4 w 345"/>
                <a:gd name="T71" fmla="*/ 2 h 192"/>
                <a:gd name="T72" fmla="*/ 4 w 345"/>
                <a:gd name="T73" fmla="*/ 2 h 192"/>
                <a:gd name="T74" fmla="*/ 4 w 345"/>
                <a:gd name="T75" fmla="*/ 2 h 192"/>
                <a:gd name="T76" fmla="*/ 4 w 345"/>
                <a:gd name="T77" fmla="*/ 2 h 192"/>
                <a:gd name="T78" fmla="*/ 4 w 345"/>
                <a:gd name="T79" fmla="*/ 2 h 192"/>
                <a:gd name="T80" fmla="*/ 3 w 345"/>
                <a:gd name="T81" fmla="*/ 2 h 192"/>
                <a:gd name="T82" fmla="*/ 3 w 345"/>
                <a:gd name="T83" fmla="*/ 2 h 192"/>
                <a:gd name="T84" fmla="*/ 3 w 345"/>
                <a:gd name="T85" fmla="*/ 2 h 192"/>
                <a:gd name="T86" fmla="*/ 3 w 345"/>
                <a:gd name="T87" fmla="*/ 2 h 192"/>
                <a:gd name="T88" fmla="*/ 3 w 345"/>
                <a:gd name="T89" fmla="*/ 2 h 192"/>
                <a:gd name="T90" fmla="*/ 3 w 345"/>
                <a:gd name="T91" fmla="*/ 2 h 192"/>
                <a:gd name="T92" fmla="*/ 2 w 345"/>
                <a:gd name="T93" fmla="*/ 2 h 192"/>
                <a:gd name="T94" fmla="*/ 2 w 345"/>
                <a:gd name="T95" fmla="*/ 2 h 192"/>
                <a:gd name="T96" fmla="*/ 2 w 345"/>
                <a:gd name="T97" fmla="*/ 2 h 192"/>
                <a:gd name="T98" fmla="*/ 2 w 345"/>
                <a:gd name="T99" fmla="*/ 2 h 192"/>
                <a:gd name="T100" fmla="*/ 2 w 345"/>
                <a:gd name="T101" fmla="*/ 2 h 192"/>
                <a:gd name="T102" fmla="*/ 2 w 345"/>
                <a:gd name="T103" fmla="*/ 2 h 192"/>
                <a:gd name="T104" fmla="*/ 1 w 345"/>
                <a:gd name="T105" fmla="*/ 2 h 192"/>
                <a:gd name="T106" fmla="*/ 1 w 345"/>
                <a:gd name="T107" fmla="*/ 2 h 192"/>
                <a:gd name="T108" fmla="*/ 1 w 345"/>
                <a:gd name="T109" fmla="*/ 2 h 192"/>
                <a:gd name="T110" fmla="*/ 1 w 345"/>
                <a:gd name="T111" fmla="*/ 2 h 192"/>
                <a:gd name="T112" fmla="*/ 1 w 345"/>
                <a:gd name="T113" fmla="*/ 2 h 19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345"/>
                <a:gd name="T172" fmla="*/ 0 h 192"/>
                <a:gd name="T173" fmla="*/ 345 w 345"/>
                <a:gd name="T174" fmla="*/ 192 h 19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345" h="192">
                  <a:moveTo>
                    <a:pt x="2" y="181"/>
                  </a:moveTo>
                  <a:lnTo>
                    <a:pt x="0" y="174"/>
                  </a:lnTo>
                  <a:lnTo>
                    <a:pt x="4" y="165"/>
                  </a:lnTo>
                  <a:lnTo>
                    <a:pt x="13" y="152"/>
                  </a:lnTo>
                  <a:lnTo>
                    <a:pt x="24" y="137"/>
                  </a:lnTo>
                  <a:lnTo>
                    <a:pt x="39" y="122"/>
                  </a:lnTo>
                  <a:lnTo>
                    <a:pt x="56" y="107"/>
                  </a:lnTo>
                  <a:lnTo>
                    <a:pt x="75" y="91"/>
                  </a:lnTo>
                  <a:lnTo>
                    <a:pt x="94" y="78"/>
                  </a:lnTo>
                  <a:lnTo>
                    <a:pt x="114" y="67"/>
                  </a:lnTo>
                  <a:lnTo>
                    <a:pt x="133" y="61"/>
                  </a:lnTo>
                  <a:lnTo>
                    <a:pt x="154" y="58"/>
                  </a:lnTo>
                  <a:lnTo>
                    <a:pt x="175" y="58"/>
                  </a:lnTo>
                  <a:lnTo>
                    <a:pt x="193" y="58"/>
                  </a:lnTo>
                  <a:lnTo>
                    <a:pt x="212" y="57"/>
                  </a:lnTo>
                  <a:lnTo>
                    <a:pt x="227" y="55"/>
                  </a:lnTo>
                  <a:lnTo>
                    <a:pt x="241" y="48"/>
                  </a:lnTo>
                  <a:lnTo>
                    <a:pt x="252" y="38"/>
                  </a:lnTo>
                  <a:lnTo>
                    <a:pt x="262" y="28"/>
                  </a:lnTo>
                  <a:lnTo>
                    <a:pt x="271" y="18"/>
                  </a:lnTo>
                  <a:lnTo>
                    <a:pt x="279" y="9"/>
                  </a:lnTo>
                  <a:lnTo>
                    <a:pt x="285" y="3"/>
                  </a:lnTo>
                  <a:lnTo>
                    <a:pt x="292" y="0"/>
                  </a:lnTo>
                  <a:lnTo>
                    <a:pt x="299" y="2"/>
                  </a:lnTo>
                  <a:lnTo>
                    <a:pt x="307" y="9"/>
                  </a:lnTo>
                  <a:lnTo>
                    <a:pt x="317" y="23"/>
                  </a:lnTo>
                  <a:lnTo>
                    <a:pt x="327" y="45"/>
                  </a:lnTo>
                  <a:lnTo>
                    <a:pt x="337" y="73"/>
                  </a:lnTo>
                  <a:lnTo>
                    <a:pt x="343" y="102"/>
                  </a:lnTo>
                  <a:lnTo>
                    <a:pt x="345" y="129"/>
                  </a:lnTo>
                  <a:lnTo>
                    <a:pt x="340" y="154"/>
                  </a:lnTo>
                  <a:lnTo>
                    <a:pt x="325" y="170"/>
                  </a:lnTo>
                  <a:lnTo>
                    <a:pt x="299" y="175"/>
                  </a:lnTo>
                  <a:lnTo>
                    <a:pt x="283" y="175"/>
                  </a:lnTo>
                  <a:lnTo>
                    <a:pt x="268" y="173"/>
                  </a:lnTo>
                  <a:lnTo>
                    <a:pt x="253" y="172"/>
                  </a:lnTo>
                  <a:lnTo>
                    <a:pt x="239" y="168"/>
                  </a:lnTo>
                  <a:lnTo>
                    <a:pt x="226" y="166"/>
                  </a:lnTo>
                  <a:lnTo>
                    <a:pt x="212" y="163"/>
                  </a:lnTo>
                  <a:lnTo>
                    <a:pt x="199" y="159"/>
                  </a:lnTo>
                  <a:lnTo>
                    <a:pt x="186" y="156"/>
                  </a:lnTo>
                  <a:lnTo>
                    <a:pt x="174" y="152"/>
                  </a:lnTo>
                  <a:lnTo>
                    <a:pt x="162" y="150"/>
                  </a:lnTo>
                  <a:lnTo>
                    <a:pt x="152" y="148"/>
                  </a:lnTo>
                  <a:lnTo>
                    <a:pt x="142" y="147"/>
                  </a:lnTo>
                  <a:lnTo>
                    <a:pt x="132" y="145"/>
                  </a:lnTo>
                  <a:lnTo>
                    <a:pt x="123" y="147"/>
                  </a:lnTo>
                  <a:lnTo>
                    <a:pt x="115" y="148"/>
                  </a:lnTo>
                  <a:lnTo>
                    <a:pt x="108" y="151"/>
                  </a:lnTo>
                  <a:lnTo>
                    <a:pt x="94" y="159"/>
                  </a:lnTo>
                  <a:lnTo>
                    <a:pt x="80" y="168"/>
                  </a:lnTo>
                  <a:lnTo>
                    <a:pt x="67" y="178"/>
                  </a:lnTo>
                  <a:lnTo>
                    <a:pt x="53" y="185"/>
                  </a:lnTo>
                  <a:lnTo>
                    <a:pt x="39" y="190"/>
                  </a:lnTo>
                  <a:lnTo>
                    <a:pt x="26" y="192"/>
                  </a:lnTo>
                  <a:lnTo>
                    <a:pt x="14" y="189"/>
                  </a:lnTo>
                  <a:lnTo>
                    <a:pt x="2" y="181"/>
                  </a:lnTo>
                  <a:close/>
                </a:path>
              </a:pathLst>
            </a:custGeom>
            <a:solidFill>
              <a:srgbClr val="FF6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04" name="Freeform 120"/>
            <p:cNvSpPr>
              <a:spLocks/>
            </p:cNvSpPr>
            <p:nvPr/>
          </p:nvSpPr>
          <p:spPr bwMode="auto">
            <a:xfrm>
              <a:off x="1201" y="567"/>
              <a:ext cx="152" cy="77"/>
            </a:xfrm>
            <a:custGeom>
              <a:avLst/>
              <a:gdLst>
                <a:gd name="T0" fmla="*/ 0 w 306"/>
                <a:gd name="T1" fmla="*/ 3 h 154"/>
                <a:gd name="T2" fmla="*/ 0 w 306"/>
                <a:gd name="T3" fmla="*/ 3 h 154"/>
                <a:gd name="T4" fmla="*/ 0 w 306"/>
                <a:gd name="T5" fmla="*/ 3 h 154"/>
                <a:gd name="T6" fmla="*/ 0 w 306"/>
                <a:gd name="T7" fmla="*/ 2 h 154"/>
                <a:gd name="T8" fmla="*/ 0 w 306"/>
                <a:gd name="T9" fmla="*/ 2 h 154"/>
                <a:gd name="T10" fmla="*/ 0 w 306"/>
                <a:gd name="T11" fmla="*/ 2 h 154"/>
                <a:gd name="T12" fmla="*/ 0 w 306"/>
                <a:gd name="T13" fmla="*/ 1 h 154"/>
                <a:gd name="T14" fmla="*/ 1 w 306"/>
                <a:gd name="T15" fmla="*/ 1 h 154"/>
                <a:gd name="T16" fmla="*/ 1 w 306"/>
                <a:gd name="T17" fmla="*/ 1 h 154"/>
                <a:gd name="T18" fmla="*/ 1 w 306"/>
                <a:gd name="T19" fmla="*/ 1 h 154"/>
                <a:gd name="T20" fmla="*/ 1 w 306"/>
                <a:gd name="T21" fmla="*/ 1 h 154"/>
                <a:gd name="T22" fmla="*/ 2 w 306"/>
                <a:gd name="T23" fmla="*/ 1 h 154"/>
                <a:gd name="T24" fmla="*/ 2 w 306"/>
                <a:gd name="T25" fmla="*/ 1 h 154"/>
                <a:gd name="T26" fmla="*/ 2 w 306"/>
                <a:gd name="T27" fmla="*/ 1 h 154"/>
                <a:gd name="T28" fmla="*/ 2 w 306"/>
                <a:gd name="T29" fmla="*/ 1 h 154"/>
                <a:gd name="T30" fmla="*/ 3 w 306"/>
                <a:gd name="T31" fmla="*/ 1 h 154"/>
                <a:gd name="T32" fmla="*/ 3 w 306"/>
                <a:gd name="T33" fmla="*/ 1 h 154"/>
                <a:gd name="T34" fmla="*/ 3 w 306"/>
                <a:gd name="T35" fmla="*/ 1 h 154"/>
                <a:gd name="T36" fmla="*/ 3 w 306"/>
                <a:gd name="T37" fmla="*/ 1 h 154"/>
                <a:gd name="T38" fmla="*/ 3 w 306"/>
                <a:gd name="T39" fmla="*/ 1 h 154"/>
                <a:gd name="T40" fmla="*/ 3 w 306"/>
                <a:gd name="T41" fmla="*/ 1 h 154"/>
                <a:gd name="T42" fmla="*/ 3 w 306"/>
                <a:gd name="T43" fmla="*/ 1 h 154"/>
                <a:gd name="T44" fmla="*/ 4 w 306"/>
                <a:gd name="T45" fmla="*/ 0 h 154"/>
                <a:gd name="T46" fmla="*/ 4 w 306"/>
                <a:gd name="T47" fmla="*/ 1 h 154"/>
                <a:gd name="T48" fmla="*/ 4 w 306"/>
                <a:gd name="T49" fmla="*/ 1 h 154"/>
                <a:gd name="T50" fmla="*/ 4 w 306"/>
                <a:gd name="T51" fmla="*/ 1 h 154"/>
                <a:gd name="T52" fmla="*/ 4 w 306"/>
                <a:gd name="T53" fmla="*/ 1 h 154"/>
                <a:gd name="T54" fmla="*/ 4 w 306"/>
                <a:gd name="T55" fmla="*/ 1 h 154"/>
                <a:gd name="T56" fmla="*/ 4 w 306"/>
                <a:gd name="T57" fmla="*/ 1 h 154"/>
                <a:gd name="T58" fmla="*/ 4 w 306"/>
                <a:gd name="T59" fmla="*/ 2 h 154"/>
                <a:gd name="T60" fmla="*/ 4 w 306"/>
                <a:gd name="T61" fmla="*/ 2 h 154"/>
                <a:gd name="T62" fmla="*/ 4 w 306"/>
                <a:gd name="T63" fmla="*/ 3 h 154"/>
                <a:gd name="T64" fmla="*/ 4 w 306"/>
                <a:gd name="T65" fmla="*/ 3 h 154"/>
                <a:gd name="T66" fmla="*/ 3 w 306"/>
                <a:gd name="T67" fmla="*/ 3 h 154"/>
                <a:gd name="T68" fmla="*/ 3 w 306"/>
                <a:gd name="T69" fmla="*/ 3 h 154"/>
                <a:gd name="T70" fmla="*/ 2 w 306"/>
                <a:gd name="T71" fmla="*/ 3 h 154"/>
                <a:gd name="T72" fmla="*/ 2 w 306"/>
                <a:gd name="T73" fmla="*/ 2 h 154"/>
                <a:gd name="T74" fmla="*/ 2 w 306"/>
                <a:gd name="T75" fmla="*/ 2 h 154"/>
                <a:gd name="T76" fmla="*/ 1 w 306"/>
                <a:gd name="T77" fmla="*/ 2 h 154"/>
                <a:gd name="T78" fmla="*/ 1 w 306"/>
                <a:gd name="T79" fmla="*/ 2 h 154"/>
                <a:gd name="T80" fmla="*/ 1 w 306"/>
                <a:gd name="T81" fmla="*/ 2 h 154"/>
                <a:gd name="T82" fmla="*/ 1 w 306"/>
                <a:gd name="T83" fmla="*/ 3 h 154"/>
                <a:gd name="T84" fmla="*/ 1 w 306"/>
                <a:gd name="T85" fmla="*/ 3 h 154"/>
                <a:gd name="T86" fmla="*/ 0 w 306"/>
                <a:gd name="T87" fmla="*/ 3 h 154"/>
                <a:gd name="T88" fmla="*/ 0 w 306"/>
                <a:gd name="T89" fmla="*/ 3 h 154"/>
                <a:gd name="T90" fmla="*/ 0 w 306"/>
                <a:gd name="T91" fmla="*/ 3 h 154"/>
                <a:gd name="T92" fmla="*/ 0 w 306"/>
                <a:gd name="T93" fmla="*/ 3 h 154"/>
                <a:gd name="T94" fmla="*/ 0 w 306"/>
                <a:gd name="T95" fmla="*/ 3 h 154"/>
                <a:gd name="T96" fmla="*/ 0 w 306"/>
                <a:gd name="T97" fmla="*/ 3 h 15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06"/>
                <a:gd name="T148" fmla="*/ 0 h 154"/>
                <a:gd name="T149" fmla="*/ 306 w 306"/>
                <a:gd name="T150" fmla="*/ 154 h 15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06" h="154">
                  <a:moveTo>
                    <a:pt x="2" y="145"/>
                  </a:moveTo>
                  <a:lnTo>
                    <a:pt x="0" y="140"/>
                  </a:lnTo>
                  <a:lnTo>
                    <a:pt x="4" y="132"/>
                  </a:lnTo>
                  <a:lnTo>
                    <a:pt x="11" y="122"/>
                  </a:lnTo>
                  <a:lnTo>
                    <a:pt x="21" y="110"/>
                  </a:lnTo>
                  <a:lnTo>
                    <a:pt x="35" y="99"/>
                  </a:lnTo>
                  <a:lnTo>
                    <a:pt x="50" y="86"/>
                  </a:lnTo>
                  <a:lnTo>
                    <a:pt x="66" y="73"/>
                  </a:lnTo>
                  <a:lnTo>
                    <a:pt x="83" y="62"/>
                  </a:lnTo>
                  <a:lnTo>
                    <a:pt x="101" y="54"/>
                  </a:lnTo>
                  <a:lnTo>
                    <a:pt x="119" y="49"/>
                  </a:lnTo>
                  <a:lnTo>
                    <a:pt x="136" y="47"/>
                  </a:lnTo>
                  <a:lnTo>
                    <a:pt x="155" y="46"/>
                  </a:lnTo>
                  <a:lnTo>
                    <a:pt x="172" y="47"/>
                  </a:lnTo>
                  <a:lnTo>
                    <a:pt x="187" y="46"/>
                  </a:lnTo>
                  <a:lnTo>
                    <a:pt x="202" y="43"/>
                  </a:lnTo>
                  <a:lnTo>
                    <a:pt x="214" y="38"/>
                  </a:lnTo>
                  <a:lnTo>
                    <a:pt x="224" y="30"/>
                  </a:lnTo>
                  <a:lnTo>
                    <a:pt x="232" y="22"/>
                  </a:lnTo>
                  <a:lnTo>
                    <a:pt x="240" y="14"/>
                  </a:lnTo>
                  <a:lnTo>
                    <a:pt x="247" y="7"/>
                  </a:lnTo>
                  <a:lnTo>
                    <a:pt x="253" y="2"/>
                  </a:lnTo>
                  <a:lnTo>
                    <a:pt x="258" y="0"/>
                  </a:lnTo>
                  <a:lnTo>
                    <a:pt x="265" y="1"/>
                  </a:lnTo>
                  <a:lnTo>
                    <a:pt x="272" y="7"/>
                  </a:lnTo>
                  <a:lnTo>
                    <a:pt x="280" y="18"/>
                  </a:lnTo>
                  <a:lnTo>
                    <a:pt x="290" y="37"/>
                  </a:lnTo>
                  <a:lnTo>
                    <a:pt x="299" y="58"/>
                  </a:lnTo>
                  <a:lnTo>
                    <a:pt x="305" y="81"/>
                  </a:lnTo>
                  <a:lnTo>
                    <a:pt x="306" y="103"/>
                  </a:lnTo>
                  <a:lnTo>
                    <a:pt x="301" y="123"/>
                  </a:lnTo>
                  <a:lnTo>
                    <a:pt x="288" y="136"/>
                  </a:lnTo>
                  <a:lnTo>
                    <a:pt x="265" y="140"/>
                  </a:lnTo>
                  <a:lnTo>
                    <a:pt x="238" y="139"/>
                  </a:lnTo>
                  <a:lnTo>
                    <a:pt x="212" y="134"/>
                  </a:lnTo>
                  <a:lnTo>
                    <a:pt x="187" y="130"/>
                  </a:lnTo>
                  <a:lnTo>
                    <a:pt x="165" y="124"/>
                  </a:lnTo>
                  <a:lnTo>
                    <a:pt x="144" y="119"/>
                  </a:lnTo>
                  <a:lnTo>
                    <a:pt x="126" y="117"/>
                  </a:lnTo>
                  <a:lnTo>
                    <a:pt x="110" y="117"/>
                  </a:lnTo>
                  <a:lnTo>
                    <a:pt x="96" y="122"/>
                  </a:lnTo>
                  <a:lnTo>
                    <a:pt x="83" y="129"/>
                  </a:lnTo>
                  <a:lnTo>
                    <a:pt x="72" y="136"/>
                  </a:lnTo>
                  <a:lnTo>
                    <a:pt x="59" y="142"/>
                  </a:lnTo>
                  <a:lnTo>
                    <a:pt x="47" y="148"/>
                  </a:lnTo>
                  <a:lnTo>
                    <a:pt x="35" y="153"/>
                  </a:lnTo>
                  <a:lnTo>
                    <a:pt x="24" y="154"/>
                  </a:lnTo>
                  <a:lnTo>
                    <a:pt x="12" y="152"/>
                  </a:lnTo>
                  <a:lnTo>
                    <a:pt x="2" y="145"/>
                  </a:lnTo>
                  <a:close/>
                </a:path>
              </a:pathLst>
            </a:custGeom>
            <a:solidFill>
              <a:srgbClr val="FF7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05" name="Freeform 121"/>
            <p:cNvSpPr>
              <a:spLocks/>
            </p:cNvSpPr>
            <p:nvPr/>
          </p:nvSpPr>
          <p:spPr bwMode="auto">
            <a:xfrm>
              <a:off x="1214" y="577"/>
              <a:ext cx="134" cy="57"/>
            </a:xfrm>
            <a:custGeom>
              <a:avLst/>
              <a:gdLst>
                <a:gd name="T0" fmla="*/ 1 w 267"/>
                <a:gd name="T1" fmla="*/ 1 h 115"/>
                <a:gd name="T2" fmla="*/ 0 w 267"/>
                <a:gd name="T3" fmla="*/ 1 h 115"/>
                <a:gd name="T4" fmla="*/ 1 w 267"/>
                <a:gd name="T5" fmla="*/ 1 h 115"/>
                <a:gd name="T6" fmla="*/ 1 w 267"/>
                <a:gd name="T7" fmla="*/ 1 h 115"/>
                <a:gd name="T8" fmla="*/ 1 w 267"/>
                <a:gd name="T9" fmla="*/ 1 h 115"/>
                <a:gd name="T10" fmla="*/ 1 w 267"/>
                <a:gd name="T11" fmla="*/ 1 h 115"/>
                <a:gd name="T12" fmla="*/ 1 w 267"/>
                <a:gd name="T13" fmla="*/ 1 h 115"/>
                <a:gd name="T14" fmla="*/ 1 w 267"/>
                <a:gd name="T15" fmla="*/ 0 h 115"/>
                <a:gd name="T16" fmla="*/ 2 w 267"/>
                <a:gd name="T17" fmla="*/ 0 h 115"/>
                <a:gd name="T18" fmla="*/ 2 w 267"/>
                <a:gd name="T19" fmla="*/ 0 h 115"/>
                <a:gd name="T20" fmla="*/ 2 w 267"/>
                <a:gd name="T21" fmla="*/ 0 h 115"/>
                <a:gd name="T22" fmla="*/ 2 w 267"/>
                <a:gd name="T23" fmla="*/ 0 h 115"/>
                <a:gd name="T24" fmla="*/ 3 w 267"/>
                <a:gd name="T25" fmla="*/ 0 h 115"/>
                <a:gd name="T26" fmla="*/ 3 w 267"/>
                <a:gd name="T27" fmla="*/ 0 h 115"/>
                <a:gd name="T28" fmla="*/ 3 w 267"/>
                <a:gd name="T29" fmla="*/ 0 h 115"/>
                <a:gd name="T30" fmla="*/ 3 w 267"/>
                <a:gd name="T31" fmla="*/ 0 h 115"/>
                <a:gd name="T32" fmla="*/ 3 w 267"/>
                <a:gd name="T33" fmla="*/ 0 h 115"/>
                <a:gd name="T34" fmla="*/ 4 w 267"/>
                <a:gd name="T35" fmla="*/ 0 h 115"/>
                <a:gd name="T36" fmla="*/ 4 w 267"/>
                <a:gd name="T37" fmla="*/ 0 h 115"/>
                <a:gd name="T38" fmla="*/ 4 w 267"/>
                <a:gd name="T39" fmla="*/ 0 h 115"/>
                <a:gd name="T40" fmla="*/ 4 w 267"/>
                <a:gd name="T41" fmla="*/ 0 h 115"/>
                <a:gd name="T42" fmla="*/ 4 w 267"/>
                <a:gd name="T43" fmla="*/ 0 h 115"/>
                <a:gd name="T44" fmla="*/ 4 w 267"/>
                <a:gd name="T45" fmla="*/ 0 h 115"/>
                <a:gd name="T46" fmla="*/ 4 w 267"/>
                <a:gd name="T47" fmla="*/ 0 h 115"/>
                <a:gd name="T48" fmla="*/ 4 w 267"/>
                <a:gd name="T49" fmla="*/ 0 h 115"/>
                <a:gd name="T50" fmla="*/ 4 w 267"/>
                <a:gd name="T51" fmla="*/ 0 h 115"/>
                <a:gd name="T52" fmla="*/ 4 w 267"/>
                <a:gd name="T53" fmla="*/ 0 h 115"/>
                <a:gd name="T54" fmla="*/ 5 w 267"/>
                <a:gd name="T55" fmla="*/ 0 h 115"/>
                <a:gd name="T56" fmla="*/ 5 w 267"/>
                <a:gd name="T57" fmla="*/ 0 h 115"/>
                <a:gd name="T58" fmla="*/ 5 w 267"/>
                <a:gd name="T59" fmla="*/ 1 h 115"/>
                <a:gd name="T60" fmla="*/ 5 w 267"/>
                <a:gd name="T61" fmla="*/ 1 h 115"/>
                <a:gd name="T62" fmla="*/ 4 w 267"/>
                <a:gd name="T63" fmla="*/ 1 h 115"/>
                <a:gd name="T64" fmla="*/ 4 w 267"/>
                <a:gd name="T65" fmla="*/ 1 h 115"/>
                <a:gd name="T66" fmla="*/ 4 w 267"/>
                <a:gd name="T67" fmla="*/ 1 h 115"/>
                <a:gd name="T68" fmla="*/ 3 w 267"/>
                <a:gd name="T69" fmla="*/ 1 h 115"/>
                <a:gd name="T70" fmla="*/ 3 w 267"/>
                <a:gd name="T71" fmla="*/ 1 h 115"/>
                <a:gd name="T72" fmla="*/ 3 w 267"/>
                <a:gd name="T73" fmla="*/ 1 h 115"/>
                <a:gd name="T74" fmla="*/ 2 w 267"/>
                <a:gd name="T75" fmla="*/ 1 h 115"/>
                <a:gd name="T76" fmla="*/ 2 w 267"/>
                <a:gd name="T77" fmla="*/ 1 h 115"/>
                <a:gd name="T78" fmla="*/ 2 w 267"/>
                <a:gd name="T79" fmla="*/ 1 h 115"/>
                <a:gd name="T80" fmla="*/ 2 w 267"/>
                <a:gd name="T81" fmla="*/ 1 h 115"/>
                <a:gd name="T82" fmla="*/ 2 w 267"/>
                <a:gd name="T83" fmla="*/ 1 h 115"/>
                <a:gd name="T84" fmla="*/ 1 w 267"/>
                <a:gd name="T85" fmla="*/ 1 h 115"/>
                <a:gd name="T86" fmla="*/ 1 w 267"/>
                <a:gd name="T87" fmla="*/ 1 h 115"/>
                <a:gd name="T88" fmla="*/ 1 w 267"/>
                <a:gd name="T89" fmla="*/ 1 h 115"/>
                <a:gd name="T90" fmla="*/ 1 w 267"/>
                <a:gd name="T91" fmla="*/ 1 h 115"/>
                <a:gd name="T92" fmla="*/ 1 w 267"/>
                <a:gd name="T93" fmla="*/ 1 h 115"/>
                <a:gd name="T94" fmla="*/ 1 w 267"/>
                <a:gd name="T95" fmla="*/ 1 h 115"/>
                <a:gd name="T96" fmla="*/ 1 w 267"/>
                <a:gd name="T97" fmla="*/ 1 h 11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67"/>
                <a:gd name="T148" fmla="*/ 0 h 115"/>
                <a:gd name="T149" fmla="*/ 267 w 267"/>
                <a:gd name="T150" fmla="*/ 115 h 11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67" h="115">
                  <a:moveTo>
                    <a:pt x="1" y="109"/>
                  </a:moveTo>
                  <a:lnTo>
                    <a:pt x="0" y="105"/>
                  </a:lnTo>
                  <a:lnTo>
                    <a:pt x="3" y="99"/>
                  </a:lnTo>
                  <a:lnTo>
                    <a:pt x="9" y="92"/>
                  </a:lnTo>
                  <a:lnTo>
                    <a:pt x="18" y="83"/>
                  </a:lnTo>
                  <a:lnTo>
                    <a:pt x="30" y="74"/>
                  </a:lnTo>
                  <a:lnTo>
                    <a:pt x="44" y="65"/>
                  </a:lnTo>
                  <a:lnTo>
                    <a:pt x="58" y="55"/>
                  </a:lnTo>
                  <a:lnTo>
                    <a:pt x="73" y="46"/>
                  </a:lnTo>
                  <a:lnTo>
                    <a:pt x="88" y="39"/>
                  </a:lnTo>
                  <a:lnTo>
                    <a:pt x="104" y="36"/>
                  </a:lnTo>
                  <a:lnTo>
                    <a:pt x="120" y="35"/>
                  </a:lnTo>
                  <a:lnTo>
                    <a:pt x="135" y="35"/>
                  </a:lnTo>
                  <a:lnTo>
                    <a:pt x="150" y="35"/>
                  </a:lnTo>
                  <a:lnTo>
                    <a:pt x="164" y="34"/>
                  </a:lnTo>
                  <a:lnTo>
                    <a:pt x="176" y="32"/>
                  </a:lnTo>
                  <a:lnTo>
                    <a:pt x="187" y="28"/>
                  </a:lnTo>
                  <a:lnTo>
                    <a:pt x="196" y="22"/>
                  </a:lnTo>
                  <a:lnTo>
                    <a:pt x="203" y="16"/>
                  </a:lnTo>
                  <a:lnTo>
                    <a:pt x="210" y="10"/>
                  </a:lnTo>
                  <a:lnTo>
                    <a:pt x="215" y="5"/>
                  </a:lnTo>
                  <a:lnTo>
                    <a:pt x="220" y="1"/>
                  </a:lnTo>
                  <a:lnTo>
                    <a:pt x="226" y="0"/>
                  </a:lnTo>
                  <a:lnTo>
                    <a:pt x="231" y="0"/>
                  </a:lnTo>
                  <a:lnTo>
                    <a:pt x="237" y="5"/>
                  </a:lnTo>
                  <a:lnTo>
                    <a:pt x="244" y="14"/>
                  </a:lnTo>
                  <a:lnTo>
                    <a:pt x="253" y="28"/>
                  </a:lnTo>
                  <a:lnTo>
                    <a:pt x="260" y="44"/>
                  </a:lnTo>
                  <a:lnTo>
                    <a:pt x="266" y="61"/>
                  </a:lnTo>
                  <a:lnTo>
                    <a:pt x="267" y="78"/>
                  </a:lnTo>
                  <a:lnTo>
                    <a:pt x="263" y="92"/>
                  </a:lnTo>
                  <a:lnTo>
                    <a:pt x="251" y="103"/>
                  </a:lnTo>
                  <a:lnTo>
                    <a:pt x="231" y="106"/>
                  </a:lnTo>
                  <a:lnTo>
                    <a:pt x="207" y="105"/>
                  </a:lnTo>
                  <a:lnTo>
                    <a:pt x="185" y="101"/>
                  </a:lnTo>
                  <a:lnTo>
                    <a:pt x="164" y="98"/>
                  </a:lnTo>
                  <a:lnTo>
                    <a:pt x="144" y="93"/>
                  </a:lnTo>
                  <a:lnTo>
                    <a:pt x="127" y="90"/>
                  </a:lnTo>
                  <a:lnTo>
                    <a:pt x="111" y="88"/>
                  </a:lnTo>
                  <a:lnTo>
                    <a:pt x="96" y="88"/>
                  </a:lnTo>
                  <a:lnTo>
                    <a:pt x="84" y="91"/>
                  </a:lnTo>
                  <a:lnTo>
                    <a:pt x="74" y="96"/>
                  </a:lnTo>
                  <a:lnTo>
                    <a:pt x="62" y="101"/>
                  </a:lnTo>
                  <a:lnTo>
                    <a:pt x="52" y="107"/>
                  </a:lnTo>
                  <a:lnTo>
                    <a:pt x="40" y="112"/>
                  </a:lnTo>
                  <a:lnTo>
                    <a:pt x="30" y="114"/>
                  </a:lnTo>
                  <a:lnTo>
                    <a:pt x="20" y="115"/>
                  </a:lnTo>
                  <a:lnTo>
                    <a:pt x="10" y="114"/>
                  </a:lnTo>
                  <a:lnTo>
                    <a:pt x="1" y="109"/>
                  </a:lnTo>
                  <a:close/>
                </a:path>
              </a:pathLst>
            </a:custGeom>
            <a:solidFill>
              <a:srgbClr val="FF9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06" name="Freeform 122"/>
            <p:cNvSpPr>
              <a:spLocks/>
            </p:cNvSpPr>
            <p:nvPr/>
          </p:nvSpPr>
          <p:spPr bwMode="auto">
            <a:xfrm>
              <a:off x="1228" y="585"/>
              <a:ext cx="113" cy="39"/>
            </a:xfrm>
            <a:custGeom>
              <a:avLst/>
              <a:gdLst>
                <a:gd name="T0" fmla="*/ 0 w 227"/>
                <a:gd name="T1" fmla="*/ 1 h 79"/>
                <a:gd name="T2" fmla="*/ 0 w 227"/>
                <a:gd name="T3" fmla="*/ 1 h 79"/>
                <a:gd name="T4" fmla="*/ 0 w 227"/>
                <a:gd name="T5" fmla="*/ 1 h 79"/>
                <a:gd name="T6" fmla="*/ 0 w 227"/>
                <a:gd name="T7" fmla="*/ 0 h 79"/>
                <a:gd name="T8" fmla="*/ 0 w 227"/>
                <a:gd name="T9" fmla="*/ 0 h 79"/>
                <a:gd name="T10" fmla="*/ 0 w 227"/>
                <a:gd name="T11" fmla="*/ 0 h 79"/>
                <a:gd name="T12" fmla="*/ 0 w 227"/>
                <a:gd name="T13" fmla="*/ 0 h 79"/>
                <a:gd name="T14" fmla="*/ 0 w 227"/>
                <a:gd name="T15" fmla="*/ 0 h 79"/>
                <a:gd name="T16" fmla="*/ 0 w 227"/>
                <a:gd name="T17" fmla="*/ 0 h 79"/>
                <a:gd name="T18" fmla="*/ 1 w 227"/>
                <a:gd name="T19" fmla="*/ 0 h 79"/>
                <a:gd name="T20" fmla="*/ 1 w 227"/>
                <a:gd name="T21" fmla="*/ 0 h 79"/>
                <a:gd name="T22" fmla="*/ 1 w 227"/>
                <a:gd name="T23" fmla="*/ 0 h 79"/>
                <a:gd name="T24" fmla="*/ 1 w 227"/>
                <a:gd name="T25" fmla="*/ 0 h 79"/>
                <a:gd name="T26" fmla="*/ 1 w 227"/>
                <a:gd name="T27" fmla="*/ 0 h 79"/>
                <a:gd name="T28" fmla="*/ 2 w 227"/>
                <a:gd name="T29" fmla="*/ 0 h 79"/>
                <a:gd name="T30" fmla="*/ 2 w 227"/>
                <a:gd name="T31" fmla="*/ 0 h 79"/>
                <a:gd name="T32" fmla="*/ 2 w 227"/>
                <a:gd name="T33" fmla="*/ 0 h 79"/>
                <a:gd name="T34" fmla="*/ 2 w 227"/>
                <a:gd name="T35" fmla="*/ 0 h 79"/>
                <a:gd name="T36" fmla="*/ 2 w 227"/>
                <a:gd name="T37" fmla="*/ 0 h 79"/>
                <a:gd name="T38" fmla="*/ 2 w 227"/>
                <a:gd name="T39" fmla="*/ 0 h 79"/>
                <a:gd name="T40" fmla="*/ 2 w 227"/>
                <a:gd name="T41" fmla="*/ 0 h 79"/>
                <a:gd name="T42" fmla="*/ 2 w 227"/>
                <a:gd name="T43" fmla="*/ 0 h 79"/>
                <a:gd name="T44" fmla="*/ 3 w 227"/>
                <a:gd name="T45" fmla="*/ 0 h 79"/>
                <a:gd name="T46" fmla="*/ 3 w 227"/>
                <a:gd name="T47" fmla="*/ 0 h 79"/>
                <a:gd name="T48" fmla="*/ 3 w 227"/>
                <a:gd name="T49" fmla="*/ 0 h 79"/>
                <a:gd name="T50" fmla="*/ 3 w 227"/>
                <a:gd name="T51" fmla="*/ 0 h 79"/>
                <a:gd name="T52" fmla="*/ 3 w 227"/>
                <a:gd name="T53" fmla="*/ 0 h 79"/>
                <a:gd name="T54" fmla="*/ 3 w 227"/>
                <a:gd name="T55" fmla="*/ 0 h 79"/>
                <a:gd name="T56" fmla="*/ 3 w 227"/>
                <a:gd name="T57" fmla="*/ 0 h 79"/>
                <a:gd name="T58" fmla="*/ 3 w 227"/>
                <a:gd name="T59" fmla="*/ 0 h 79"/>
                <a:gd name="T60" fmla="*/ 3 w 227"/>
                <a:gd name="T61" fmla="*/ 0 h 79"/>
                <a:gd name="T62" fmla="*/ 3 w 227"/>
                <a:gd name="T63" fmla="*/ 1 h 79"/>
                <a:gd name="T64" fmla="*/ 3 w 227"/>
                <a:gd name="T65" fmla="*/ 1 h 79"/>
                <a:gd name="T66" fmla="*/ 2 w 227"/>
                <a:gd name="T67" fmla="*/ 1 h 79"/>
                <a:gd name="T68" fmla="*/ 2 w 227"/>
                <a:gd name="T69" fmla="*/ 1 h 79"/>
                <a:gd name="T70" fmla="*/ 2 w 227"/>
                <a:gd name="T71" fmla="*/ 1 h 79"/>
                <a:gd name="T72" fmla="*/ 1 w 227"/>
                <a:gd name="T73" fmla="*/ 1 h 79"/>
                <a:gd name="T74" fmla="*/ 1 w 227"/>
                <a:gd name="T75" fmla="*/ 0 h 79"/>
                <a:gd name="T76" fmla="*/ 1 w 227"/>
                <a:gd name="T77" fmla="*/ 0 h 79"/>
                <a:gd name="T78" fmla="*/ 1 w 227"/>
                <a:gd name="T79" fmla="*/ 0 h 79"/>
                <a:gd name="T80" fmla="*/ 1 w 227"/>
                <a:gd name="T81" fmla="*/ 0 h 79"/>
                <a:gd name="T82" fmla="*/ 0 w 227"/>
                <a:gd name="T83" fmla="*/ 1 h 79"/>
                <a:gd name="T84" fmla="*/ 0 w 227"/>
                <a:gd name="T85" fmla="*/ 1 h 79"/>
                <a:gd name="T86" fmla="*/ 0 w 227"/>
                <a:gd name="T87" fmla="*/ 1 h 79"/>
                <a:gd name="T88" fmla="*/ 0 w 227"/>
                <a:gd name="T89" fmla="*/ 1 h 79"/>
                <a:gd name="T90" fmla="*/ 0 w 227"/>
                <a:gd name="T91" fmla="*/ 1 h 79"/>
                <a:gd name="T92" fmla="*/ 0 w 227"/>
                <a:gd name="T93" fmla="*/ 1 h 79"/>
                <a:gd name="T94" fmla="*/ 0 w 227"/>
                <a:gd name="T95" fmla="*/ 1 h 79"/>
                <a:gd name="T96" fmla="*/ 0 w 227"/>
                <a:gd name="T97" fmla="*/ 1 h 7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27"/>
                <a:gd name="T148" fmla="*/ 0 h 79"/>
                <a:gd name="T149" fmla="*/ 227 w 227"/>
                <a:gd name="T150" fmla="*/ 79 h 7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27" h="79">
                  <a:moveTo>
                    <a:pt x="1" y="74"/>
                  </a:moveTo>
                  <a:lnTo>
                    <a:pt x="0" y="72"/>
                  </a:lnTo>
                  <a:lnTo>
                    <a:pt x="2" y="67"/>
                  </a:lnTo>
                  <a:lnTo>
                    <a:pt x="8" y="63"/>
                  </a:lnTo>
                  <a:lnTo>
                    <a:pt x="16" y="57"/>
                  </a:lnTo>
                  <a:lnTo>
                    <a:pt x="25" y="50"/>
                  </a:lnTo>
                  <a:lnTo>
                    <a:pt x="36" y="44"/>
                  </a:lnTo>
                  <a:lnTo>
                    <a:pt x="48" y="37"/>
                  </a:lnTo>
                  <a:lnTo>
                    <a:pt x="61" y="31"/>
                  </a:lnTo>
                  <a:lnTo>
                    <a:pt x="73" y="27"/>
                  </a:lnTo>
                  <a:lnTo>
                    <a:pt x="87" y="25"/>
                  </a:lnTo>
                  <a:lnTo>
                    <a:pt x="101" y="25"/>
                  </a:lnTo>
                  <a:lnTo>
                    <a:pt x="115" y="23"/>
                  </a:lnTo>
                  <a:lnTo>
                    <a:pt x="127" y="25"/>
                  </a:lnTo>
                  <a:lnTo>
                    <a:pt x="139" y="23"/>
                  </a:lnTo>
                  <a:lnTo>
                    <a:pt x="149" y="22"/>
                  </a:lnTo>
                  <a:lnTo>
                    <a:pt x="159" y="20"/>
                  </a:lnTo>
                  <a:lnTo>
                    <a:pt x="167" y="15"/>
                  </a:lnTo>
                  <a:lnTo>
                    <a:pt x="172" y="12"/>
                  </a:lnTo>
                  <a:lnTo>
                    <a:pt x="178" y="7"/>
                  </a:lnTo>
                  <a:lnTo>
                    <a:pt x="183" y="4"/>
                  </a:lnTo>
                  <a:lnTo>
                    <a:pt x="187" y="2"/>
                  </a:lnTo>
                  <a:lnTo>
                    <a:pt x="192" y="0"/>
                  </a:lnTo>
                  <a:lnTo>
                    <a:pt x="197" y="2"/>
                  </a:lnTo>
                  <a:lnTo>
                    <a:pt x="201" y="4"/>
                  </a:lnTo>
                  <a:lnTo>
                    <a:pt x="208" y="10"/>
                  </a:lnTo>
                  <a:lnTo>
                    <a:pt x="215" y="19"/>
                  </a:lnTo>
                  <a:lnTo>
                    <a:pt x="221" y="30"/>
                  </a:lnTo>
                  <a:lnTo>
                    <a:pt x="225" y="42"/>
                  </a:lnTo>
                  <a:lnTo>
                    <a:pt x="227" y="53"/>
                  </a:lnTo>
                  <a:lnTo>
                    <a:pt x="223" y="63"/>
                  </a:lnTo>
                  <a:lnTo>
                    <a:pt x="214" y="69"/>
                  </a:lnTo>
                  <a:lnTo>
                    <a:pt x="197" y="72"/>
                  </a:lnTo>
                  <a:lnTo>
                    <a:pt x="176" y="71"/>
                  </a:lnTo>
                  <a:lnTo>
                    <a:pt x="157" y="69"/>
                  </a:lnTo>
                  <a:lnTo>
                    <a:pt x="139" y="66"/>
                  </a:lnTo>
                  <a:lnTo>
                    <a:pt x="122" y="64"/>
                  </a:lnTo>
                  <a:lnTo>
                    <a:pt x="107" y="61"/>
                  </a:lnTo>
                  <a:lnTo>
                    <a:pt x="93" y="60"/>
                  </a:lnTo>
                  <a:lnTo>
                    <a:pt x="81" y="60"/>
                  </a:lnTo>
                  <a:lnTo>
                    <a:pt x="71" y="63"/>
                  </a:lnTo>
                  <a:lnTo>
                    <a:pt x="62" y="66"/>
                  </a:lnTo>
                  <a:lnTo>
                    <a:pt x="53" y="69"/>
                  </a:lnTo>
                  <a:lnTo>
                    <a:pt x="43" y="73"/>
                  </a:lnTo>
                  <a:lnTo>
                    <a:pt x="34" y="76"/>
                  </a:lnTo>
                  <a:lnTo>
                    <a:pt x="25" y="79"/>
                  </a:lnTo>
                  <a:lnTo>
                    <a:pt x="16" y="79"/>
                  </a:lnTo>
                  <a:lnTo>
                    <a:pt x="8" y="78"/>
                  </a:lnTo>
                  <a:lnTo>
                    <a:pt x="1" y="74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07" name="Freeform 123"/>
            <p:cNvSpPr>
              <a:spLocks/>
            </p:cNvSpPr>
            <p:nvPr/>
          </p:nvSpPr>
          <p:spPr bwMode="auto">
            <a:xfrm>
              <a:off x="1116" y="552"/>
              <a:ext cx="46" cy="43"/>
            </a:xfrm>
            <a:custGeom>
              <a:avLst/>
              <a:gdLst>
                <a:gd name="T0" fmla="*/ 1 w 92"/>
                <a:gd name="T1" fmla="*/ 1 h 86"/>
                <a:gd name="T2" fmla="*/ 1 w 92"/>
                <a:gd name="T3" fmla="*/ 1 h 86"/>
                <a:gd name="T4" fmla="*/ 1 w 92"/>
                <a:gd name="T5" fmla="*/ 1 h 86"/>
                <a:gd name="T6" fmla="*/ 1 w 92"/>
                <a:gd name="T7" fmla="*/ 1 h 86"/>
                <a:gd name="T8" fmla="*/ 1 w 92"/>
                <a:gd name="T9" fmla="*/ 1 h 86"/>
                <a:gd name="T10" fmla="*/ 1 w 92"/>
                <a:gd name="T11" fmla="*/ 1 h 86"/>
                <a:gd name="T12" fmla="*/ 2 w 92"/>
                <a:gd name="T13" fmla="*/ 0 h 86"/>
                <a:gd name="T14" fmla="*/ 2 w 92"/>
                <a:gd name="T15" fmla="*/ 1 h 86"/>
                <a:gd name="T16" fmla="*/ 2 w 92"/>
                <a:gd name="T17" fmla="*/ 1 h 86"/>
                <a:gd name="T18" fmla="*/ 2 w 92"/>
                <a:gd name="T19" fmla="*/ 1 h 86"/>
                <a:gd name="T20" fmla="*/ 2 w 92"/>
                <a:gd name="T21" fmla="*/ 1 h 86"/>
                <a:gd name="T22" fmla="*/ 2 w 92"/>
                <a:gd name="T23" fmla="*/ 1 h 86"/>
                <a:gd name="T24" fmla="*/ 2 w 92"/>
                <a:gd name="T25" fmla="*/ 1 h 86"/>
                <a:gd name="T26" fmla="*/ 2 w 92"/>
                <a:gd name="T27" fmla="*/ 1 h 86"/>
                <a:gd name="T28" fmla="*/ 2 w 92"/>
                <a:gd name="T29" fmla="*/ 2 h 86"/>
                <a:gd name="T30" fmla="*/ 2 w 92"/>
                <a:gd name="T31" fmla="*/ 2 h 86"/>
                <a:gd name="T32" fmla="*/ 1 w 92"/>
                <a:gd name="T33" fmla="*/ 2 h 86"/>
                <a:gd name="T34" fmla="*/ 1 w 92"/>
                <a:gd name="T35" fmla="*/ 2 h 86"/>
                <a:gd name="T36" fmla="*/ 1 w 92"/>
                <a:gd name="T37" fmla="*/ 2 h 86"/>
                <a:gd name="T38" fmla="*/ 1 w 92"/>
                <a:gd name="T39" fmla="*/ 2 h 86"/>
                <a:gd name="T40" fmla="*/ 1 w 92"/>
                <a:gd name="T41" fmla="*/ 1 h 86"/>
                <a:gd name="T42" fmla="*/ 1 w 92"/>
                <a:gd name="T43" fmla="*/ 1 h 86"/>
                <a:gd name="T44" fmla="*/ 0 w 92"/>
                <a:gd name="T45" fmla="*/ 1 h 86"/>
                <a:gd name="T46" fmla="*/ 0 w 92"/>
                <a:gd name="T47" fmla="*/ 1 h 86"/>
                <a:gd name="T48" fmla="*/ 1 w 92"/>
                <a:gd name="T49" fmla="*/ 1 h 8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2"/>
                <a:gd name="T76" fmla="*/ 0 h 86"/>
                <a:gd name="T77" fmla="*/ 92 w 92"/>
                <a:gd name="T78" fmla="*/ 86 h 8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2" h="86">
                  <a:moveTo>
                    <a:pt x="5" y="25"/>
                  </a:moveTo>
                  <a:lnTo>
                    <a:pt x="8" y="24"/>
                  </a:lnTo>
                  <a:lnTo>
                    <a:pt x="16" y="19"/>
                  </a:lnTo>
                  <a:lnTo>
                    <a:pt x="28" y="13"/>
                  </a:lnTo>
                  <a:lnTo>
                    <a:pt x="40" y="8"/>
                  </a:lnTo>
                  <a:lnTo>
                    <a:pt x="55" y="2"/>
                  </a:lnTo>
                  <a:lnTo>
                    <a:pt x="68" y="0"/>
                  </a:lnTo>
                  <a:lnTo>
                    <a:pt x="80" y="1"/>
                  </a:lnTo>
                  <a:lnTo>
                    <a:pt x="86" y="5"/>
                  </a:lnTo>
                  <a:lnTo>
                    <a:pt x="90" y="15"/>
                  </a:lnTo>
                  <a:lnTo>
                    <a:pt x="92" y="26"/>
                  </a:lnTo>
                  <a:lnTo>
                    <a:pt x="92" y="39"/>
                  </a:lnTo>
                  <a:lnTo>
                    <a:pt x="90" y="53"/>
                  </a:lnTo>
                  <a:lnTo>
                    <a:pt x="85" y="64"/>
                  </a:lnTo>
                  <a:lnTo>
                    <a:pt x="80" y="74"/>
                  </a:lnTo>
                  <a:lnTo>
                    <a:pt x="70" y="83"/>
                  </a:lnTo>
                  <a:lnTo>
                    <a:pt x="60" y="86"/>
                  </a:lnTo>
                  <a:lnTo>
                    <a:pt x="47" y="85"/>
                  </a:lnTo>
                  <a:lnTo>
                    <a:pt x="35" y="80"/>
                  </a:lnTo>
                  <a:lnTo>
                    <a:pt x="23" y="73"/>
                  </a:lnTo>
                  <a:lnTo>
                    <a:pt x="13" y="64"/>
                  </a:lnTo>
                  <a:lnTo>
                    <a:pt x="5" y="55"/>
                  </a:lnTo>
                  <a:lnTo>
                    <a:pt x="0" y="45"/>
                  </a:lnTo>
                  <a:lnTo>
                    <a:pt x="0" y="34"/>
                  </a:lnTo>
                  <a:lnTo>
                    <a:pt x="5" y="2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08" name="Freeform 124"/>
            <p:cNvSpPr>
              <a:spLocks/>
            </p:cNvSpPr>
            <p:nvPr/>
          </p:nvSpPr>
          <p:spPr bwMode="auto">
            <a:xfrm>
              <a:off x="1119" y="555"/>
              <a:ext cx="40" cy="37"/>
            </a:xfrm>
            <a:custGeom>
              <a:avLst/>
              <a:gdLst>
                <a:gd name="T0" fmla="*/ 1 w 79"/>
                <a:gd name="T1" fmla="*/ 0 h 75"/>
                <a:gd name="T2" fmla="*/ 1 w 79"/>
                <a:gd name="T3" fmla="*/ 0 h 75"/>
                <a:gd name="T4" fmla="*/ 1 w 79"/>
                <a:gd name="T5" fmla="*/ 0 h 75"/>
                <a:gd name="T6" fmla="*/ 1 w 79"/>
                <a:gd name="T7" fmla="*/ 0 h 75"/>
                <a:gd name="T8" fmla="*/ 1 w 79"/>
                <a:gd name="T9" fmla="*/ 0 h 75"/>
                <a:gd name="T10" fmla="*/ 1 w 79"/>
                <a:gd name="T11" fmla="*/ 0 h 75"/>
                <a:gd name="T12" fmla="*/ 1 w 79"/>
                <a:gd name="T13" fmla="*/ 0 h 75"/>
                <a:gd name="T14" fmla="*/ 2 w 79"/>
                <a:gd name="T15" fmla="*/ 0 h 75"/>
                <a:gd name="T16" fmla="*/ 2 w 79"/>
                <a:gd name="T17" fmla="*/ 0 h 75"/>
                <a:gd name="T18" fmla="*/ 2 w 79"/>
                <a:gd name="T19" fmla="*/ 0 h 75"/>
                <a:gd name="T20" fmla="*/ 2 w 79"/>
                <a:gd name="T21" fmla="*/ 0 h 75"/>
                <a:gd name="T22" fmla="*/ 2 w 79"/>
                <a:gd name="T23" fmla="*/ 1 h 75"/>
                <a:gd name="T24" fmla="*/ 1 w 79"/>
                <a:gd name="T25" fmla="*/ 1 h 75"/>
                <a:gd name="T26" fmla="*/ 1 w 79"/>
                <a:gd name="T27" fmla="*/ 1 h 75"/>
                <a:gd name="T28" fmla="*/ 1 w 79"/>
                <a:gd name="T29" fmla="*/ 1 h 75"/>
                <a:gd name="T30" fmla="*/ 1 w 79"/>
                <a:gd name="T31" fmla="*/ 1 h 75"/>
                <a:gd name="T32" fmla="*/ 1 w 79"/>
                <a:gd name="T33" fmla="*/ 0 h 75"/>
                <a:gd name="T34" fmla="*/ 1 w 79"/>
                <a:gd name="T35" fmla="*/ 0 h 75"/>
                <a:gd name="T36" fmla="*/ 0 w 79"/>
                <a:gd name="T37" fmla="*/ 0 h 75"/>
                <a:gd name="T38" fmla="*/ 0 w 79"/>
                <a:gd name="T39" fmla="*/ 0 h 75"/>
                <a:gd name="T40" fmla="*/ 1 w 79"/>
                <a:gd name="T41" fmla="*/ 0 h 7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9"/>
                <a:gd name="T64" fmla="*/ 0 h 75"/>
                <a:gd name="T65" fmla="*/ 79 w 79"/>
                <a:gd name="T66" fmla="*/ 75 h 7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9" h="75">
                  <a:moveTo>
                    <a:pt x="5" y="22"/>
                  </a:moveTo>
                  <a:lnTo>
                    <a:pt x="7" y="21"/>
                  </a:lnTo>
                  <a:lnTo>
                    <a:pt x="14" y="18"/>
                  </a:lnTo>
                  <a:lnTo>
                    <a:pt x="24" y="12"/>
                  </a:lnTo>
                  <a:lnTo>
                    <a:pt x="36" y="7"/>
                  </a:lnTo>
                  <a:lnTo>
                    <a:pt x="48" y="3"/>
                  </a:lnTo>
                  <a:lnTo>
                    <a:pt x="60" y="0"/>
                  </a:lnTo>
                  <a:lnTo>
                    <a:pt x="69" y="2"/>
                  </a:lnTo>
                  <a:lnTo>
                    <a:pt x="75" y="6"/>
                  </a:lnTo>
                  <a:lnTo>
                    <a:pt x="79" y="23"/>
                  </a:lnTo>
                  <a:lnTo>
                    <a:pt x="77" y="45"/>
                  </a:lnTo>
                  <a:lnTo>
                    <a:pt x="69" y="65"/>
                  </a:lnTo>
                  <a:lnTo>
                    <a:pt x="52" y="75"/>
                  </a:lnTo>
                  <a:lnTo>
                    <a:pt x="41" y="74"/>
                  </a:lnTo>
                  <a:lnTo>
                    <a:pt x="30" y="71"/>
                  </a:lnTo>
                  <a:lnTo>
                    <a:pt x="20" y="65"/>
                  </a:lnTo>
                  <a:lnTo>
                    <a:pt x="11" y="57"/>
                  </a:lnTo>
                  <a:lnTo>
                    <a:pt x="5" y="48"/>
                  </a:lnTo>
                  <a:lnTo>
                    <a:pt x="0" y="38"/>
                  </a:lnTo>
                  <a:lnTo>
                    <a:pt x="0" y="30"/>
                  </a:lnTo>
                  <a:lnTo>
                    <a:pt x="5" y="22"/>
                  </a:lnTo>
                  <a:close/>
                </a:path>
              </a:pathLst>
            </a:custGeom>
            <a:solidFill>
              <a:srgbClr val="FF2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09" name="Freeform 125"/>
            <p:cNvSpPr>
              <a:spLocks/>
            </p:cNvSpPr>
            <p:nvPr/>
          </p:nvSpPr>
          <p:spPr bwMode="auto">
            <a:xfrm>
              <a:off x="1122" y="558"/>
              <a:ext cx="34" cy="31"/>
            </a:xfrm>
            <a:custGeom>
              <a:avLst/>
              <a:gdLst>
                <a:gd name="T0" fmla="*/ 1 w 67"/>
                <a:gd name="T1" fmla="*/ 0 h 63"/>
                <a:gd name="T2" fmla="*/ 1 w 67"/>
                <a:gd name="T3" fmla="*/ 0 h 63"/>
                <a:gd name="T4" fmla="*/ 1 w 67"/>
                <a:gd name="T5" fmla="*/ 0 h 63"/>
                <a:gd name="T6" fmla="*/ 1 w 67"/>
                <a:gd name="T7" fmla="*/ 0 h 63"/>
                <a:gd name="T8" fmla="*/ 1 w 67"/>
                <a:gd name="T9" fmla="*/ 0 h 63"/>
                <a:gd name="T10" fmla="*/ 1 w 67"/>
                <a:gd name="T11" fmla="*/ 0 h 63"/>
                <a:gd name="T12" fmla="*/ 1 w 67"/>
                <a:gd name="T13" fmla="*/ 0 h 63"/>
                <a:gd name="T14" fmla="*/ 1 w 67"/>
                <a:gd name="T15" fmla="*/ 0 h 63"/>
                <a:gd name="T16" fmla="*/ 1 w 67"/>
                <a:gd name="T17" fmla="*/ 0 h 63"/>
                <a:gd name="T18" fmla="*/ 2 w 67"/>
                <a:gd name="T19" fmla="*/ 0 h 63"/>
                <a:gd name="T20" fmla="*/ 2 w 67"/>
                <a:gd name="T21" fmla="*/ 0 h 63"/>
                <a:gd name="T22" fmla="*/ 1 w 67"/>
                <a:gd name="T23" fmla="*/ 0 h 63"/>
                <a:gd name="T24" fmla="*/ 1 w 67"/>
                <a:gd name="T25" fmla="*/ 0 h 63"/>
                <a:gd name="T26" fmla="*/ 1 w 67"/>
                <a:gd name="T27" fmla="*/ 0 h 63"/>
                <a:gd name="T28" fmla="*/ 1 w 67"/>
                <a:gd name="T29" fmla="*/ 0 h 63"/>
                <a:gd name="T30" fmla="*/ 1 w 67"/>
                <a:gd name="T31" fmla="*/ 0 h 63"/>
                <a:gd name="T32" fmla="*/ 1 w 67"/>
                <a:gd name="T33" fmla="*/ 0 h 63"/>
                <a:gd name="T34" fmla="*/ 1 w 67"/>
                <a:gd name="T35" fmla="*/ 0 h 63"/>
                <a:gd name="T36" fmla="*/ 0 w 67"/>
                <a:gd name="T37" fmla="*/ 0 h 63"/>
                <a:gd name="T38" fmla="*/ 0 w 67"/>
                <a:gd name="T39" fmla="*/ 0 h 63"/>
                <a:gd name="T40" fmla="*/ 1 w 67"/>
                <a:gd name="T41" fmla="*/ 0 h 6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67"/>
                <a:gd name="T64" fmla="*/ 0 h 63"/>
                <a:gd name="T65" fmla="*/ 67 w 67"/>
                <a:gd name="T66" fmla="*/ 63 h 6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67" h="63">
                  <a:moveTo>
                    <a:pt x="3" y="19"/>
                  </a:moveTo>
                  <a:lnTo>
                    <a:pt x="6" y="17"/>
                  </a:lnTo>
                  <a:lnTo>
                    <a:pt x="11" y="14"/>
                  </a:lnTo>
                  <a:lnTo>
                    <a:pt x="19" y="11"/>
                  </a:lnTo>
                  <a:lnTo>
                    <a:pt x="30" y="6"/>
                  </a:lnTo>
                  <a:lnTo>
                    <a:pt x="40" y="2"/>
                  </a:lnTo>
                  <a:lnTo>
                    <a:pt x="51" y="0"/>
                  </a:lnTo>
                  <a:lnTo>
                    <a:pt x="57" y="1"/>
                  </a:lnTo>
                  <a:lnTo>
                    <a:pt x="63" y="5"/>
                  </a:lnTo>
                  <a:lnTo>
                    <a:pt x="67" y="20"/>
                  </a:lnTo>
                  <a:lnTo>
                    <a:pt x="66" y="39"/>
                  </a:lnTo>
                  <a:lnTo>
                    <a:pt x="59" y="55"/>
                  </a:lnTo>
                  <a:lnTo>
                    <a:pt x="44" y="63"/>
                  </a:lnTo>
                  <a:lnTo>
                    <a:pt x="34" y="62"/>
                  </a:lnTo>
                  <a:lnTo>
                    <a:pt x="25" y="60"/>
                  </a:lnTo>
                  <a:lnTo>
                    <a:pt x="17" y="54"/>
                  </a:lnTo>
                  <a:lnTo>
                    <a:pt x="9" y="47"/>
                  </a:lnTo>
                  <a:lnTo>
                    <a:pt x="3" y="40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3" y="19"/>
                  </a:lnTo>
                  <a:close/>
                </a:path>
              </a:pathLst>
            </a:custGeom>
            <a:solidFill>
              <a:srgbClr val="FF4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10" name="Freeform 126"/>
            <p:cNvSpPr>
              <a:spLocks/>
            </p:cNvSpPr>
            <p:nvPr/>
          </p:nvSpPr>
          <p:spPr bwMode="auto">
            <a:xfrm>
              <a:off x="1126" y="560"/>
              <a:ext cx="28" cy="26"/>
            </a:xfrm>
            <a:custGeom>
              <a:avLst/>
              <a:gdLst>
                <a:gd name="T0" fmla="*/ 1 w 55"/>
                <a:gd name="T1" fmla="*/ 1 h 52"/>
                <a:gd name="T2" fmla="*/ 1 w 55"/>
                <a:gd name="T3" fmla="*/ 1 h 52"/>
                <a:gd name="T4" fmla="*/ 1 w 55"/>
                <a:gd name="T5" fmla="*/ 1 h 52"/>
                <a:gd name="T6" fmla="*/ 1 w 55"/>
                <a:gd name="T7" fmla="*/ 1 h 52"/>
                <a:gd name="T8" fmla="*/ 1 w 55"/>
                <a:gd name="T9" fmla="*/ 1 h 52"/>
                <a:gd name="T10" fmla="*/ 1 w 55"/>
                <a:gd name="T11" fmla="*/ 1 h 52"/>
                <a:gd name="T12" fmla="*/ 1 w 55"/>
                <a:gd name="T13" fmla="*/ 0 h 52"/>
                <a:gd name="T14" fmla="*/ 1 w 55"/>
                <a:gd name="T15" fmla="*/ 0 h 52"/>
                <a:gd name="T16" fmla="*/ 1 w 55"/>
                <a:gd name="T17" fmla="*/ 1 h 52"/>
                <a:gd name="T18" fmla="*/ 1 w 55"/>
                <a:gd name="T19" fmla="*/ 1 h 52"/>
                <a:gd name="T20" fmla="*/ 1 w 55"/>
                <a:gd name="T21" fmla="*/ 1 h 52"/>
                <a:gd name="T22" fmla="*/ 1 w 55"/>
                <a:gd name="T23" fmla="*/ 1 h 52"/>
                <a:gd name="T24" fmla="*/ 1 w 55"/>
                <a:gd name="T25" fmla="*/ 1 h 52"/>
                <a:gd name="T26" fmla="*/ 1 w 55"/>
                <a:gd name="T27" fmla="*/ 1 h 52"/>
                <a:gd name="T28" fmla="*/ 1 w 55"/>
                <a:gd name="T29" fmla="*/ 1 h 52"/>
                <a:gd name="T30" fmla="*/ 1 w 55"/>
                <a:gd name="T31" fmla="*/ 1 h 52"/>
                <a:gd name="T32" fmla="*/ 1 w 55"/>
                <a:gd name="T33" fmla="*/ 1 h 52"/>
                <a:gd name="T34" fmla="*/ 1 w 55"/>
                <a:gd name="T35" fmla="*/ 1 h 52"/>
                <a:gd name="T36" fmla="*/ 0 w 55"/>
                <a:gd name="T37" fmla="*/ 1 h 52"/>
                <a:gd name="T38" fmla="*/ 0 w 55"/>
                <a:gd name="T39" fmla="*/ 1 h 52"/>
                <a:gd name="T40" fmla="*/ 1 w 55"/>
                <a:gd name="T41" fmla="*/ 1 h 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5"/>
                <a:gd name="T64" fmla="*/ 0 h 52"/>
                <a:gd name="T65" fmla="*/ 55 w 55"/>
                <a:gd name="T66" fmla="*/ 52 h 5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5" h="52">
                  <a:moveTo>
                    <a:pt x="3" y="15"/>
                  </a:moveTo>
                  <a:lnTo>
                    <a:pt x="6" y="14"/>
                  </a:lnTo>
                  <a:lnTo>
                    <a:pt x="10" y="11"/>
                  </a:lnTo>
                  <a:lnTo>
                    <a:pt x="17" y="8"/>
                  </a:lnTo>
                  <a:lnTo>
                    <a:pt x="25" y="5"/>
                  </a:lnTo>
                  <a:lnTo>
                    <a:pt x="33" y="1"/>
                  </a:lnTo>
                  <a:lnTo>
                    <a:pt x="41" y="0"/>
                  </a:lnTo>
                  <a:lnTo>
                    <a:pt x="47" y="0"/>
                  </a:lnTo>
                  <a:lnTo>
                    <a:pt x="52" y="3"/>
                  </a:lnTo>
                  <a:lnTo>
                    <a:pt x="55" y="16"/>
                  </a:lnTo>
                  <a:lnTo>
                    <a:pt x="54" y="31"/>
                  </a:lnTo>
                  <a:lnTo>
                    <a:pt x="47" y="45"/>
                  </a:lnTo>
                  <a:lnTo>
                    <a:pt x="35" y="52"/>
                  </a:lnTo>
                  <a:lnTo>
                    <a:pt x="29" y="51"/>
                  </a:lnTo>
                  <a:lnTo>
                    <a:pt x="21" y="48"/>
                  </a:lnTo>
                  <a:lnTo>
                    <a:pt x="14" y="44"/>
                  </a:lnTo>
                  <a:lnTo>
                    <a:pt x="8" y="38"/>
                  </a:lnTo>
                  <a:lnTo>
                    <a:pt x="3" y="32"/>
                  </a:lnTo>
                  <a:lnTo>
                    <a:pt x="0" y="26"/>
                  </a:lnTo>
                  <a:lnTo>
                    <a:pt x="0" y="21"/>
                  </a:lnTo>
                  <a:lnTo>
                    <a:pt x="3" y="15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11" name="Freeform 127"/>
            <p:cNvSpPr>
              <a:spLocks/>
            </p:cNvSpPr>
            <p:nvPr/>
          </p:nvSpPr>
          <p:spPr bwMode="auto">
            <a:xfrm>
              <a:off x="1129" y="563"/>
              <a:ext cx="22" cy="20"/>
            </a:xfrm>
            <a:custGeom>
              <a:avLst/>
              <a:gdLst>
                <a:gd name="T0" fmla="*/ 1 w 42"/>
                <a:gd name="T1" fmla="*/ 1 h 40"/>
                <a:gd name="T2" fmla="*/ 1 w 42"/>
                <a:gd name="T3" fmla="*/ 1 h 40"/>
                <a:gd name="T4" fmla="*/ 1 w 42"/>
                <a:gd name="T5" fmla="*/ 1 h 40"/>
                <a:gd name="T6" fmla="*/ 1 w 42"/>
                <a:gd name="T7" fmla="*/ 1 h 40"/>
                <a:gd name="T8" fmla="*/ 1 w 42"/>
                <a:gd name="T9" fmla="*/ 1 h 40"/>
                <a:gd name="T10" fmla="*/ 1 w 42"/>
                <a:gd name="T11" fmla="*/ 1 h 40"/>
                <a:gd name="T12" fmla="*/ 1 w 42"/>
                <a:gd name="T13" fmla="*/ 0 h 40"/>
                <a:gd name="T14" fmla="*/ 1 w 42"/>
                <a:gd name="T15" fmla="*/ 0 h 40"/>
                <a:gd name="T16" fmla="*/ 1 w 42"/>
                <a:gd name="T17" fmla="*/ 1 h 40"/>
                <a:gd name="T18" fmla="*/ 1 w 42"/>
                <a:gd name="T19" fmla="*/ 1 h 40"/>
                <a:gd name="T20" fmla="*/ 1 w 42"/>
                <a:gd name="T21" fmla="*/ 1 h 40"/>
                <a:gd name="T22" fmla="*/ 1 w 42"/>
                <a:gd name="T23" fmla="*/ 1 h 40"/>
                <a:gd name="T24" fmla="*/ 1 w 42"/>
                <a:gd name="T25" fmla="*/ 1 h 40"/>
                <a:gd name="T26" fmla="*/ 1 w 42"/>
                <a:gd name="T27" fmla="*/ 1 h 40"/>
                <a:gd name="T28" fmla="*/ 1 w 42"/>
                <a:gd name="T29" fmla="*/ 1 h 40"/>
                <a:gd name="T30" fmla="*/ 1 w 42"/>
                <a:gd name="T31" fmla="*/ 1 h 40"/>
                <a:gd name="T32" fmla="*/ 1 w 42"/>
                <a:gd name="T33" fmla="*/ 1 h 40"/>
                <a:gd name="T34" fmla="*/ 1 w 42"/>
                <a:gd name="T35" fmla="*/ 1 h 40"/>
                <a:gd name="T36" fmla="*/ 0 w 42"/>
                <a:gd name="T37" fmla="*/ 1 h 40"/>
                <a:gd name="T38" fmla="*/ 0 w 42"/>
                <a:gd name="T39" fmla="*/ 1 h 40"/>
                <a:gd name="T40" fmla="*/ 1 w 42"/>
                <a:gd name="T41" fmla="*/ 1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2"/>
                <a:gd name="T64" fmla="*/ 0 h 40"/>
                <a:gd name="T65" fmla="*/ 42 w 42"/>
                <a:gd name="T66" fmla="*/ 40 h 4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2" h="40">
                  <a:moveTo>
                    <a:pt x="2" y="11"/>
                  </a:moveTo>
                  <a:lnTo>
                    <a:pt x="3" y="10"/>
                  </a:lnTo>
                  <a:lnTo>
                    <a:pt x="7" y="9"/>
                  </a:lnTo>
                  <a:lnTo>
                    <a:pt x="12" y="5"/>
                  </a:lnTo>
                  <a:lnTo>
                    <a:pt x="19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37" y="0"/>
                  </a:lnTo>
                  <a:lnTo>
                    <a:pt x="40" y="2"/>
                  </a:lnTo>
                  <a:lnTo>
                    <a:pt x="42" y="12"/>
                  </a:lnTo>
                  <a:lnTo>
                    <a:pt x="41" y="24"/>
                  </a:lnTo>
                  <a:lnTo>
                    <a:pt x="37" y="35"/>
                  </a:lnTo>
                  <a:lnTo>
                    <a:pt x="27" y="40"/>
                  </a:lnTo>
                  <a:lnTo>
                    <a:pt x="22" y="40"/>
                  </a:lnTo>
                  <a:lnTo>
                    <a:pt x="16" y="38"/>
                  </a:lnTo>
                  <a:lnTo>
                    <a:pt x="10" y="34"/>
                  </a:lnTo>
                  <a:lnTo>
                    <a:pt x="5" y="30"/>
                  </a:lnTo>
                  <a:lnTo>
                    <a:pt x="2" y="25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1"/>
                  </a:lnTo>
                  <a:close/>
                </a:path>
              </a:pathLst>
            </a:custGeom>
            <a:solidFill>
              <a:srgbClr val="FF8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12" name="Freeform 128"/>
            <p:cNvSpPr>
              <a:spLocks/>
            </p:cNvSpPr>
            <p:nvPr/>
          </p:nvSpPr>
          <p:spPr bwMode="auto">
            <a:xfrm>
              <a:off x="1133" y="566"/>
              <a:ext cx="15" cy="15"/>
            </a:xfrm>
            <a:custGeom>
              <a:avLst/>
              <a:gdLst>
                <a:gd name="T0" fmla="*/ 1 w 29"/>
                <a:gd name="T1" fmla="*/ 1 h 29"/>
                <a:gd name="T2" fmla="*/ 1 w 29"/>
                <a:gd name="T3" fmla="*/ 1 h 29"/>
                <a:gd name="T4" fmla="*/ 1 w 29"/>
                <a:gd name="T5" fmla="*/ 1 h 29"/>
                <a:gd name="T6" fmla="*/ 1 w 29"/>
                <a:gd name="T7" fmla="*/ 0 h 29"/>
                <a:gd name="T8" fmla="*/ 1 w 29"/>
                <a:gd name="T9" fmla="*/ 1 h 29"/>
                <a:gd name="T10" fmla="*/ 1 w 29"/>
                <a:gd name="T11" fmla="*/ 1 h 29"/>
                <a:gd name="T12" fmla="*/ 1 w 29"/>
                <a:gd name="T13" fmla="*/ 1 h 29"/>
                <a:gd name="T14" fmla="*/ 1 w 29"/>
                <a:gd name="T15" fmla="*/ 1 h 29"/>
                <a:gd name="T16" fmla="*/ 1 w 29"/>
                <a:gd name="T17" fmla="*/ 1 h 29"/>
                <a:gd name="T18" fmla="*/ 1 w 29"/>
                <a:gd name="T19" fmla="*/ 1 h 29"/>
                <a:gd name="T20" fmla="*/ 1 w 29"/>
                <a:gd name="T21" fmla="*/ 1 h 29"/>
                <a:gd name="T22" fmla="*/ 0 w 29"/>
                <a:gd name="T23" fmla="*/ 1 h 29"/>
                <a:gd name="T24" fmla="*/ 1 w 29"/>
                <a:gd name="T25" fmla="*/ 1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"/>
                <a:gd name="T40" fmla="*/ 0 h 29"/>
                <a:gd name="T41" fmla="*/ 29 w 29"/>
                <a:gd name="T42" fmla="*/ 29 h 2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" h="29">
                  <a:moveTo>
                    <a:pt x="1" y="8"/>
                  </a:moveTo>
                  <a:lnTo>
                    <a:pt x="4" y="6"/>
                  </a:lnTo>
                  <a:lnTo>
                    <a:pt x="12" y="3"/>
                  </a:lnTo>
                  <a:lnTo>
                    <a:pt x="22" y="0"/>
                  </a:lnTo>
                  <a:lnTo>
                    <a:pt x="27" y="3"/>
                  </a:lnTo>
                  <a:lnTo>
                    <a:pt x="29" y="10"/>
                  </a:lnTo>
                  <a:lnTo>
                    <a:pt x="29" y="18"/>
                  </a:lnTo>
                  <a:lnTo>
                    <a:pt x="25" y="26"/>
                  </a:lnTo>
                  <a:lnTo>
                    <a:pt x="18" y="29"/>
                  </a:lnTo>
                  <a:lnTo>
                    <a:pt x="10" y="28"/>
                  </a:lnTo>
                  <a:lnTo>
                    <a:pt x="3" y="22"/>
                  </a:lnTo>
                  <a:lnTo>
                    <a:pt x="0" y="15"/>
                  </a:lnTo>
                  <a:lnTo>
                    <a:pt x="1" y="8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13" name="Freeform 129"/>
            <p:cNvSpPr>
              <a:spLocks/>
            </p:cNvSpPr>
            <p:nvPr/>
          </p:nvSpPr>
          <p:spPr bwMode="auto">
            <a:xfrm>
              <a:off x="1197" y="689"/>
              <a:ext cx="14" cy="14"/>
            </a:xfrm>
            <a:custGeom>
              <a:avLst/>
              <a:gdLst>
                <a:gd name="T0" fmla="*/ 0 w 27"/>
                <a:gd name="T1" fmla="*/ 1 h 27"/>
                <a:gd name="T2" fmla="*/ 1 w 27"/>
                <a:gd name="T3" fmla="*/ 1 h 27"/>
                <a:gd name="T4" fmla="*/ 1 w 27"/>
                <a:gd name="T5" fmla="*/ 1 h 27"/>
                <a:gd name="T6" fmla="*/ 1 w 27"/>
                <a:gd name="T7" fmla="*/ 1 h 27"/>
                <a:gd name="T8" fmla="*/ 1 w 27"/>
                <a:gd name="T9" fmla="*/ 1 h 27"/>
                <a:gd name="T10" fmla="*/ 1 w 27"/>
                <a:gd name="T11" fmla="*/ 1 h 27"/>
                <a:gd name="T12" fmla="*/ 1 w 27"/>
                <a:gd name="T13" fmla="*/ 1 h 27"/>
                <a:gd name="T14" fmla="*/ 1 w 27"/>
                <a:gd name="T15" fmla="*/ 1 h 27"/>
                <a:gd name="T16" fmla="*/ 1 w 27"/>
                <a:gd name="T17" fmla="*/ 1 h 27"/>
                <a:gd name="T18" fmla="*/ 1 w 27"/>
                <a:gd name="T19" fmla="*/ 1 h 27"/>
                <a:gd name="T20" fmla="*/ 1 w 27"/>
                <a:gd name="T21" fmla="*/ 1 h 27"/>
                <a:gd name="T22" fmla="*/ 1 w 27"/>
                <a:gd name="T23" fmla="*/ 1 h 27"/>
                <a:gd name="T24" fmla="*/ 1 w 27"/>
                <a:gd name="T25" fmla="*/ 0 h 27"/>
                <a:gd name="T26" fmla="*/ 1 w 27"/>
                <a:gd name="T27" fmla="*/ 1 h 27"/>
                <a:gd name="T28" fmla="*/ 1 w 27"/>
                <a:gd name="T29" fmla="*/ 1 h 27"/>
                <a:gd name="T30" fmla="*/ 1 w 27"/>
                <a:gd name="T31" fmla="*/ 1 h 27"/>
                <a:gd name="T32" fmla="*/ 0 w 27"/>
                <a:gd name="T33" fmla="*/ 1 h 27"/>
                <a:gd name="T34" fmla="*/ 0 w 27"/>
                <a:gd name="T35" fmla="*/ 1 h 2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7"/>
                <a:gd name="T55" fmla="*/ 0 h 27"/>
                <a:gd name="T56" fmla="*/ 27 w 27"/>
                <a:gd name="T57" fmla="*/ 27 h 2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7" h="27">
                  <a:moveTo>
                    <a:pt x="0" y="13"/>
                  </a:moveTo>
                  <a:lnTo>
                    <a:pt x="1" y="19"/>
                  </a:lnTo>
                  <a:lnTo>
                    <a:pt x="4" y="24"/>
                  </a:lnTo>
                  <a:lnTo>
                    <a:pt x="9" y="26"/>
                  </a:lnTo>
                  <a:lnTo>
                    <a:pt x="13" y="27"/>
                  </a:lnTo>
                  <a:lnTo>
                    <a:pt x="19" y="26"/>
                  </a:lnTo>
                  <a:lnTo>
                    <a:pt x="24" y="24"/>
                  </a:lnTo>
                  <a:lnTo>
                    <a:pt x="26" y="19"/>
                  </a:lnTo>
                  <a:lnTo>
                    <a:pt x="27" y="13"/>
                  </a:lnTo>
                  <a:lnTo>
                    <a:pt x="26" y="9"/>
                  </a:lnTo>
                  <a:lnTo>
                    <a:pt x="24" y="4"/>
                  </a:lnTo>
                  <a:lnTo>
                    <a:pt x="19" y="1"/>
                  </a:lnTo>
                  <a:lnTo>
                    <a:pt x="13" y="0"/>
                  </a:lnTo>
                  <a:lnTo>
                    <a:pt x="9" y="1"/>
                  </a:lnTo>
                  <a:lnTo>
                    <a:pt x="4" y="4"/>
                  </a:lnTo>
                  <a:lnTo>
                    <a:pt x="1" y="9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  <p:sp>
          <p:nvSpPr>
            <p:cNvPr id="114814" name="Freeform 130"/>
            <p:cNvSpPr>
              <a:spLocks/>
            </p:cNvSpPr>
            <p:nvPr/>
          </p:nvSpPr>
          <p:spPr bwMode="auto">
            <a:xfrm>
              <a:off x="1147" y="705"/>
              <a:ext cx="7" cy="8"/>
            </a:xfrm>
            <a:custGeom>
              <a:avLst/>
              <a:gdLst>
                <a:gd name="T0" fmla="*/ 0 w 14"/>
                <a:gd name="T1" fmla="*/ 1 h 15"/>
                <a:gd name="T2" fmla="*/ 1 w 14"/>
                <a:gd name="T3" fmla="*/ 1 h 15"/>
                <a:gd name="T4" fmla="*/ 1 w 14"/>
                <a:gd name="T5" fmla="*/ 1 h 15"/>
                <a:gd name="T6" fmla="*/ 1 w 14"/>
                <a:gd name="T7" fmla="*/ 1 h 15"/>
                <a:gd name="T8" fmla="*/ 1 w 14"/>
                <a:gd name="T9" fmla="*/ 1 h 15"/>
                <a:gd name="T10" fmla="*/ 1 w 14"/>
                <a:gd name="T11" fmla="*/ 1 h 15"/>
                <a:gd name="T12" fmla="*/ 1 w 14"/>
                <a:gd name="T13" fmla="*/ 1 h 15"/>
                <a:gd name="T14" fmla="*/ 1 w 14"/>
                <a:gd name="T15" fmla="*/ 1 h 15"/>
                <a:gd name="T16" fmla="*/ 1 w 14"/>
                <a:gd name="T17" fmla="*/ 1 h 15"/>
                <a:gd name="T18" fmla="*/ 1 w 14"/>
                <a:gd name="T19" fmla="*/ 1 h 15"/>
                <a:gd name="T20" fmla="*/ 1 w 14"/>
                <a:gd name="T21" fmla="*/ 1 h 15"/>
                <a:gd name="T22" fmla="*/ 1 w 14"/>
                <a:gd name="T23" fmla="*/ 1 h 15"/>
                <a:gd name="T24" fmla="*/ 1 w 14"/>
                <a:gd name="T25" fmla="*/ 0 h 15"/>
                <a:gd name="T26" fmla="*/ 1 w 14"/>
                <a:gd name="T27" fmla="*/ 1 h 15"/>
                <a:gd name="T28" fmla="*/ 1 w 14"/>
                <a:gd name="T29" fmla="*/ 1 h 15"/>
                <a:gd name="T30" fmla="*/ 1 w 14"/>
                <a:gd name="T31" fmla="*/ 1 h 15"/>
                <a:gd name="T32" fmla="*/ 0 w 14"/>
                <a:gd name="T33" fmla="*/ 1 h 15"/>
                <a:gd name="T34" fmla="*/ 0 w 14"/>
                <a:gd name="T35" fmla="*/ 1 h 1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"/>
                <a:gd name="T55" fmla="*/ 0 h 15"/>
                <a:gd name="T56" fmla="*/ 14 w 14"/>
                <a:gd name="T57" fmla="*/ 15 h 1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" h="15">
                  <a:moveTo>
                    <a:pt x="0" y="7"/>
                  </a:moveTo>
                  <a:lnTo>
                    <a:pt x="1" y="10"/>
                  </a:lnTo>
                  <a:lnTo>
                    <a:pt x="3" y="13"/>
                  </a:lnTo>
                  <a:lnTo>
                    <a:pt x="5" y="14"/>
                  </a:lnTo>
                  <a:lnTo>
                    <a:pt x="7" y="15"/>
                  </a:lnTo>
                  <a:lnTo>
                    <a:pt x="11" y="14"/>
                  </a:lnTo>
                  <a:lnTo>
                    <a:pt x="13" y="13"/>
                  </a:lnTo>
                  <a:lnTo>
                    <a:pt x="14" y="10"/>
                  </a:lnTo>
                  <a:lnTo>
                    <a:pt x="14" y="7"/>
                  </a:lnTo>
                  <a:lnTo>
                    <a:pt x="14" y="5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1" y="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545"/>
            </a:p>
          </p:txBody>
        </p:sp>
      </p:grpSp>
      <p:graphicFrame>
        <p:nvGraphicFramePr>
          <p:cNvPr id="114748" name="Object 131"/>
          <p:cNvGraphicFramePr>
            <a:graphicFrameLocks noChangeAspect="1"/>
          </p:cNvGraphicFramePr>
          <p:nvPr/>
        </p:nvGraphicFramePr>
        <p:xfrm>
          <a:off x="2627751" y="1120272"/>
          <a:ext cx="721431" cy="25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lip" r:id="rId5" imgW="2662733" imgH="1105510" progId="MS_ClipArt_Gallery.2">
                  <p:embed/>
                </p:oleObj>
              </mc:Choice>
              <mc:Fallback>
                <p:oleObj name="Clip" r:id="rId5" imgW="2662733" imgH="1105510" progId="MS_ClipArt_Gallery.2">
                  <p:embed/>
                  <p:pic>
                    <p:nvPicPr>
                      <p:cNvPr id="114748" name="Object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51" y="1120272"/>
                        <a:ext cx="721431" cy="256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4749" name="Picture 132" descr="p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22" y="1809811"/>
            <a:ext cx="221979" cy="220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9861" name="Text Box 133"/>
          <p:cNvSpPr txBox="1">
            <a:spLocks noChangeArrowheads="1"/>
          </p:cNvSpPr>
          <p:nvPr/>
        </p:nvSpPr>
        <p:spPr bwMode="auto">
          <a:xfrm>
            <a:off x="249728" y="2797086"/>
            <a:ext cx="3565909" cy="1873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44875" tIns="22438" rIns="44875" bIns="22438"/>
          <a:lstStyle/>
          <a:p>
            <a:pPr>
              <a:spcBef>
                <a:spcPts val="245"/>
              </a:spcBef>
              <a:spcAft>
                <a:spcPts val="245"/>
              </a:spcAft>
              <a:defRPr/>
            </a:pPr>
            <a:r>
              <a:rPr lang="en-US" sz="545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* “New Microarchitecture Challenges in the Coming Generations of CMOS Process Technologies” – Fred Pollack, Intel Corp. Micro32 conference key note - 1999.</a:t>
            </a:r>
          </a:p>
        </p:txBody>
      </p:sp>
      <p:sp>
        <p:nvSpPr>
          <p:cNvPr id="114751" name="Freeform 134"/>
          <p:cNvSpPr>
            <a:spLocks/>
          </p:cNvSpPr>
          <p:nvPr/>
        </p:nvSpPr>
        <p:spPr bwMode="auto">
          <a:xfrm>
            <a:off x="2278283" y="1411465"/>
            <a:ext cx="80243" cy="67073"/>
          </a:xfrm>
          <a:custGeom>
            <a:avLst/>
            <a:gdLst>
              <a:gd name="T0" fmla="*/ 42 w 84"/>
              <a:gd name="T1" fmla="*/ 0 h 84"/>
              <a:gd name="T2" fmla="*/ 84 w 84"/>
              <a:gd name="T3" fmla="*/ 42 h 84"/>
              <a:gd name="T4" fmla="*/ 42 w 84"/>
              <a:gd name="T5" fmla="*/ 84 h 84"/>
              <a:gd name="T6" fmla="*/ 0 w 84"/>
              <a:gd name="T7" fmla="*/ 42 h 84"/>
              <a:gd name="T8" fmla="*/ 42 w 84"/>
              <a:gd name="T9" fmla="*/ 0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4" h="84">
                <a:moveTo>
                  <a:pt x="42" y="0"/>
                </a:moveTo>
                <a:lnTo>
                  <a:pt x="84" y="42"/>
                </a:lnTo>
                <a:lnTo>
                  <a:pt x="42" y="84"/>
                </a:lnTo>
                <a:lnTo>
                  <a:pt x="0" y="42"/>
                </a:lnTo>
                <a:lnTo>
                  <a:pt x="42" y="0"/>
                </a:lnTo>
                <a:close/>
              </a:path>
            </a:pathLst>
          </a:custGeom>
          <a:solidFill>
            <a:srgbClr val="FF3303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45791" dir="3378596" algn="ctr" rotWithShape="0">
              <a:srgbClr val="808080"/>
            </a:outerShdw>
          </a:effectLst>
        </p:spPr>
        <p:txBody>
          <a:bodyPr lIns="44875" tIns="22438" rIns="44875" bIns="22438"/>
          <a:lstStyle/>
          <a:p>
            <a:endParaRPr lang="en-US" sz="545"/>
          </a:p>
        </p:txBody>
      </p:sp>
      <p:sp>
        <p:nvSpPr>
          <p:cNvPr id="329863" name="Rectangle 135"/>
          <p:cNvSpPr>
            <a:spLocks noChangeArrowheads="1"/>
          </p:cNvSpPr>
          <p:nvPr/>
        </p:nvSpPr>
        <p:spPr bwMode="auto">
          <a:xfrm>
            <a:off x="1902228" y="1227425"/>
            <a:ext cx="500137" cy="11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763" b="1">
                <a:solidFill>
                  <a:srgbClr val="FF0B3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Pentium® 4</a:t>
            </a:r>
          </a:p>
        </p:txBody>
      </p:sp>
      <p:sp>
        <p:nvSpPr>
          <p:cNvPr id="329864" name="Oval 136"/>
          <p:cNvSpPr>
            <a:spLocks noChangeArrowheads="1"/>
          </p:cNvSpPr>
          <p:nvPr/>
        </p:nvSpPr>
        <p:spPr bwMode="auto">
          <a:xfrm rot="20497537">
            <a:off x="1556852" y="1566059"/>
            <a:ext cx="995155" cy="161956"/>
          </a:xfrm>
          <a:prstGeom prst="ellipse">
            <a:avLst/>
          </a:prstGeom>
          <a:noFill/>
          <a:ln w="57150" cap="sq">
            <a:solidFill>
              <a:srgbClr val="FECE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44875" tIns="22438" rIns="44875" bIns="22438" anchor="ctr"/>
          <a:lstStyle/>
          <a:p>
            <a:endParaRPr lang="es-ES" sz="545"/>
          </a:p>
        </p:txBody>
      </p:sp>
      <p:grpSp>
        <p:nvGrpSpPr>
          <p:cNvPr id="114754" name="Group 137"/>
          <p:cNvGrpSpPr>
            <a:grpSpLocks/>
          </p:cNvGrpSpPr>
          <p:nvPr/>
        </p:nvGrpSpPr>
        <p:grpSpPr bwMode="auto">
          <a:xfrm>
            <a:off x="512202" y="1035205"/>
            <a:ext cx="44995" cy="1480504"/>
            <a:chOff x="683" y="1008"/>
            <a:chExt cx="60" cy="2304"/>
          </a:xfrm>
        </p:grpSpPr>
        <p:grpSp>
          <p:nvGrpSpPr>
            <p:cNvPr id="114758" name="Group 138"/>
            <p:cNvGrpSpPr>
              <a:grpSpLocks/>
            </p:cNvGrpSpPr>
            <p:nvPr/>
          </p:nvGrpSpPr>
          <p:grpSpPr bwMode="auto">
            <a:xfrm>
              <a:off x="683" y="1038"/>
              <a:ext cx="60" cy="2042"/>
              <a:chOff x="683" y="1038"/>
              <a:chExt cx="60" cy="2042"/>
            </a:xfrm>
          </p:grpSpPr>
          <p:sp>
            <p:nvSpPr>
              <p:cNvPr id="114760" name="Line 139"/>
              <p:cNvSpPr>
                <a:spLocks noChangeShapeType="1"/>
              </p:cNvSpPr>
              <p:nvPr/>
            </p:nvSpPr>
            <p:spPr bwMode="auto">
              <a:xfrm>
                <a:off x="683" y="1038"/>
                <a:ext cx="3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61" name="Line 140"/>
              <p:cNvSpPr>
                <a:spLocks noChangeShapeType="1"/>
              </p:cNvSpPr>
              <p:nvPr/>
            </p:nvSpPr>
            <p:spPr bwMode="auto">
              <a:xfrm>
                <a:off x="683" y="1074"/>
                <a:ext cx="3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62" name="Line 141"/>
              <p:cNvSpPr>
                <a:spLocks noChangeShapeType="1"/>
              </p:cNvSpPr>
              <p:nvPr/>
            </p:nvSpPr>
            <p:spPr bwMode="auto">
              <a:xfrm>
                <a:off x="683" y="1118"/>
                <a:ext cx="3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63" name="Line 142"/>
              <p:cNvSpPr>
                <a:spLocks noChangeShapeType="1"/>
              </p:cNvSpPr>
              <p:nvPr/>
            </p:nvSpPr>
            <p:spPr bwMode="auto">
              <a:xfrm>
                <a:off x="683" y="1172"/>
                <a:ext cx="3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64" name="Line 143"/>
              <p:cNvSpPr>
                <a:spLocks noChangeShapeType="1"/>
              </p:cNvSpPr>
              <p:nvPr/>
            </p:nvSpPr>
            <p:spPr bwMode="auto">
              <a:xfrm>
                <a:off x="683" y="1230"/>
                <a:ext cx="3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65" name="Line 144"/>
              <p:cNvSpPr>
                <a:spLocks noChangeShapeType="1"/>
              </p:cNvSpPr>
              <p:nvPr/>
            </p:nvSpPr>
            <p:spPr bwMode="auto">
              <a:xfrm>
                <a:off x="683" y="1306"/>
                <a:ext cx="3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66" name="Line 145"/>
              <p:cNvSpPr>
                <a:spLocks noChangeShapeType="1"/>
              </p:cNvSpPr>
              <p:nvPr/>
            </p:nvSpPr>
            <p:spPr bwMode="auto">
              <a:xfrm>
                <a:off x="683" y="1404"/>
                <a:ext cx="3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67" name="Line 146"/>
              <p:cNvSpPr>
                <a:spLocks noChangeShapeType="1"/>
              </p:cNvSpPr>
              <p:nvPr/>
            </p:nvSpPr>
            <p:spPr bwMode="auto">
              <a:xfrm>
                <a:off x="683" y="1540"/>
                <a:ext cx="3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68" name="Line 147"/>
              <p:cNvSpPr>
                <a:spLocks noChangeShapeType="1"/>
              </p:cNvSpPr>
              <p:nvPr/>
            </p:nvSpPr>
            <p:spPr bwMode="auto">
              <a:xfrm>
                <a:off x="683" y="1774"/>
                <a:ext cx="60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69" name="Line 148"/>
              <p:cNvSpPr>
                <a:spLocks noChangeShapeType="1"/>
              </p:cNvSpPr>
              <p:nvPr/>
            </p:nvSpPr>
            <p:spPr bwMode="auto">
              <a:xfrm>
                <a:off x="683" y="1806"/>
                <a:ext cx="3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70" name="Line 149"/>
              <p:cNvSpPr>
                <a:spLocks noChangeShapeType="1"/>
              </p:cNvSpPr>
              <p:nvPr/>
            </p:nvSpPr>
            <p:spPr bwMode="auto">
              <a:xfrm>
                <a:off x="683" y="1842"/>
                <a:ext cx="3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71" name="Line 150"/>
              <p:cNvSpPr>
                <a:spLocks noChangeShapeType="1"/>
              </p:cNvSpPr>
              <p:nvPr/>
            </p:nvSpPr>
            <p:spPr bwMode="auto">
              <a:xfrm>
                <a:off x="683" y="1886"/>
                <a:ext cx="3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72" name="Line 151"/>
              <p:cNvSpPr>
                <a:spLocks noChangeShapeType="1"/>
              </p:cNvSpPr>
              <p:nvPr/>
            </p:nvSpPr>
            <p:spPr bwMode="auto">
              <a:xfrm>
                <a:off x="683" y="1940"/>
                <a:ext cx="3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73" name="Line 152"/>
              <p:cNvSpPr>
                <a:spLocks noChangeShapeType="1"/>
              </p:cNvSpPr>
              <p:nvPr/>
            </p:nvSpPr>
            <p:spPr bwMode="auto">
              <a:xfrm>
                <a:off x="683" y="1998"/>
                <a:ext cx="3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74" name="Line 153"/>
              <p:cNvSpPr>
                <a:spLocks noChangeShapeType="1"/>
              </p:cNvSpPr>
              <p:nvPr/>
            </p:nvSpPr>
            <p:spPr bwMode="auto">
              <a:xfrm>
                <a:off x="683" y="2074"/>
                <a:ext cx="3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75" name="Line 154"/>
              <p:cNvSpPr>
                <a:spLocks noChangeShapeType="1"/>
              </p:cNvSpPr>
              <p:nvPr/>
            </p:nvSpPr>
            <p:spPr bwMode="auto">
              <a:xfrm>
                <a:off x="683" y="2172"/>
                <a:ext cx="3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76" name="Line 155"/>
              <p:cNvSpPr>
                <a:spLocks noChangeShapeType="1"/>
              </p:cNvSpPr>
              <p:nvPr/>
            </p:nvSpPr>
            <p:spPr bwMode="auto">
              <a:xfrm>
                <a:off x="683" y="2308"/>
                <a:ext cx="3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77" name="Line 156"/>
              <p:cNvSpPr>
                <a:spLocks noChangeShapeType="1"/>
              </p:cNvSpPr>
              <p:nvPr/>
            </p:nvSpPr>
            <p:spPr bwMode="auto">
              <a:xfrm>
                <a:off x="683" y="2538"/>
                <a:ext cx="60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78" name="Line 157"/>
              <p:cNvSpPr>
                <a:spLocks noChangeShapeType="1"/>
              </p:cNvSpPr>
              <p:nvPr/>
            </p:nvSpPr>
            <p:spPr bwMode="auto">
              <a:xfrm>
                <a:off x="683" y="2578"/>
                <a:ext cx="3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79" name="Line 158"/>
              <p:cNvSpPr>
                <a:spLocks noChangeShapeType="1"/>
              </p:cNvSpPr>
              <p:nvPr/>
            </p:nvSpPr>
            <p:spPr bwMode="auto">
              <a:xfrm>
                <a:off x="683" y="2614"/>
                <a:ext cx="3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80" name="Line 159"/>
              <p:cNvSpPr>
                <a:spLocks noChangeShapeType="1"/>
              </p:cNvSpPr>
              <p:nvPr/>
            </p:nvSpPr>
            <p:spPr bwMode="auto">
              <a:xfrm>
                <a:off x="683" y="2658"/>
                <a:ext cx="3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81" name="Line 160"/>
              <p:cNvSpPr>
                <a:spLocks noChangeShapeType="1"/>
              </p:cNvSpPr>
              <p:nvPr/>
            </p:nvSpPr>
            <p:spPr bwMode="auto">
              <a:xfrm>
                <a:off x="683" y="2712"/>
                <a:ext cx="3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82" name="Line 161"/>
              <p:cNvSpPr>
                <a:spLocks noChangeShapeType="1"/>
              </p:cNvSpPr>
              <p:nvPr/>
            </p:nvSpPr>
            <p:spPr bwMode="auto">
              <a:xfrm>
                <a:off x="683" y="2770"/>
                <a:ext cx="3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83" name="Line 162"/>
              <p:cNvSpPr>
                <a:spLocks noChangeShapeType="1"/>
              </p:cNvSpPr>
              <p:nvPr/>
            </p:nvSpPr>
            <p:spPr bwMode="auto">
              <a:xfrm>
                <a:off x="683" y="2846"/>
                <a:ext cx="3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84" name="Line 163"/>
              <p:cNvSpPr>
                <a:spLocks noChangeShapeType="1"/>
              </p:cNvSpPr>
              <p:nvPr/>
            </p:nvSpPr>
            <p:spPr bwMode="auto">
              <a:xfrm>
                <a:off x="683" y="2944"/>
                <a:ext cx="3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  <p:sp>
            <p:nvSpPr>
              <p:cNvPr id="114785" name="Line 164"/>
              <p:cNvSpPr>
                <a:spLocks noChangeShapeType="1"/>
              </p:cNvSpPr>
              <p:nvPr/>
            </p:nvSpPr>
            <p:spPr bwMode="auto">
              <a:xfrm>
                <a:off x="683" y="3080"/>
                <a:ext cx="33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545"/>
              </a:p>
            </p:txBody>
          </p:sp>
        </p:grpSp>
        <p:sp>
          <p:nvSpPr>
            <p:cNvPr id="114759" name="Line 165"/>
            <p:cNvSpPr>
              <a:spLocks noChangeShapeType="1"/>
            </p:cNvSpPr>
            <p:nvPr/>
          </p:nvSpPr>
          <p:spPr bwMode="auto">
            <a:xfrm>
              <a:off x="684" y="1008"/>
              <a:ext cx="0" cy="230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545"/>
            </a:p>
          </p:txBody>
        </p:sp>
      </p:grpSp>
      <p:sp>
        <p:nvSpPr>
          <p:cNvPr id="114755" name="Rectangle 166"/>
          <p:cNvSpPr>
            <a:spLocks noChangeArrowheads="1"/>
          </p:cNvSpPr>
          <p:nvPr/>
        </p:nvSpPr>
        <p:spPr bwMode="auto">
          <a:xfrm>
            <a:off x="251977" y="-107483"/>
            <a:ext cx="3635653" cy="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005" tIns="23503" rIns="47005" bIns="23503" anchor="b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s-ES" sz="2072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32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8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TOP500 (</a:t>
            </a:r>
            <a:r>
              <a:rPr lang="en-US" dirty="0" err="1"/>
              <a:t>noviembre</a:t>
            </a:r>
            <a:r>
              <a:rPr lang="en-US" dirty="0"/>
              <a:t> </a:t>
            </a:r>
            <a:r>
              <a:rPr lang="en-US" dirty="0" smtClean="0"/>
              <a:t>2021)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B55188-3422-4B0A-88FE-3D16FED14391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42" y="899963"/>
            <a:ext cx="2520280" cy="206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33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8DE2B1-A060-4F04-A894-7BC7926A5595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pic>
        <p:nvPicPr>
          <p:cNvPr id="5" name="4 Imagen" descr="ordenador-pequen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1842" y="2196108"/>
            <a:ext cx="1395426" cy="929354"/>
          </a:xfrm>
          <a:prstGeom prst="rect">
            <a:avLst/>
          </a:prstGeom>
        </p:spPr>
      </p:pic>
      <p:pic>
        <p:nvPicPr>
          <p:cNvPr id="9" name="3 Marcador de contenido" descr="hist-mark1.jpg">
            <a:extLst>
              <a:ext uri="{FF2B5EF4-FFF2-40B4-BE49-F238E27FC236}">
                <a16:creationId xmlns:a16="http://schemas.microsoft.com/office/drawing/2014/main" id="{43B19237-0152-42D1-9560-737322DCB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01522" y="714856"/>
            <a:ext cx="1931412" cy="1239967"/>
          </a:xfr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1ABDC843-D87F-4976-8673-FA424DB53B6F}"/>
              </a:ext>
            </a:extLst>
          </p:cNvPr>
          <p:cNvSpPr/>
          <p:nvPr/>
        </p:nvSpPr>
        <p:spPr>
          <a:xfrm>
            <a:off x="2550291" y="2026831"/>
            <a:ext cx="803425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333333"/>
                </a:solidFill>
                <a:latin typeface="Open Sans"/>
              </a:rPr>
              <a:t>Micro Mote 1 (2011)</a:t>
            </a:r>
            <a:endParaRPr lang="es-ES" dirty="0"/>
          </a:p>
        </p:txBody>
      </p:sp>
      <p:sp>
        <p:nvSpPr>
          <p:cNvPr id="11" name="1 Título">
            <a:extLst>
              <a:ext uri="{FF2B5EF4-FFF2-40B4-BE49-F238E27FC236}">
                <a16:creationId xmlns:a16="http://schemas.microsoft.com/office/drawing/2014/main" id="{9AD49BF8-51E7-402C-983A-E3590C89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714" y="502643"/>
            <a:ext cx="2772146" cy="54133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Las </a:t>
            </a:r>
            <a:r>
              <a:rPr lang="en-US" dirty="0" err="1"/>
              <a:t>comparaciones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son…</a:t>
            </a:r>
          </a:p>
        </p:txBody>
      </p:sp>
    </p:spTree>
    <p:extLst>
      <p:ext uri="{BB962C8B-B14F-4D97-AF65-F5344CB8AC3E}">
        <p14:creationId xmlns:p14="http://schemas.microsoft.com/office/powerpoint/2010/main" val="320339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3 Marcador de contenido" descr="hist-mark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1522" y="714856"/>
            <a:ext cx="1931412" cy="1239967"/>
          </a:xfr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1612F91-369F-4A45-8FBC-2F1B88986F70}"/>
              </a:ext>
            </a:extLst>
          </p:cNvPr>
          <p:cNvSpPr/>
          <p:nvPr/>
        </p:nvSpPr>
        <p:spPr>
          <a:xfrm>
            <a:off x="2303810" y="1954823"/>
            <a:ext cx="768160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>
                <a:solidFill>
                  <a:srgbClr val="333333"/>
                </a:solidFill>
                <a:latin typeface="Open Sans"/>
              </a:rPr>
              <a:t>Kinetis</a:t>
            </a:r>
            <a:r>
              <a:rPr lang="es-ES" b="1" dirty="0">
                <a:solidFill>
                  <a:srgbClr val="333333"/>
                </a:solidFill>
                <a:latin typeface="Open Sans"/>
              </a:rPr>
              <a:t> KL02 (2013)</a:t>
            </a:r>
            <a:endParaRPr lang="es-ES" dirty="0"/>
          </a:p>
        </p:txBody>
      </p:sp>
      <p:pic>
        <p:nvPicPr>
          <p:cNvPr id="7170" name="Picture 2" descr="Resultado de imagen de Kinetis KL02">
            <a:extLst>
              <a:ext uri="{FF2B5EF4-FFF2-40B4-BE49-F238E27FC236}">
                <a16:creationId xmlns:a16="http://schemas.microsoft.com/office/drawing/2014/main" id="{595AD30E-E8FC-4453-97F9-DE2039956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322" y="2124100"/>
            <a:ext cx="1655738" cy="93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D50E586C-2355-492F-A387-EADCA1E2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714" y="502643"/>
            <a:ext cx="2772146" cy="54133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Las </a:t>
            </a:r>
            <a:r>
              <a:rPr lang="en-US" dirty="0" err="1"/>
              <a:t>comparaciones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son…</a:t>
            </a:r>
          </a:p>
        </p:txBody>
      </p:sp>
    </p:spTree>
    <p:extLst>
      <p:ext uri="{BB962C8B-B14F-4D97-AF65-F5344CB8AC3E}">
        <p14:creationId xmlns:p14="http://schemas.microsoft.com/office/powerpoint/2010/main" val="66103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3 Marcador de contenido" descr="hist-mark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1522" y="714856"/>
            <a:ext cx="1931412" cy="1239967"/>
          </a:xfr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C1612F91-369F-4A45-8FBC-2F1B88986F70}"/>
              </a:ext>
            </a:extLst>
          </p:cNvPr>
          <p:cNvSpPr/>
          <p:nvPr/>
        </p:nvSpPr>
        <p:spPr>
          <a:xfrm>
            <a:off x="2519834" y="2026831"/>
            <a:ext cx="864340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333333"/>
                </a:solidFill>
                <a:latin typeface="Open Sans"/>
              </a:rPr>
              <a:t>Micro Mote M3 (2018)</a:t>
            </a:r>
            <a:endParaRPr lang="es-E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31AF8CF-8E40-4626-A4D6-2F2D0261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842" y="2196108"/>
            <a:ext cx="1439714" cy="95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1 Título">
            <a:extLst>
              <a:ext uri="{FF2B5EF4-FFF2-40B4-BE49-F238E27FC236}">
                <a16:creationId xmlns:a16="http://schemas.microsoft.com/office/drawing/2014/main" id="{2687AA91-327B-49EA-953A-AFF088F9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714" y="502643"/>
            <a:ext cx="2772146" cy="54133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Las </a:t>
            </a:r>
            <a:r>
              <a:rPr lang="en-US" dirty="0" err="1"/>
              <a:t>comparaciones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son…</a:t>
            </a:r>
          </a:p>
        </p:txBody>
      </p:sp>
    </p:spTree>
    <p:extLst>
      <p:ext uri="{BB962C8B-B14F-4D97-AF65-F5344CB8AC3E}">
        <p14:creationId xmlns:p14="http://schemas.microsoft.com/office/powerpoint/2010/main" val="8999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3"/>
          <a:stretch/>
        </p:blipFill>
        <p:spPr bwMode="auto">
          <a:xfrm>
            <a:off x="1453019" y="1462983"/>
            <a:ext cx="2696316" cy="159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xfrm>
            <a:off x="323754" y="167307"/>
            <a:ext cx="3672082" cy="588641"/>
          </a:xfrm>
          <a:noFill/>
        </p:spPr>
        <p:txBody>
          <a:bodyPr/>
          <a:lstStyle/>
          <a:p>
            <a:pPr eaLnBrk="1" hangingPunct="1"/>
            <a:r>
              <a:rPr lang="es-ES_tradnl" dirty="0"/>
              <a:t>Contenido</a:t>
            </a:r>
            <a:endParaRPr lang="es-E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4894" indent="-264894">
              <a:buFontTx/>
              <a:buAutoNum type="arabicPeriod"/>
            </a:pPr>
            <a:r>
              <a:rPr lang="es-ES"/>
              <a:t>Historia de la computación</a:t>
            </a:r>
          </a:p>
          <a:p>
            <a:pPr marL="264894" indent="-264894">
              <a:buFontTx/>
              <a:buAutoNum type="arabicPeriod"/>
            </a:pPr>
            <a:r>
              <a:rPr lang="es-ES"/>
              <a:t>Arquitectura de Von Neumann</a:t>
            </a:r>
          </a:p>
          <a:p>
            <a:pPr marL="264894" indent="-264894">
              <a:buFontTx/>
              <a:buAutoNum type="arabicPeriod"/>
            </a:pPr>
            <a:r>
              <a:rPr lang="es-ES"/>
              <a:t>Ciclo de Instrucción</a:t>
            </a:r>
          </a:p>
          <a:p>
            <a:pPr marL="264894" indent="-264894">
              <a:buFontTx/>
              <a:buAutoNum type="arabicPeriod"/>
            </a:pPr>
            <a:r>
              <a:rPr lang="es-ES"/>
              <a:t>Generaciones de computadores</a:t>
            </a: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353591" y="755651"/>
            <a:ext cx="34574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4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8DE2B1-A060-4F04-A894-7BC7926A5595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  <p:pic>
        <p:nvPicPr>
          <p:cNvPr id="4098" name="Picture 2" descr="http://drop.ndtv.com/albums/GADGETS/google-nexus-family/nexus4-1-700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9" r="28203"/>
          <a:stretch/>
        </p:blipFill>
        <p:spPr bwMode="auto">
          <a:xfrm>
            <a:off x="2552447" y="757719"/>
            <a:ext cx="1212299" cy="18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cbi.umn.edu/graphics/cray2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91" y="857637"/>
            <a:ext cx="2059568" cy="168489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2709508" y="2876532"/>
            <a:ext cx="1099428" cy="17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5" dirty="0"/>
              <a:t>400 MFLOP (Nexus 6, 2015)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32891" y="2642453"/>
            <a:ext cx="1500967" cy="176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5" dirty="0"/>
              <a:t>400 MFLOP (CRAY X-MP 1982)</a:t>
            </a: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A76C02B9-E9D2-4983-9817-C0A19FBB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714" y="502643"/>
            <a:ext cx="2772146" cy="54133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Las </a:t>
            </a:r>
            <a:r>
              <a:rPr lang="en-US" dirty="0" err="1"/>
              <a:t>comparaciones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son…</a:t>
            </a:r>
          </a:p>
        </p:txBody>
      </p:sp>
    </p:spTree>
    <p:extLst>
      <p:ext uri="{BB962C8B-B14F-4D97-AF65-F5344CB8AC3E}">
        <p14:creationId xmlns:p14="http://schemas.microsoft.com/office/powerpoint/2010/main" val="1206994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8DE2B1-A060-4F04-A894-7BC7926A5595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2685319" y="2743012"/>
            <a:ext cx="1322494" cy="26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5" dirty="0"/>
              <a:t>Xiaomi Mi 10, </a:t>
            </a:r>
            <a:r>
              <a:rPr lang="es-ES" dirty="0"/>
              <a:t> Snapdragon 865,  2,84 GHz, ~12GB</a:t>
            </a:r>
            <a:r>
              <a:rPr lang="en-US" sz="545" dirty="0"/>
              <a:t>, 128 GFLOP </a:t>
            </a:r>
            <a:r>
              <a:rPr lang="en-US" sz="545" dirty="0" err="1"/>
              <a:t>en</a:t>
            </a:r>
            <a:r>
              <a:rPr lang="en-US" sz="545" dirty="0"/>
              <a:t> 2020)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99688" y="2282352"/>
            <a:ext cx="1500967" cy="26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5" dirty="0"/>
              <a:t>CRAY T3E-900, 32GB,  Edinburgh, 128GFLOP </a:t>
            </a:r>
            <a:r>
              <a:rPr lang="en-US" sz="545" dirty="0" err="1"/>
              <a:t>en</a:t>
            </a:r>
            <a:r>
              <a:rPr lang="en-US" sz="545" dirty="0"/>
              <a:t> 1997)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BFBD632-3F48-410D-BAAC-429CC3BE1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773" y="1150393"/>
            <a:ext cx="1546835" cy="154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No hay ninguna descripción de la foto disponible.">
            <a:extLst>
              <a:ext uri="{FF2B5EF4-FFF2-40B4-BE49-F238E27FC236}">
                <a16:creationId xmlns:a16="http://schemas.microsoft.com/office/drawing/2014/main" id="{800FC97B-0776-42C7-8365-C0F94D303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70" y="808592"/>
            <a:ext cx="2520280" cy="131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 Título">
            <a:extLst>
              <a:ext uri="{FF2B5EF4-FFF2-40B4-BE49-F238E27FC236}">
                <a16:creationId xmlns:a16="http://schemas.microsoft.com/office/drawing/2014/main" id="{B60ADAFE-0FEC-4915-8AC1-D8E9910D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714" y="502643"/>
            <a:ext cx="2772146" cy="541337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Las </a:t>
            </a:r>
            <a:r>
              <a:rPr lang="en-US" dirty="0" err="1"/>
              <a:t>comparaciones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son…</a:t>
            </a:r>
          </a:p>
        </p:txBody>
      </p:sp>
    </p:spTree>
    <p:extLst>
      <p:ext uri="{BB962C8B-B14F-4D97-AF65-F5344CB8AC3E}">
        <p14:creationId xmlns:p14="http://schemas.microsoft.com/office/powerpoint/2010/main" val="3965907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241181" y="683940"/>
            <a:ext cx="4004492" cy="267139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700" b="1" dirty="0"/>
              <a:t>“</a:t>
            </a:r>
            <a:r>
              <a:rPr lang="es-ES" sz="700" b="1" dirty="0" err="1"/>
              <a:t>This</a:t>
            </a:r>
            <a:r>
              <a:rPr lang="es-ES" sz="700" b="1" dirty="0"/>
              <a:t> "</a:t>
            </a:r>
            <a:r>
              <a:rPr lang="es-ES" sz="700" b="1" dirty="0" err="1"/>
              <a:t>telephone</a:t>
            </a:r>
            <a:r>
              <a:rPr lang="es-ES" sz="700" b="1" dirty="0"/>
              <a:t>" has </a:t>
            </a:r>
            <a:r>
              <a:rPr lang="es-ES" sz="700" b="1" dirty="0" err="1"/>
              <a:t>too</a:t>
            </a:r>
            <a:r>
              <a:rPr lang="es-ES" sz="700" b="1" dirty="0"/>
              <a:t> </a:t>
            </a:r>
            <a:r>
              <a:rPr lang="es-ES" sz="700" b="1" dirty="0" err="1"/>
              <a:t>many</a:t>
            </a:r>
            <a:r>
              <a:rPr lang="es-ES" sz="700" b="1" dirty="0"/>
              <a:t> </a:t>
            </a:r>
            <a:r>
              <a:rPr lang="es-ES" sz="700" b="1" dirty="0" err="1"/>
              <a:t>shortcomings</a:t>
            </a:r>
            <a:r>
              <a:rPr lang="es-ES" sz="700" b="1" dirty="0"/>
              <a:t> </a:t>
            </a:r>
            <a:r>
              <a:rPr lang="es-ES" sz="700" b="1" dirty="0" err="1"/>
              <a:t>to</a:t>
            </a:r>
            <a:r>
              <a:rPr lang="es-ES" sz="700" b="1" dirty="0"/>
              <a:t> be </a:t>
            </a:r>
            <a:r>
              <a:rPr lang="es-ES" sz="700" b="1" dirty="0" err="1"/>
              <a:t>seriously</a:t>
            </a:r>
            <a:r>
              <a:rPr lang="es-ES" sz="700" b="1" dirty="0"/>
              <a:t> </a:t>
            </a:r>
            <a:r>
              <a:rPr lang="es-ES" sz="700" b="1" dirty="0" err="1"/>
              <a:t>considered</a:t>
            </a:r>
            <a:r>
              <a:rPr lang="es-ES" sz="700" b="1" dirty="0"/>
              <a:t> as a </a:t>
            </a:r>
            <a:r>
              <a:rPr lang="es-ES" sz="700" b="1" dirty="0" err="1"/>
              <a:t>means</a:t>
            </a:r>
            <a:r>
              <a:rPr lang="es-ES" sz="700" b="1" dirty="0"/>
              <a:t> </a:t>
            </a:r>
            <a:r>
              <a:rPr lang="es-ES" sz="700" b="1" dirty="0" err="1"/>
              <a:t>of</a:t>
            </a:r>
            <a:r>
              <a:rPr lang="es-ES" sz="700" b="1" dirty="0"/>
              <a:t> </a:t>
            </a:r>
            <a:r>
              <a:rPr lang="es-ES" sz="700" b="1" dirty="0" err="1"/>
              <a:t>communication</a:t>
            </a:r>
            <a:r>
              <a:rPr lang="es-ES" sz="700" b="1" dirty="0"/>
              <a:t>. </a:t>
            </a:r>
            <a:r>
              <a:rPr lang="es-ES" sz="700" b="1" dirty="0" err="1"/>
              <a:t>The</a:t>
            </a:r>
            <a:r>
              <a:rPr lang="es-ES" sz="700" b="1" dirty="0"/>
              <a:t> </a:t>
            </a:r>
            <a:r>
              <a:rPr lang="es-ES" sz="700" b="1" dirty="0" err="1"/>
              <a:t>device</a:t>
            </a:r>
            <a:r>
              <a:rPr lang="es-ES" sz="700" b="1" dirty="0"/>
              <a:t> </a:t>
            </a:r>
            <a:r>
              <a:rPr lang="es-ES" sz="700" b="1" dirty="0" err="1"/>
              <a:t>is</a:t>
            </a:r>
            <a:r>
              <a:rPr lang="es-ES" sz="700" b="1" dirty="0"/>
              <a:t> </a:t>
            </a:r>
            <a:r>
              <a:rPr lang="es-ES" sz="700" b="1" dirty="0" err="1"/>
              <a:t>inherently</a:t>
            </a:r>
            <a:r>
              <a:rPr lang="es-ES" sz="700" b="1" dirty="0"/>
              <a:t> </a:t>
            </a:r>
            <a:r>
              <a:rPr lang="es-ES" sz="700" b="1" dirty="0" err="1"/>
              <a:t>of</a:t>
            </a:r>
            <a:r>
              <a:rPr lang="es-ES" sz="700" b="1" dirty="0"/>
              <a:t> no </a:t>
            </a:r>
            <a:r>
              <a:rPr lang="es-ES" sz="700" b="1" dirty="0" err="1"/>
              <a:t>value</a:t>
            </a:r>
            <a:r>
              <a:rPr lang="es-ES" sz="700" b="1" dirty="0"/>
              <a:t> </a:t>
            </a:r>
            <a:r>
              <a:rPr lang="es-ES" sz="700" b="1" dirty="0" err="1"/>
              <a:t>to</a:t>
            </a:r>
            <a:r>
              <a:rPr lang="es-ES" sz="700" b="1" dirty="0"/>
              <a:t> </a:t>
            </a:r>
            <a:r>
              <a:rPr lang="es-ES" sz="700" b="1" dirty="0" err="1"/>
              <a:t>us</a:t>
            </a:r>
            <a:r>
              <a:rPr lang="es-ES" sz="700" b="1" dirty="0"/>
              <a:t>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700" b="1" i="1" dirty="0"/>
              <a:t>Western </a:t>
            </a:r>
            <a:r>
              <a:rPr lang="es-ES" sz="700" b="1" i="1" dirty="0" err="1"/>
              <a:t>Union</a:t>
            </a:r>
            <a:r>
              <a:rPr lang="es-ES" sz="700" b="1" i="1" dirty="0"/>
              <a:t> </a:t>
            </a:r>
            <a:r>
              <a:rPr lang="es-ES" sz="700" b="1" i="1" dirty="0" err="1"/>
              <a:t>internal</a:t>
            </a:r>
            <a:r>
              <a:rPr lang="es-ES" sz="700" b="1" i="1" dirty="0"/>
              <a:t> memo -- 1876.</a:t>
            </a:r>
            <a:r>
              <a:rPr lang="es-ES" sz="7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7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700" b="1" dirty="0"/>
              <a:t>“Who </a:t>
            </a:r>
            <a:r>
              <a:rPr lang="es-ES" sz="700" b="1" dirty="0" err="1"/>
              <a:t>the</a:t>
            </a:r>
            <a:r>
              <a:rPr lang="es-ES" sz="700" b="1" dirty="0"/>
              <a:t> </a:t>
            </a:r>
            <a:r>
              <a:rPr lang="es-ES" sz="700" b="1" dirty="0" err="1"/>
              <a:t>hell</a:t>
            </a:r>
            <a:r>
              <a:rPr lang="es-ES" sz="700" b="1" dirty="0"/>
              <a:t> </a:t>
            </a:r>
            <a:r>
              <a:rPr lang="es-ES" sz="700" b="1" dirty="0" err="1"/>
              <a:t>wants</a:t>
            </a:r>
            <a:r>
              <a:rPr lang="es-ES" sz="700" b="1" dirty="0"/>
              <a:t> </a:t>
            </a:r>
            <a:r>
              <a:rPr lang="es-ES" sz="700" b="1" dirty="0" err="1"/>
              <a:t>to</a:t>
            </a:r>
            <a:r>
              <a:rPr lang="es-ES" sz="700" b="1" dirty="0"/>
              <a:t> </a:t>
            </a:r>
            <a:r>
              <a:rPr lang="es-ES" sz="700" b="1" dirty="0" err="1"/>
              <a:t>hear</a:t>
            </a:r>
            <a:r>
              <a:rPr lang="es-ES" sz="700" b="1" dirty="0"/>
              <a:t> </a:t>
            </a:r>
            <a:r>
              <a:rPr lang="es-ES" sz="700" b="1" dirty="0" err="1"/>
              <a:t>actors</a:t>
            </a:r>
            <a:r>
              <a:rPr lang="es-ES" sz="700" b="1" dirty="0"/>
              <a:t> </a:t>
            </a:r>
            <a:r>
              <a:rPr lang="es-ES" sz="700" b="1" dirty="0" err="1"/>
              <a:t>talk</a:t>
            </a:r>
            <a:r>
              <a:rPr lang="es-ES" sz="700" b="1" dirty="0"/>
              <a:t>?”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700" b="1" i="1" dirty="0"/>
              <a:t>H.M. Warner, Warner </a:t>
            </a:r>
            <a:r>
              <a:rPr lang="es-ES" sz="700" b="1" i="1" dirty="0" err="1"/>
              <a:t>Brothers</a:t>
            </a:r>
            <a:r>
              <a:rPr lang="es-ES" sz="700" b="1" i="1" dirty="0"/>
              <a:t> -- 1927</a:t>
            </a:r>
            <a:r>
              <a:rPr lang="es-ES" sz="7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7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700" b="1" dirty="0"/>
              <a:t>“</a:t>
            </a:r>
            <a:r>
              <a:rPr lang="es-ES" sz="700" b="1" dirty="0" err="1"/>
              <a:t>The</a:t>
            </a:r>
            <a:r>
              <a:rPr lang="es-ES" sz="700" b="1" dirty="0"/>
              <a:t> </a:t>
            </a:r>
            <a:r>
              <a:rPr lang="es-ES" sz="700" b="1" dirty="0" err="1"/>
              <a:t>world</a:t>
            </a:r>
            <a:r>
              <a:rPr lang="es-ES" sz="700" b="1" dirty="0"/>
              <a:t> </a:t>
            </a:r>
            <a:r>
              <a:rPr lang="es-ES" sz="700" b="1" dirty="0" err="1"/>
              <a:t>potential</a:t>
            </a:r>
            <a:r>
              <a:rPr lang="es-ES" sz="700" b="1" dirty="0"/>
              <a:t> </a:t>
            </a:r>
            <a:r>
              <a:rPr lang="es-ES" sz="700" b="1" dirty="0" err="1"/>
              <a:t>market</a:t>
            </a:r>
            <a:r>
              <a:rPr lang="es-ES" sz="700" b="1" dirty="0"/>
              <a:t> </a:t>
            </a:r>
            <a:r>
              <a:rPr lang="es-ES" sz="700" b="1" dirty="0" err="1"/>
              <a:t>for</a:t>
            </a:r>
            <a:r>
              <a:rPr lang="es-ES" sz="700" b="1" dirty="0"/>
              <a:t> </a:t>
            </a:r>
            <a:r>
              <a:rPr lang="es-ES" sz="700" b="1" dirty="0" err="1"/>
              <a:t>copying</a:t>
            </a:r>
            <a:r>
              <a:rPr lang="es-ES" sz="700" b="1" dirty="0"/>
              <a:t> machines </a:t>
            </a:r>
            <a:r>
              <a:rPr lang="es-ES" sz="700" b="1" dirty="0" err="1"/>
              <a:t>is</a:t>
            </a:r>
            <a:r>
              <a:rPr lang="es-ES" sz="700" b="1" dirty="0"/>
              <a:t> 5000 at </a:t>
            </a:r>
            <a:r>
              <a:rPr lang="es-ES" sz="700" b="1" dirty="0" err="1"/>
              <a:t>most</a:t>
            </a:r>
            <a:r>
              <a:rPr lang="es-ES" sz="700" b="1" dirty="0"/>
              <a:t>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700" b="1" i="1" dirty="0"/>
              <a:t>IBM </a:t>
            </a:r>
            <a:r>
              <a:rPr lang="es-ES" sz="700" b="1" i="1" dirty="0" err="1"/>
              <a:t>to</a:t>
            </a:r>
            <a:r>
              <a:rPr lang="es-ES" sz="700" b="1" i="1" dirty="0"/>
              <a:t> </a:t>
            </a:r>
            <a:r>
              <a:rPr lang="es-ES" sz="700" b="1" i="1" dirty="0" err="1"/>
              <a:t>the</a:t>
            </a:r>
            <a:r>
              <a:rPr lang="es-ES" sz="700" b="1" i="1" dirty="0"/>
              <a:t> </a:t>
            </a:r>
            <a:r>
              <a:rPr lang="es-ES" sz="700" b="1" i="1" dirty="0" err="1"/>
              <a:t>founders</a:t>
            </a:r>
            <a:r>
              <a:rPr lang="es-ES" sz="700" b="1" i="1" dirty="0"/>
              <a:t> </a:t>
            </a:r>
            <a:r>
              <a:rPr lang="es-ES" sz="700" b="1" i="1" dirty="0" err="1"/>
              <a:t>of</a:t>
            </a:r>
            <a:r>
              <a:rPr lang="es-ES" sz="700" b="1" i="1" dirty="0"/>
              <a:t> Xerox – 1959</a:t>
            </a:r>
            <a:endParaRPr lang="es-ES" sz="7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7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700" b="1" dirty="0"/>
              <a:t>“</a:t>
            </a:r>
            <a:r>
              <a:rPr lang="es-ES" sz="700" b="1" dirty="0" err="1"/>
              <a:t>The</a:t>
            </a:r>
            <a:r>
              <a:rPr lang="es-ES" sz="700" b="1" dirty="0"/>
              <a:t> </a:t>
            </a:r>
            <a:r>
              <a:rPr lang="es-ES" sz="700" b="1" dirty="0" err="1"/>
              <a:t>average</a:t>
            </a:r>
            <a:r>
              <a:rPr lang="es-ES" sz="700" b="1" dirty="0"/>
              <a:t> American </a:t>
            </a:r>
            <a:r>
              <a:rPr lang="es-ES" sz="700" b="1" dirty="0" err="1"/>
              <a:t>family</a:t>
            </a:r>
            <a:r>
              <a:rPr lang="es-ES" sz="700" b="1" dirty="0"/>
              <a:t> </a:t>
            </a:r>
            <a:r>
              <a:rPr lang="es-ES" sz="700" b="1" dirty="0" err="1"/>
              <a:t>hasn't</a:t>
            </a:r>
            <a:r>
              <a:rPr lang="es-ES" sz="700" b="1" dirty="0"/>
              <a:t> time </a:t>
            </a:r>
            <a:r>
              <a:rPr lang="es-ES" sz="700" b="1" dirty="0" err="1"/>
              <a:t>for</a:t>
            </a:r>
            <a:r>
              <a:rPr lang="es-ES" sz="700" b="1" dirty="0"/>
              <a:t> </a:t>
            </a:r>
            <a:r>
              <a:rPr lang="es-ES" sz="700" b="1" dirty="0" err="1"/>
              <a:t>television</a:t>
            </a:r>
            <a:r>
              <a:rPr lang="es-ES" sz="700" b="1" dirty="0"/>
              <a:t>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700" b="1" i="1" dirty="0" err="1"/>
              <a:t>The</a:t>
            </a:r>
            <a:r>
              <a:rPr lang="es-ES" sz="700" b="1" i="1" dirty="0"/>
              <a:t> New York Times – 1939</a:t>
            </a:r>
            <a:endParaRPr lang="es-ES" sz="7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7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700" b="1" dirty="0"/>
              <a:t>“</a:t>
            </a:r>
            <a:r>
              <a:rPr lang="es-ES" sz="700" b="1" dirty="0" err="1"/>
              <a:t>There</a:t>
            </a:r>
            <a:r>
              <a:rPr lang="es-ES" sz="700" b="1" dirty="0"/>
              <a:t> </a:t>
            </a:r>
            <a:r>
              <a:rPr lang="es-ES" sz="700" b="1" dirty="0" err="1"/>
              <a:t>will</a:t>
            </a:r>
            <a:r>
              <a:rPr lang="es-ES" sz="700" b="1" dirty="0"/>
              <a:t> </a:t>
            </a:r>
            <a:r>
              <a:rPr lang="es-ES" sz="700" b="1" dirty="0" err="1"/>
              <a:t>never</a:t>
            </a:r>
            <a:r>
              <a:rPr lang="es-ES" sz="700" b="1" dirty="0"/>
              <a:t> be a </a:t>
            </a:r>
            <a:r>
              <a:rPr lang="es-ES" sz="700" b="1" dirty="0" err="1"/>
              <a:t>mass</a:t>
            </a:r>
            <a:r>
              <a:rPr lang="es-ES" sz="700" b="1" dirty="0"/>
              <a:t> </a:t>
            </a:r>
            <a:r>
              <a:rPr lang="es-ES" sz="700" b="1" dirty="0" err="1"/>
              <a:t>market</a:t>
            </a:r>
            <a:r>
              <a:rPr lang="es-ES" sz="700" b="1" dirty="0"/>
              <a:t> </a:t>
            </a:r>
            <a:r>
              <a:rPr lang="es-ES" sz="700" b="1" dirty="0" err="1"/>
              <a:t>for</a:t>
            </a:r>
            <a:r>
              <a:rPr lang="es-ES" sz="700" b="1" dirty="0"/>
              <a:t> motor cars - </a:t>
            </a:r>
            <a:r>
              <a:rPr lang="es-ES" sz="700" b="1" dirty="0" err="1"/>
              <a:t>about</a:t>
            </a:r>
            <a:r>
              <a:rPr lang="es-ES" sz="700" b="1" dirty="0"/>
              <a:t> 1,000 in </a:t>
            </a:r>
            <a:r>
              <a:rPr lang="es-ES" sz="700" b="1" dirty="0" err="1"/>
              <a:t>Europe</a:t>
            </a:r>
            <a:r>
              <a:rPr lang="es-ES" sz="700" b="1" dirty="0"/>
              <a:t> - </a:t>
            </a:r>
            <a:r>
              <a:rPr lang="es-ES" sz="700" b="1" dirty="0" err="1"/>
              <a:t>because</a:t>
            </a:r>
            <a:r>
              <a:rPr lang="es-ES" sz="700" b="1" dirty="0"/>
              <a:t> </a:t>
            </a:r>
            <a:r>
              <a:rPr lang="es-ES" sz="700" b="1" dirty="0" err="1"/>
              <a:t>that</a:t>
            </a:r>
            <a:r>
              <a:rPr lang="es-ES" sz="700" b="1" dirty="0"/>
              <a:t> </a:t>
            </a:r>
            <a:r>
              <a:rPr lang="es-ES" sz="700" b="1" dirty="0" err="1"/>
              <a:t>is</a:t>
            </a:r>
            <a:r>
              <a:rPr lang="es-ES" sz="700" b="1" dirty="0"/>
              <a:t> </a:t>
            </a:r>
            <a:r>
              <a:rPr lang="es-ES" sz="700" b="1" dirty="0" err="1"/>
              <a:t>the</a:t>
            </a:r>
            <a:r>
              <a:rPr lang="es-ES" sz="700" b="1" dirty="0"/>
              <a:t> </a:t>
            </a:r>
            <a:r>
              <a:rPr lang="es-ES" sz="700" b="1" dirty="0" err="1"/>
              <a:t>limit</a:t>
            </a:r>
            <a:r>
              <a:rPr lang="es-ES" sz="700" b="1" dirty="0"/>
              <a:t> </a:t>
            </a:r>
            <a:r>
              <a:rPr lang="es-ES" sz="700" b="1" dirty="0" err="1"/>
              <a:t>on</a:t>
            </a:r>
            <a:r>
              <a:rPr lang="es-ES" sz="700" b="1" dirty="0"/>
              <a:t> </a:t>
            </a:r>
            <a:r>
              <a:rPr lang="es-ES" sz="700" b="1" dirty="0" err="1"/>
              <a:t>the</a:t>
            </a:r>
            <a:r>
              <a:rPr lang="es-ES" sz="700" b="1" dirty="0"/>
              <a:t> </a:t>
            </a:r>
            <a:r>
              <a:rPr lang="es-ES" sz="700" b="1" dirty="0" err="1"/>
              <a:t>number</a:t>
            </a:r>
            <a:r>
              <a:rPr lang="es-ES" sz="700" b="1" dirty="0"/>
              <a:t> </a:t>
            </a:r>
            <a:r>
              <a:rPr lang="es-ES" sz="700" b="1" dirty="0" err="1"/>
              <a:t>of</a:t>
            </a:r>
            <a:r>
              <a:rPr lang="es-ES" sz="700" b="1" dirty="0"/>
              <a:t> </a:t>
            </a:r>
            <a:r>
              <a:rPr lang="es-ES" sz="700" b="1" dirty="0" err="1"/>
              <a:t>chauffeurs</a:t>
            </a:r>
            <a:r>
              <a:rPr lang="es-ES" sz="700" b="1" dirty="0"/>
              <a:t> </a:t>
            </a:r>
            <a:r>
              <a:rPr lang="es-ES" sz="700" b="1" dirty="0" err="1"/>
              <a:t>available</a:t>
            </a:r>
            <a:r>
              <a:rPr lang="es-ES" sz="700" b="1" dirty="0"/>
              <a:t>!”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700" b="1" i="1" dirty="0" err="1"/>
              <a:t>Spokesman</a:t>
            </a:r>
            <a:r>
              <a:rPr lang="es-ES" sz="700" b="1" i="1" dirty="0"/>
              <a:t> </a:t>
            </a:r>
            <a:r>
              <a:rPr lang="es-ES" sz="700" b="1" i="1" dirty="0" err="1"/>
              <a:t>for</a:t>
            </a:r>
            <a:r>
              <a:rPr lang="es-ES" sz="700" b="1" i="1" dirty="0"/>
              <a:t> Daimler Benz</a:t>
            </a:r>
            <a:endParaRPr lang="es-ES" sz="7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7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700" b="1" dirty="0"/>
              <a:t>“Man </a:t>
            </a:r>
            <a:r>
              <a:rPr lang="es-ES" sz="700" b="1" dirty="0" err="1"/>
              <a:t>will</a:t>
            </a:r>
            <a:r>
              <a:rPr lang="es-ES" sz="700" b="1" dirty="0"/>
              <a:t> </a:t>
            </a:r>
            <a:r>
              <a:rPr lang="es-ES" sz="700" b="1" dirty="0" err="1"/>
              <a:t>never</a:t>
            </a:r>
            <a:r>
              <a:rPr lang="es-ES" sz="700" b="1" dirty="0"/>
              <a:t> </a:t>
            </a:r>
            <a:r>
              <a:rPr lang="es-ES" sz="700" b="1" dirty="0" err="1"/>
              <a:t>reach</a:t>
            </a:r>
            <a:r>
              <a:rPr lang="es-ES" sz="700" b="1" dirty="0"/>
              <a:t> </a:t>
            </a:r>
            <a:r>
              <a:rPr lang="es-ES" sz="700" b="1" dirty="0" err="1"/>
              <a:t>the</a:t>
            </a:r>
            <a:r>
              <a:rPr lang="es-ES" sz="700" b="1" dirty="0"/>
              <a:t> </a:t>
            </a:r>
            <a:r>
              <a:rPr lang="es-ES" sz="700" b="1" dirty="0" err="1"/>
              <a:t>moon</a:t>
            </a:r>
            <a:r>
              <a:rPr lang="es-ES" sz="700" b="1" dirty="0"/>
              <a:t> </a:t>
            </a:r>
            <a:r>
              <a:rPr lang="es-ES" sz="700" b="1" dirty="0" err="1"/>
              <a:t>regardless</a:t>
            </a:r>
            <a:r>
              <a:rPr lang="es-ES" sz="700" b="1" dirty="0"/>
              <a:t> </a:t>
            </a:r>
            <a:r>
              <a:rPr lang="es-ES" sz="700" b="1" dirty="0" err="1"/>
              <a:t>of</a:t>
            </a:r>
            <a:r>
              <a:rPr lang="es-ES" sz="700" b="1" dirty="0"/>
              <a:t> </a:t>
            </a:r>
            <a:r>
              <a:rPr lang="es-ES" sz="700" b="1" dirty="0" err="1"/>
              <a:t>all</a:t>
            </a:r>
            <a:r>
              <a:rPr lang="es-ES" sz="700" b="1" dirty="0"/>
              <a:t> </a:t>
            </a:r>
            <a:r>
              <a:rPr lang="es-ES" sz="700" b="1" dirty="0" err="1"/>
              <a:t>future</a:t>
            </a:r>
            <a:r>
              <a:rPr lang="es-ES" sz="700" b="1" dirty="0"/>
              <a:t> </a:t>
            </a:r>
            <a:r>
              <a:rPr lang="es-ES" sz="700" b="1" dirty="0" err="1"/>
              <a:t>scientific</a:t>
            </a:r>
            <a:r>
              <a:rPr lang="es-ES" sz="700" b="1" dirty="0"/>
              <a:t> </a:t>
            </a:r>
            <a:r>
              <a:rPr lang="es-ES" sz="700" b="1" dirty="0" err="1"/>
              <a:t>advances</a:t>
            </a:r>
            <a:r>
              <a:rPr lang="es-ES" sz="700" b="1" dirty="0"/>
              <a:t>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700" b="1" i="1" dirty="0"/>
              <a:t>Dr. Lee De Forest, inventor </a:t>
            </a:r>
            <a:r>
              <a:rPr lang="es-ES" sz="700" b="1" i="1" dirty="0" err="1"/>
              <a:t>of</a:t>
            </a:r>
            <a:r>
              <a:rPr lang="es-ES" sz="700" b="1" i="1" dirty="0"/>
              <a:t> </a:t>
            </a:r>
            <a:r>
              <a:rPr lang="es-ES" sz="700" b="1" i="1" dirty="0" err="1"/>
              <a:t>the</a:t>
            </a:r>
            <a:r>
              <a:rPr lang="es-ES" sz="700" b="1" i="1" dirty="0"/>
              <a:t> </a:t>
            </a:r>
            <a:r>
              <a:rPr lang="es-ES" sz="700" b="1" i="1" dirty="0" err="1"/>
              <a:t>vacuum</a:t>
            </a:r>
            <a:r>
              <a:rPr lang="es-ES" sz="700" b="1" i="1" dirty="0"/>
              <a:t> </a:t>
            </a:r>
            <a:r>
              <a:rPr lang="es-ES" sz="700" b="1" i="1" dirty="0" err="1"/>
              <a:t>tube</a:t>
            </a:r>
            <a:r>
              <a:rPr lang="es-ES" sz="700" b="1" i="1" dirty="0"/>
              <a:t> -- 1957</a:t>
            </a:r>
            <a:r>
              <a:rPr lang="es-ES" sz="7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7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700" b="1" dirty="0"/>
              <a:t>“I </a:t>
            </a:r>
            <a:r>
              <a:rPr lang="es-ES" sz="700" b="1" dirty="0" err="1"/>
              <a:t>think</a:t>
            </a:r>
            <a:r>
              <a:rPr lang="es-ES" sz="700" b="1" dirty="0"/>
              <a:t> I </a:t>
            </a:r>
            <a:r>
              <a:rPr lang="es-ES" sz="700" b="1" dirty="0" err="1"/>
              <a:t>may</a:t>
            </a:r>
            <a:r>
              <a:rPr lang="es-ES" sz="700" b="1" dirty="0"/>
              <a:t> </a:t>
            </a:r>
            <a:r>
              <a:rPr lang="es-ES" sz="700" b="1" dirty="0" err="1"/>
              <a:t>say</a:t>
            </a:r>
            <a:r>
              <a:rPr lang="es-ES" sz="700" b="1" dirty="0"/>
              <a:t> </a:t>
            </a:r>
            <a:r>
              <a:rPr lang="es-ES" sz="700" b="1" dirty="0" err="1"/>
              <a:t>without</a:t>
            </a:r>
            <a:r>
              <a:rPr lang="es-ES" sz="700" b="1" dirty="0"/>
              <a:t> </a:t>
            </a:r>
            <a:r>
              <a:rPr lang="es-ES" sz="700" b="1" dirty="0" err="1"/>
              <a:t>contradiction</a:t>
            </a:r>
            <a:r>
              <a:rPr lang="es-ES" sz="700" b="1" dirty="0"/>
              <a:t> </a:t>
            </a:r>
            <a:r>
              <a:rPr lang="es-ES" sz="700" b="1" dirty="0" err="1"/>
              <a:t>that</a:t>
            </a:r>
            <a:r>
              <a:rPr lang="es-ES" sz="700" b="1" dirty="0"/>
              <a:t> </a:t>
            </a:r>
            <a:r>
              <a:rPr lang="es-ES" sz="700" b="1" dirty="0" err="1"/>
              <a:t>when</a:t>
            </a:r>
            <a:r>
              <a:rPr lang="es-ES" sz="700" b="1" dirty="0"/>
              <a:t> </a:t>
            </a:r>
            <a:r>
              <a:rPr lang="es-ES" sz="700" b="1" dirty="0" err="1"/>
              <a:t>the</a:t>
            </a:r>
            <a:r>
              <a:rPr lang="es-ES" sz="700" b="1" dirty="0"/>
              <a:t> Paris </a:t>
            </a:r>
            <a:r>
              <a:rPr lang="es-ES" sz="700" b="1" dirty="0" err="1"/>
              <a:t>Exhibition</a:t>
            </a:r>
            <a:r>
              <a:rPr lang="es-ES" sz="700" b="1" dirty="0"/>
              <a:t> </a:t>
            </a:r>
            <a:r>
              <a:rPr lang="es-ES" sz="700" b="1" dirty="0" err="1"/>
              <a:t>closes</a:t>
            </a:r>
            <a:r>
              <a:rPr lang="es-ES" sz="700" b="1" dirty="0"/>
              <a:t>, </a:t>
            </a:r>
            <a:r>
              <a:rPr lang="es-ES" sz="700" b="1" dirty="0" err="1"/>
              <a:t>electric</a:t>
            </a:r>
            <a:r>
              <a:rPr lang="es-ES" sz="700" b="1" dirty="0"/>
              <a:t> light </a:t>
            </a:r>
            <a:r>
              <a:rPr lang="es-ES" sz="700" b="1" dirty="0" err="1"/>
              <a:t>will</a:t>
            </a:r>
            <a:r>
              <a:rPr lang="es-ES" sz="700" b="1" dirty="0"/>
              <a:t> </a:t>
            </a:r>
            <a:r>
              <a:rPr lang="es-ES" sz="700" b="1" dirty="0" err="1"/>
              <a:t>close</a:t>
            </a:r>
            <a:r>
              <a:rPr lang="es-ES" sz="700" b="1" dirty="0"/>
              <a:t> </a:t>
            </a:r>
            <a:r>
              <a:rPr lang="es-ES" sz="700" b="1" dirty="0" err="1"/>
              <a:t>with</a:t>
            </a:r>
            <a:r>
              <a:rPr lang="es-ES" sz="700" b="1" dirty="0"/>
              <a:t> </a:t>
            </a:r>
            <a:r>
              <a:rPr lang="es-ES" sz="700" b="1" dirty="0" err="1"/>
              <a:t>it</a:t>
            </a:r>
            <a:r>
              <a:rPr lang="es-ES" sz="700" b="1" dirty="0"/>
              <a:t>, and no more </a:t>
            </a:r>
            <a:r>
              <a:rPr lang="es-ES" sz="700" b="1" dirty="0" err="1"/>
              <a:t>will</a:t>
            </a:r>
            <a:r>
              <a:rPr lang="es-ES" sz="700" b="1" dirty="0"/>
              <a:t> be </a:t>
            </a:r>
            <a:r>
              <a:rPr lang="es-ES" sz="700" b="1" dirty="0" err="1"/>
              <a:t>heard</a:t>
            </a:r>
            <a:r>
              <a:rPr lang="es-ES" sz="700" b="1" dirty="0"/>
              <a:t> </a:t>
            </a:r>
            <a:r>
              <a:rPr lang="es-ES" sz="700" b="1" dirty="0" err="1"/>
              <a:t>of</a:t>
            </a:r>
            <a:r>
              <a:rPr lang="es-ES" sz="700" b="1" dirty="0"/>
              <a:t> </a:t>
            </a:r>
            <a:r>
              <a:rPr lang="es-ES" sz="700" b="1" dirty="0" err="1"/>
              <a:t>it</a:t>
            </a:r>
            <a:r>
              <a:rPr lang="es-ES" sz="700" b="1" dirty="0"/>
              <a:t>”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700" b="1" i="1" dirty="0"/>
              <a:t>Erasmus Wilson, </a:t>
            </a:r>
            <a:r>
              <a:rPr lang="es-ES" sz="700" b="1" i="1" dirty="0" err="1"/>
              <a:t>Professor</a:t>
            </a:r>
            <a:r>
              <a:rPr lang="es-ES" sz="700" b="1" i="1" dirty="0"/>
              <a:t> at Oxford </a:t>
            </a:r>
            <a:r>
              <a:rPr lang="es-ES" sz="700" b="1" i="1" dirty="0" err="1"/>
              <a:t>University</a:t>
            </a:r>
            <a:r>
              <a:rPr lang="es-ES" sz="700" b="1" i="1" dirty="0"/>
              <a:t> -- 1878</a:t>
            </a:r>
            <a:r>
              <a:rPr lang="es-ES" sz="900" dirty="0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7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75060" y="127963"/>
            <a:ext cx="3672083" cy="353185"/>
          </a:xfrm>
        </p:spPr>
        <p:txBody>
          <a:bodyPr>
            <a:normAutofit/>
          </a:bodyPr>
          <a:lstStyle/>
          <a:p>
            <a:pPr eaLnBrk="1" hangingPunct="1"/>
            <a:r>
              <a:rPr lang="es-ES" sz="1309" dirty="0"/>
              <a:t>El futuro de los computadores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75060" y="127963"/>
            <a:ext cx="3672083" cy="353185"/>
          </a:xfrm>
        </p:spPr>
        <p:txBody>
          <a:bodyPr>
            <a:normAutofit/>
          </a:bodyPr>
          <a:lstStyle/>
          <a:p>
            <a:pPr eaLnBrk="1" hangingPunct="1"/>
            <a:r>
              <a:rPr lang="es-ES" sz="1309" dirty="0"/>
              <a:t>El futuro de los computadores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323754" y="599444"/>
            <a:ext cx="3672082" cy="239438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872" b="1"/>
              <a:t>“Computers in the future may only have 1000 vacuum tubes and weigh no more than one-and-a-half tonnes."</a:t>
            </a:r>
            <a:r>
              <a:rPr lang="es-ES" sz="872"/>
              <a:t/>
            </a:r>
            <a:br>
              <a:rPr lang="es-ES" sz="872"/>
            </a:br>
            <a:r>
              <a:rPr lang="es-ES" sz="872" i="1"/>
              <a:t>- Popular Mechanics, 1949</a:t>
            </a:r>
            <a:r>
              <a:rPr lang="es-ES" sz="872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872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872" b="1"/>
              <a:t>"I think there is a world market for maybe five computers."</a:t>
            </a:r>
            <a:r>
              <a:rPr lang="es-ES" sz="872"/>
              <a:t/>
            </a:r>
            <a:br>
              <a:rPr lang="es-ES" sz="872"/>
            </a:br>
            <a:r>
              <a:rPr lang="es-ES" sz="872" i="1"/>
              <a:t>- Thomas Watson, Chairman of IBM, 1943</a:t>
            </a:r>
            <a:r>
              <a:rPr lang="es-ES" sz="872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872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872" b="1"/>
              <a:t>"I can assure you that data processing is a fad that won't last the year."</a:t>
            </a:r>
            <a:r>
              <a:rPr lang="es-ES" sz="872"/>
              <a:t/>
            </a:r>
            <a:br>
              <a:rPr lang="es-ES" sz="872"/>
            </a:br>
            <a:r>
              <a:rPr lang="es-ES" sz="872" i="1"/>
              <a:t>- Chief Business Editor, Prentice Hall, 1957</a:t>
            </a:r>
            <a:r>
              <a:rPr lang="es-ES" sz="872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872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872" b="1"/>
              <a:t>"Yeah, microchips, but what... is it good for?"</a:t>
            </a:r>
            <a:r>
              <a:rPr lang="es-ES" sz="872"/>
              <a:t/>
            </a:r>
            <a:br>
              <a:rPr lang="es-ES" sz="872"/>
            </a:br>
            <a:r>
              <a:rPr lang="es-ES" sz="872" i="1"/>
              <a:t>- an IBM senior enginner, 1968</a:t>
            </a:r>
            <a:r>
              <a:rPr lang="es-ES" sz="872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872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872" b="1"/>
              <a:t>"There is no reason anyone in the right state of mind will want a computer in their home."</a:t>
            </a:r>
            <a:r>
              <a:rPr lang="es-ES" sz="872"/>
              <a:t/>
            </a:r>
            <a:br>
              <a:rPr lang="es-ES" sz="872"/>
            </a:br>
            <a:r>
              <a:rPr lang="es-ES" sz="872" i="1"/>
              <a:t>- Ken Olson, President of Digital Equipment Corp, 1977.</a:t>
            </a:r>
            <a:r>
              <a:rPr lang="es-ES" sz="872"/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" sz="872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" sz="872" b="1"/>
              <a:t>"640k is enough for anyone, and by the way, what's a network?"</a:t>
            </a:r>
            <a:r>
              <a:rPr lang="es-ES" sz="872"/>
              <a:t/>
            </a:r>
            <a:br>
              <a:rPr lang="es-ES" sz="872"/>
            </a:br>
            <a:r>
              <a:rPr lang="es-ES" sz="872" i="1"/>
              <a:t>- William Gates III, President of Microsoft Corporation, 1984</a:t>
            </a:r>
          </a:p>
          <a:p>
            <a:pPr eaLnBrk="1" hangingPunct="1">
              <a:lnSpc>
                <a:spcPct val="80000"/>
              </a:lnSpc>
            </a:pPr>
            <a:endParaRPr lang="es-ES" sz="109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293917" y="927143"/>
            <a:ext cx="3672082" cy="2119108"/>
          </a:xfrm>
        </p:spPr>
        <p:txBody>
          <a:bodyPr/>
          <a:lstStyle/>
          <a:p>
            <a:pPr eaLnBrk="1" hangingPunct="1"/>
            <a:r>
              <a:rPr lang="es-ES_tradnl" dirty="0"/>
              <a:t>…cuando los dedos no eran suficientes</a:t>
            </a:r>
          </a:p>
          <a:p>
            <a:pPr lvl="1" eaLnBrk="1" hangingPunct="1"/>
            <a:r>
              <a:rPr lang="es-ES_tradnl" dirty="0"/>
              <a:t>Ábaco, Babilonia, 3000-2000 A.C</a:t>
            </a:r>
          </a:p>
          <a:p>
            <a:pPr lvl="1" eaLnBrk="1" hangingPunct="1"/>
            <a:r>
              <a:rPr lang="es-ES_tradnl" dirty="0"/>
              <a:t>China, 1000- A.C.</a:t>
            </a:r>
          </a:p>
          <a:p>
            <a:pPr eaLnBrk="1" hangingPunct="1"/>
            <a:r>
              <a:rPr lang="es-ES_tradnl" dirty="0"/>
              <a:t>Calculadoras “a pedales” (ruedas dentadas)</a:t>
            </a:r>
            <a:endParaRPr lang="es-ES_tradnl" sz="1200" dirty="0"/>
          </a:p>
          <a:p>
            <a:pPr lvl="1" eaLnBrk="1" hangingPunct="1"/>
            <a:r>
              <a:rPr lang="es-ES_tradnl" sz="982" dirty="0" err="1"/>
              <a:t>Anthykithera</a:t>
            </a:r>
            <a:r>
              <a:rPr lang="es-ES_tradnl" sz="982" dirty="0"/>
              <a:t> (100 A.C.) </a:t>
            </a:r>
          </a:p>
          <a:p>
            <a:pPr lvl="1" eaLnBrk="1" hangingPunct="1"/>
            <a:r>
              <a:rPr lang="es-ES_tradnl" sz="982" dirty="0" err="1"/>
              <a:t>Napier</a:t>
            </a:r>
            <a:r>
              <a:rPr lang="es-ES_tradnl" sz="982" dirty="0"/>
              <a:t>, 1612: Los </a:t>
            </a:r>
            <a:r>
              <a:rPr lang="es-ES_tradnl" sz="982" i="1" dirty="0"/>
              <a:t>huesos</a:t>
            </a:r>
            <a:r>
              <a:rPr lang="es-ES_tradnl" sz="982" dirty="0"/>
              <a:t> de </a:t>
            </a:r>
            <a:r>
              <a:rPr lang="es-ES_tradnl" sz="982" dirty="0" err="1"/>
              <a:t>Napier</a:t>
            </a:r>
            <a:endParaRPr lang="es-ES_tradnl" sz="982" dirty="0"/>
          </a:p>
          <a:p>
            <a:pPr lvl="1" eaLnBrk="1" hangingPunct="1"/>
            <a:r>
              <a:rPr lang="es-ES_tradnl" sz="982" dirty="0" err="1"/>
              <a:t>Schickard</a:t>
            </a:r>
            <a:r>
              <a:rPr lang="es-ES_tradnl" sz="982" dirty="0"/>
              <a:t>, 1623: Sumas y restas. Desbordamiento</a:t>
            </a:r>
          </a:p>
          <a:p>
            <a:pPr lvl="1" eaLnBrk="1" hangingPunct="1"/>
            <a:r>
              <a:rPr lang="es-ES_tradnl" sz="982" dirty="0"/>
              <a:t>Pascal,1642: </a:t>
            </a:r>
            <a:r>
              <a:rPr lang="es-ES_tradnl" sz="982" i="1" dirty="0" err="1"/>
              <a:t>Pascaline</a:t>
            </a:r>
            <a:r>
              <a:rPr lang="es-ES_tradnl" sz="982" dirty="0"/>
              <a:t>. Sumas y restas.</a:t>
            </a:r>
          </a:p>
          <a:p>
            <a:pPr lvl="1" eaLnBrk="1" hangingPunct="1"/>
            <a:r>
              <a:rPr lang="es-ES_tradnl" sz="982" dirty="0" err="1"/>
              <a:t>Leibnitz</a:t>
            </a:r>
            <a:r>
              <a:rPr lang="es-ES_tradnl" sz="982" dirty="0"/>
              <a:t>, 1671-1694: Multiplicación, división, raíces</a:t>
            </a:r>
          </a:p>
          <a:p>
            <a:pPr lvl="1" eaLnBrk="1" hangingPunct="1"/>
            <a:r>
              <a:rPr lang="es-ES_tradnl" sz="982" dirty="0" err="1"/>
              <a:t>Jaquard</a:t>
            </a:r>
            <a:r>
              <a:rPr lang="es-ES_tradnl" sz="982" dirty="0"/>
              <a:t>, 1801: Telares programables con tarjetas</a:t>
            </a:r>
          </a:p>
          <a:p>
            <a:pPr lvl="1" eaLnBrk="1" hangingPunct="1"/>
            <a:endParaRPr lang="es-ES" dirty="0"/>
          </a:p>
        </p:txBody>
      </p:sp>
      <p:sp>
        <p:nvSpPr>
          <p:cNvPr id="5122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3635466" y="3103723"/>
            <a:ext cx="359966" cy="1725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1pPr>
            <a:lvl2pPr marL="810261" indent="-311639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2pPr>
            <a:lvl3pPr marL="1246556" indent="-249311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3pPr>
            <a:lvl4pPr marL="1745178" indent="-249311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4pPr>
            <a:lvl5pPr marL="2243800" indent="-249311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5pPr>
            <a:lvl6pPr marL="2742423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6pPr>
            <a:lvl7pPr marL="3241045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7pPr>
            <a:lvl8pPr marL="3739667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8pPr>
            <a:lvl9pPr marL="4238290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DF0CCD-9185-46A2-A5E9-AF288342B986}" type="slidenum">
              <a:rPr lang="es-ES" sz="654"/>
              <a:pPr eaLnBrk="1" hangingPunct="1"/>
              <a:t>3</a:t>
            </a:fld>
            <a:endParaRPr lang="es-ES" sz="654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>
            <a:off x="323754" y="757260"/>
            <a:ext cx="34574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45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DB94BC7-B8BE-4D92-97EA-E574BB52B7AF}"/>
              </a:ext>
            </a:extLst>
          </p:cNvPr>
          <p:cNvSpPr txBox="1">
            <a:spLocks noChangeArrowheads="1"/>
          </p:cNvSpPr>
          <p:nvPr/>
        </p:nvSpPr>
        <p:spPr>
          <a:xfrm>
            <a:off x="323754" y="168619"/>
            <a:ext cx="3672082" cy="588641"/>
          </a:xfrm>
          <a:prstGeom prst="rect">
            <a:avLst/>
          </a:prstGeom>
        </p:spPr>
        <p:txBody>
          <a:bodyPr vert="horz" lIns="0" tIns="20574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508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ES_tradnl" dirty="0"/>
              <a:t>1.1 Breve referencia histórica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754" y="168619"/>
            <a:ext cx="3672082" cy="588641"/>
          </a:xfrm>
        </p:spPr>
        <p:txBody>
          <a:bodyPr/>
          <a:lstStyle/>
          <a:p>
            <a:pPr eaLnBrk="1" hangingPunct="1"/>
            <a:r>
              <a:rPr lang="es-ES_tradnl" dirty="0"/>
              <a:t>Breve referencia histórica</a:t>
            </a:r>
            <a:endParaRPr lang="es-E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65720" y="961906"/>
            <a:ext cx="3853868" cy="211910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dirty="0"/>
              <a:t>Charles Babbage, 1812-1842: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/>
              <a:t>Máquina de diferencias 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i="1" dirty="0"/>
              <a:t>No construida, sólo descrita “en papel”</a:t>
            </a:r>
            <a:r>
              <a:rPr lang="es-ES_tradnl" dirty="0"/>
              <a:t>, 1812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/>
              <a:t>Ada </a:t>
            </a:r>
            <a:r>
              <a:rPr lang="es-ES_tradnl" dirty="0" err="1"/>
              <a:t>Lovelace</a:t>
            </a:r>
            <a:r>
              <a:rPr lang="es-ES_tradnl" dirty="0"/>
              <a:t> Byron, primera programadora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/>
              <a:t>Máquina analítica,1842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dirty="0"/>
              <a:t>Tamaño previsto 4.5m, a manivela o vapor</a:t>
            </a:r>
          </a:p>
          <a:p>
            <a:pPr eaLnBrk="1" hangingPunct="1">
              <a:lnSpc>
                <a:spcPct val="90000"/>
              </a:lnSpc>
            </a:pPr>
            <a:r>
              <a:rPr lang="es-ES_tradnl" dirty="0" err="1"/>
              <a:t>Holleritz</a:t>
            </a:r>
            <a:r>
              <a:rPr lang="es-ES_tradnl" dirty="0"/>
              <a:t>, 1887 y la IBM, 1924</a:t>
            </a:r>
          </a:p>
          <a:p>
            <a:pPr eaLnBrk="1" hangingPunct="1">
              <a:lnSpc>
                <a:spcPct val="90000"/>
              </a:lnSpc>
            </a:pPr>
            <a:r>
              <a:rPr lang="es-ES_tradnl" dirty="0"/>
              <a:t>Leonardo Torres-Quevedo, 1914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/>
              <a:t>Primera calculadora electromecánica, </a:t>
            </a:r>
            <a:r>
              <a:rPr lang="es-ES_tradnl" i="1" dirty="0"/>
              <a:t>“en papel”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dirty="0"/>
              <a:t>Relés, precursor de los transistores</a:t>
            </a: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431094" y="756963"/>
            <a:ext cx="34574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4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87586" y="179884"/>
            <a:ext cx="3672082" cy="588641"/>
          </a:xfrm>
        </p:spPr>
        <p:txBody>
          <a:bodyPr/>
          <a:lstStyle/>
          <a:p>
            <a:pPr eaLnBrk="1" hangingPunct="1"/>
            <a:r>
              <a:rPr lang="es-ES_tradnl"/>
              <a:t>Breve referencia histórica</a:t>
            </a:r>
            <a:endParaRPr lang="es-ES"/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323753" y="827956"/>
            <a:ext cx="3995835" cy="257617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_tradnl" sz="1200" dirty="0"/>
              <a:t>Boole (1854) y Shannon (1938)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982" dirty="0"/>
              <a:t>Puertas lógicas elementales</a:t>
            </a:r>
          </a:p>
          <a:p>
            <a:pPr eaLnBrk="1" hangingPunct="1">
              <a:lnSpc>
                <a:spcPct val="80000"/>
              </a:lnSpc>
            </a:pPr>
            <a:r>
              <a:rPr lang="es-ES_tradnl" sz="1200" dirty="0"/>
              <a:t>La máquina de </a:t>
            </a:r>
            <a:r>
              <a:rPr lang="es-ES_tradnl" sz="1200" dirty="0" err="1"/>
              <a:t>Turing</a:t>
            </a:r>
            <a:r>
              <a:rPr lang="es-ES_tradnl" sz="1200" dirty="0"/>
              <a:t>, 1937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982" dirty="0"/>
              <a:t>Máquina programable de propósito general</a:t>
            </a:r>
            <a:endParaRPr lang="es-ES_tradnl" sz="982" i="1" dirty="0"/>
          </a:p>
          <a:p>
            <a:pPr lvl="1" eaLnBrk="1" hangingPunct="1">
              <a:lnSpc>
                <a:spcPct val="80000"/>
              </a:lnSpc>
            </a:pPr>
            <a:r>
              <a:rPr lang="es-ES_tradnl" sz="982" i="1" dirty="0" err="1"/>
              <a:t>Colossus</a:t>
            </a:r>
            <a:r>
              <a:rPr lang="es-ES_tradnl" sz="982" dirty="0"/>
              <a:t> y ENIGMA</a:t>
            </a:r>
            <a:r>
              <a:rPr lang="es-ES_tradnl" sz="982" i="1" dirty="0"/>
              <a:t>, </a:t>
            </a:r>
            <a:r>
              <a:rPr lang="es-ES_tradnl" sz="982" dirty="0"/>
              <a:t>1943</a:t>
            </a:r>
          </a:p>
          <a:p>
            <a:pPr eaLnBrk="1" hangingPunct="1">
              <a:lnSpc>
                <a:spcPct val="80000"/>
              </a:lnSpc>
            </a:pPr>
            <a:r>
              <a:rPr lang="es-ES_tradnl" sz="1200" dirty="0" err="1"/>
              <a:t>Atanassoff</a:t>
            </a:r>
            <a:r>
              <a:rPr lang="es-ES_tradnl" sz="1200" dirty="0"/>
              <a:t>, 1939-1942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982" dirty="0"/>
              <a:t>Inventor de los computadores electrónicos digitales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982" dirty="0"/>
              <a:t>Primer diseño </a:t>
            </a:r>
            <a:r>
              <a:rPr lang="es-ES_tradnl" sz="982" i="1" dirty="0"/>
              <a:t>“en papel”</a:t>
            </a:r>
            <a:r>
              <a:rPr lang="es-ES_tradnl" sz="982" dirty="0"/>
              <a:t> ( ABC)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982" dirty="0"/>
              <a:t>Tecnología de válvulas </a:t>
            </a:r>
          </a:p>
          <a:p>
            <a:pPr eaLnBrk="1" hangingPunct="1">
              <a:lnSpc>
                <a:spcPct val="80000"/>
              </a:lnSpc>
            </a:pPr>
            <a:r>
              <a:rPr lang="es-ES_tradnl" sz="1200" dirty="0" err="1"/>
              <a:t>Zuse</a:t>
            </a:r>
            <a:r>
              <a:rPr lang="es-ES_tradnl" sz="1200" dirty="0"/>
              <a:t>, Alemania, 1939-1941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982" dirty="0"/>
              <a:t>Z1 1935, 1938 (primer electromecánico, de relés)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982" dirty="0"/>
              <a:t>Z3, 1939-1941 (primer electrónico digital, de válvulas)</a:t>
            </a:r>
          </a:p>
          <a:p>
            <a:pPr eaLnBrk="1" hangingPunct="1">
              <a:lnSpc>
                <a:spcPct val="80000"/>
              </a:lnSpc>
            </a:pPr>
            <a:r>
              <a:rPr lang="es-ES_tradnl" sz="1200" dirty="0" err="1"/>
              <a:t>Aiken</a:t>
            </a:r>
            <a:r>
              <a:rPr lang="es-ES_tradnl" sz="1200" dirty="0"/>
              <a:t>, 1939-1944</a:t>
            </a:r>
          </a:p>
          <a:p>
            <a:pPr lvl="1" eaLnBrk="1" hangingPunct="1">
              <a:lnSpc>
                <a:spcPct val="80000"/>
              </a:lnSpc>
            </a:pPr>
            <a:r>
              <a:rPr lang="es-ES_tradnl" sz="982" dirty="0"/>
              <a:t>Mark 1. Computador electromecánico decimal</a:t>
            </a:r>
          </a:p>
          <a:p>
            <a:pPr lvl="1" eaLnBrk="1" hangingPunct="1">
              <a:lnSpc>
                <a:spcPct val="80000"/>
              </a:lnSpc>
            </a:pPr>
            <a:endParaRPr lang="es-ES_tradnl" sz="982" dirty="0"/>
          </a:p>
        </p:txBody>
      </p:sp>
      <p:sp>
        <p:nvSpPr>
          <p:cNvPr id="71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1pPr>
            <a:lvl2pPr marL="810261" indent="-311639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2pPr>
            <a:lvl3pPr marL="1246556" indent="-249311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3pPr>
            <a:lvl4pPr marL="1745178" indent="-249311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4pPr>
            <a:lvl5pPr marL="2243800" indent="-249311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5pPr>
            <a:lvl6pPr marL="2742423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6pPr>
            <a:lvl7pPr marL="3241045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7pPr>
            <a:lvl8pPr marL="3739667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8pPr>
            <a:lvl9pPr marL="4238290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0167E86-FC1E-49AA-B772-5748F56146EA}" type="slidenum">
              <a:rPr lang="es-ES" sz="654"/>
              <a:pPr eaLnBrk="1" hangingPunct="1"/>
              <a:t>5</a:t>
            </a:fld>
            <a:endParaRPr lang="es-ES" sz="654"/>
          </a:p>
        </p:txBody>
      </p:sp>
      <p:sp>
        <p:nvSpPr>
          <p:cNvPr id="7173" name="Line 4"/>
          <p:cNvSpPr>
            <a:spLocks noChangeShapeType="1"/>
          </p:cNvSpPr>
          <p:nvPr/>
        </p:nvSpPr>
        <p:spPr bwMode="auto">
          <a:xfrm>
            <a:off x="317423" y="768228"/>
            <a:ext cx="34574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4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000" y="464871"/>
            <a:ext cx="4319180" cy="37742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dirty="0"/>
              <a:t>ENIAC (</a:t>
            </a:r>
            <a:r>
              <a:rPr lang="es-ES_tradnl" dirty="0" err="1"/>
              <a:t>Mauckly</a:t>
            </a:r>
            <a:r>
              <a:rPr lang="es-ES_tradnl" dirty="0"/>
              <a:t> y </a:t>
            </a:r>
            <a:r>
              <a:rPr lang="es-ES_tradnl" dirty="0" err="1"/>
              <a:t>Eckert</a:t>
            </a:r>
            <a:r>
              <a:rPr lang="es-ES_tradnl" dirty="0"/>
              <a:t>), </a:t>
            </a:r>
            <a:r>
              <a:rPr lang="es-ES_tradnl" sz="2181" dirty="0"/>
              <a:t>1942-1945</a:t>
            </a:r>
            <a:endParaRPr lang="es-ES" sz="2181" dirty="0"/>
          </a:p>
        </p:txBody>
      </p:sp>
      <p:pic>
        <p:nvPicPr>
          <p:cNvPr id="8198" name="Picture 11" descr="ENIAC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02733" y="1721360"/>
            <a:ext cx="2156534" cy="1554868"/>
          </a:xfrm>
        </p:spPr>
      </p:pic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199101" y="890469"/>
            <a:ext cx="34574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45"/>
          </a:p>
        </p:txBody>
      </p:sp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199100" y="1014585"/>
            <a:ext cx="3197706" cy="214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159" tIns="22962" rIns="44159" bIns="22962">
            <a:spAutoFit/>
          </a:bodyPr>
          <a:lstStyle>
            <a:lvl1pPr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4111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4111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4111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4111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ES" sz="654" dirty="0"/>
              <a:t> </a:t>
            </a:r>
            <a:r>
              <a:rPr lang="es-ES" sz="872" dirty="0"/>
              <a:t>Primer (?) computador electrónico digital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ES" sz="872" dirty="0"/>
              <a:t> </a:t>
            </a:r>
            <a:r>
              <a:rPr lang="es-ES" sz="872" dirty="0" err="1"/>
              <a:t>Electrical</a:t>
            </a:r>
            <a:r>
              <a:rPr lang="es-ES" sz="872" dirty="0"/>
              <a:t> </a:t>
            </a:r>
            <a:r>
              <a:rPr lang="es-ES" sz="872" dirty="0" err="1"/>
              <a:t>Numerical</a:t>
            </a:r>
            <a:r>
              <a:rPr lang="es-ES" sz="872" dirty="0"/>
              <a:t> </a:t>
            </a:r>
            <a:r>
              <a:rPr lang="es-ES" sz="872" dirty="0" err="1"/>
              <a:t>Integrator</a:t>
            </a:r>
            <a:r>
              <a:rPr lang="es-ES" sz="872" dirty="0"/>
              <a:t> and </a:t>
            </a:r>
            <a:r>
              <a:rPr lang="es-ES" sz="872" dirty="0" err="1"/>
              <a:t>Calculator</a:t>
            </a:r>
            <a:r>
              <a:rPr lang="es-ES" sz="872" dirty="0"/>
              <a:t> 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ES" sz="872" dirty="0"/>
              <a:t> Cálculo de trayectorias balísticas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ES" sz="872" dirty="0"/>
              <a:t> 30 m de largo x 2.5 m de alto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ES" sz="872" dirty="0"/>
              <a:t> 150 KW, 18800 válvulas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ES" sz="872" dirty="0"/>
              <a:t> 100 </a:t>
            </a:r>
            <a:r>
              <a:rPr lang="es-ES" sz="872" dirty="0" err="1"/>
              <a:t>Herzios</a:t>
            </a:r>
            <a:endParaRPr lang="es-ES" sz="872" dirty="0"/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ES_tradnl" sz="872" dirty="0"/>
              <a:t> (5000/357/38) (+*%)/segundo</a:t>
            </a:r>
            <a:endParaRPr lang="es-ES" sz="872" dirty="0"/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ES" sz="872" dirty="0"/>
              <a:t> Cifras de 10 dígitos decimales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ES_tradnl" sz="872" dirty="0"/>
              <a:t> Sin condicionales</a:t>
            </a:r>
            <a:endParaRPr lang="es-ES" sz="872" dirty="0"/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ES" sz="872" dirty="0"/>
              <a:t> EDVAC, su gran sucesor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endParaRPr lang="es-ES" sz="65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000" y="179884"/>
            <a:ext cx="4319180" cy="588930"/>
          </a:xfrm>
        </p:spPr>
        <p:txBody>
          <a:bodyPr>
            <a:normAutofit/>
          </a:bodyPr>
          <a:lstStyle/>
          <a:p>
            <a:pPr eaLnBrk="1" hangingPunct="1"/>
            <a:r>
              <a:rPr lang="es-ES" sz="2181" dirty="0"/>
              <a:t>1.2 La Arquitectura de Von Neumann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215980" y="1015065"/>
            <a:ext cx="3887630" cy="207365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ES" dirty="0"/>
              <a:t>Partes de un computador </a:t>
            </a:r>
            <a:r>
              <a:rPr lang="es-ES" sz="1050" dirty="0"/>
              <a:t>(con arquitectura </a:t>
            </a:r>
            <a:r>
              <a:rPr lang="es-ES" sz="1050" dirty="0" err="1"/>
              <a:t>Von</a:t>
            </a:r>
            <a:r>
              <a:rPr lang="es-ES" sz="1050" dirty="0"/>
              <a:t> Neumann)</a:t>
            </a:r>
            <a:r>
              <a:rPr lang="es-ES" dirty="0"/>
              <a:t>:</a:t>
            </a:r>
          </a:p>
          <a:p>
            <a:pPr eaLnBrk="1" hangingPunct="1"/>
            <a:r>
              <a:rPr lang="es-ES" dirty="0"/>
              <a:t>Unidad Central de Proceso</a:t>
            </a:r>
          </a:p>
          <a:p>
            <a:pPr lvl="1" eaLnBrk="1" hangingPunct="1"/>
            <a:r>
              <a:rPr lang="es-ES" dirty="0"/>
              <a:t>Unidad de control (genera señales de gobierno)</a:t>
            </a:r>
          </a:p>
          <a:p>
            <a:pPr lvl="1" eaLnBrk="1" hangingPunct="1"/>
            <a:r>
              <a:rPr lang="es-ES" dirty="0"/>
              <a:t>Unidad de proceso o “vía de datos” (procesa la información)</a:t>
            </a:r>
          </a:p>
          <a:p>
            <a:pPr eaLnBrk="1" hangingPunct="1"/>
            <a:r>
              <a:rPr lang="es-ES" dirty="0"/>
              <a:t>Memoria (almacén de datos e instrucciones)</a:t>
            </a:r>
          </a:p>
          <a:p>
            <a:pPr eaLnBrk="1" hangingPunct="1"/>
            <a:r>
              <a:rPr lang="es-ES" dirty="0"/>
              <a:t>Buses</a:t>
            </a:r>
          </a:p>
          <a:p>
            <a:pPr eaLnBrk="1" hangingPunct="1"/>
            <a:r>
              <a:rPr lang="es-ES" dirty="0"/>
              <a:t>Entrada y Salida</a:t>
            </a:r>
          </a:p>
        </p:txBody>
      </p:sp>
      <p:sp>
        <p:nvSpPr>
          <p:cNvPr id="9218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3743642" y="3103723"/>
            <a:ext cx="359966" cy="17250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1pPr>
            <a:lvl2pPr marL="810261" indent="-311639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2pPr>
            <a:lvl3pPr marL="1246556" indent="-249311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3pPr>
            <a:lvl4pPr marL="1745178" indent="-249311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4pPr>
            <a:lvl5pPr marL="2243800" indent="-249311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5pPr>
            <a:lvl6pPr marL="2742423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6pPr>
            <a:lvl7pPr marL="3241045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7pPr>
            <a:lvl8pPr marL="3739667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8pPr>
            <a:lvl9pPr marL="4238290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E53FC94-524C-4F35-BBCD-363DE3234632}" type="slidenum">
              <a:rPr lang="es-ES" sz="654"/>
              <a:pPr eaLnBrk="1" hangingPunct="1"/>
              <a:t>7</a:t>
            </a:fld>
            <a:endParaRPr lang="es-ES" sz="654"/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>
            <a:off x="391274" y="755486"/>
            <a:ext cx="345567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4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175652" y="918600"/>
            <a:ext cx="345567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45"/>
          </a:p>
        </p:txBody>
      </p:sp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378214" y="1079630"/>
            <a:ext cx="953944" cy="482518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4159" tIns="22962" rIns="44159" bIns="22962">
            <a:spAutoFit/>
          </a:bodyPr>
          <a:lstStyle>
            <a:lvl1pPr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4111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4111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4111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4111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" sz="545"/>
          </a:p>
          <a:p>
            <a:pPr eaLnBrk="1" hangingPunct="1">
              <a:spcBef>
                <a:spcPct val="50000"/>
              </a:spcBef>
            </a:pPr>
            <a:r>
              <a:rPr lang="es-ES" sz="763"/>
              <a:t>Unidad de Control</a:t>
            </a:r>
          </a:p>
          <a:p>
            <a:pPr eaLnBrk="1" hangingPunct="1">
              <a:spcBef>
                <a:spcPct val="50000"/>
              </a:spcBef>
            </a:pPr>
            <a:endParaRPr lang="es-ES" sz="763"/>
          </a:p>
        </p:txBody>
      </p:sp>
      <p:sp>
        <p:nvSpPr>
          <p:cNvPr id="10246" name="Text Box 8"/>
          <p:cNvSpPr txBox="1">
            <a:spLocks noChangeArrowheads="1"/>
          </p:cNvSpPr>
          <p:nvPr/>
        </p:nvSpPr>
        <p:spPr bwMode="auto">
          <a:xfrm>
            <a:off x="378214" y="2082052"/>
            <a:ext cx="953944" cy="557987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4159" tIns="22962" rIns="44159" bIns="22962">
            <a:spAutoFit/>
          </a:bodyPr>
          <a:lstStyle>
            <a:lvl1pPr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4111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4111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4111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4111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" sz="545"/>
          </a:p>
          <a:p>
            <a:pPr eaLnBrk="1" hangingPunct="1">
              <a:spcBef>
                <a:spcPct val="50000"/>
              </a:spcBef>
            </a:pPr>
            <a:r>
              <a:rPr lang="es-ES" sz="763"/>
              <a:t>Unidad de Proceso</a:t>
            </a:r>
          </a:p>
          <a:p>
            <a:pPr eaLnBrk="1" hangingPunct="1">
              <a:spcBef>
                <a:spcPct val="50000"/>
              </a:spcBef>
            </a:pPr>
            <a:r>
              <a:rPr lang="es-ES" sz="545"/>
              <a:t>(Vía de Datos)</a:t>
            </a:r>
          </a:p>
          <a:p>
            <a:pPr eaLnBrk="1" hangingPunct="1">
              <a:spcBef>
                <a:spcPct val="50000"/>
              </a:spcBef>
            </a:pPr>
            <a:endParaRPr lang="es-ES" sz="545"/>
          </a:p>
        </p:txBody>
      </p:sp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1977934" y="1115988"/>
            <a:ext cx="1054360" cy="112000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4159" tIns="22962" rIns="44159" bIns="22962">
            <a:spAutoFit/>
          </a:bodyPr>
          <a:lstStyle>
            <a:lvl1pPr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4111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4111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4111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4111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endParaRPr lang="es-ES" sz="545"/>
          </a:p>
          <a:p>
            <a:pPr eaLnBrk="1" hangingPunct="1"/>
            <a:r>
              <a:rPr lang="es-ES" sz="545"/>
              <a:t>(instrucciones)</a:t>
            </a:r>
          </a:p>
          <a:p>
            <a:pPr eaLnBrk="1" hangingPunct="1">
              <a:spcBef>
                <a:spcPct val="50000"/>
              </a:spcBef>
            </a:pPr>
            <a:endParaRPr lang="es-ES" sz="545"/>
          </a:p>
          <a:p>
            <a:pPr eaLnBrk="1" hangingPunct="1">
              <a:spcBef>
                <a:spcPct val="50000"/>
              </a:spcBef>
            </a:pPr>
            <a:r>
              <a:rPr lang="es-ES" sz="872"/>
              <a:t>Memoria</a:t>
            </a:r>
          </a:p>
          <a:p>
            <a:pPr eaLnBrk="1" hangingPunct="1">
              <a:spcBef>
                <a:spcPct val="50000"/>
              </a:spcBef>
            </a:pPr>
            <a:r>
              <a:rPr lang="es-ES" sz="872"/>
              <a:t>Principal</a:t>
            </a:r>
          </a:p>
          <a:p>
            <a:pPr eaLnBrk="1" hangingPunct="1">
              <a:spcBef>
                <a:spcPct val="50000"/>
              </a:spcBef>
            </a:pPr>
            <a:endParaRPr lang="es-ES" sz="545"/>
          </a:p>
          <a:p>
            <a:pPr eaLnBrk="1" hangingPunct="1">
              <a:spcBef>
                <a:spcPct val="50000"/>
              </a:spcBef>
            </a:pPr>
            <a:r>
              <a:rPr lang="es-ES" sz="545"/>
              <a:t>(datos)</a:t>
            </a:r>
          </a:p>
          <a:p>
            <a:pPr eaLnBrk="1" hangingPunct="1">
              <a:spcBef>
                <a:spcPct val="50000"/>
              </a:spcBef>
            </a:pPr>
            <a:endParaRPr lang="es-ES" sz="545"/>
          </a:p>
        </p:txBody>
      </p:sp>
      <p:sp>
        <p:nvSpPr>
          <p:cNvPr id="10248" name="Line 10"/>
          <p:cNvSpPr>
            <a:spLocks noChangeShapeType="1"/>
          </p:cNvSpPr>
          <p:nvPr/>
        </p:nvSpPr>
        <p:spPr bwMode="auto">
          <a:xfrm flipH="1">
            <a:off x="1332158" y="2267300"/>
            <a:ext cx="645775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8152" tIns="51039" rIns="98152" bIns="51039">
            <a:spAutoFit/>
          </a:bodyPr>
          <a:lstStyle/>
          <a:p>
            <a:endParaRPr lang="en-US" sz="545"/>
          </a:p>
        </p:txBody>
      </p:sp>
      <p:sp>
        <p:nvSpPr>
          <p:cNvPr id="10249" name="Line 11"/>
          <p:cNvSpPr>
            <a:spLocks noChangeShapeType="1"/>
          </p:cNvSpPr>
          <p:nvPr/>
        </p:nvSpPr>
        <p:spPr bwMode="auto">
          <a:xfrm flipV="1">
            <a:off x="1332158" y="1339324"/>
            <a:ext cx="645775" cy="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152" tIns="51039" rIns="98152" bIns="51039">
            <a:spAutoFit/>
          </a:bodyPr>
          <a:lstStyle/>
          <a:p>
            <a:endParaRPr lang="en-US" sz="545"/>
          </a:p>
        </p:txBody>
      </p:sp>
      <p:sp>
        <p:nvSpPr>
          <p:cNvPr id="10250" name="Text Box 12"/>
          <p:cNvSpPr txBox="1">
            <a:spLocks noChangeArrowheads="1"/>
          </p:cNvSpPr>
          <p:nvPr/>
        </p:nvSpPr>
        <p:spPr bwMode="auto">
          <a:xfrm>
            <a:off x="1977933" y="2601441"/>
            <a:ext cx="953944" cy="482518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44159" tIns="22962" rIns="44159" bIns="22962">
            <a:spAutoFit/>
          </a:bodyPr>
          <a:lstStyle>
            <a:lvl1pPr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4111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4111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4111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4111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" sz="545"/>
          </a:p>
          <a:p>
            <a:pPr eaLnBrk="1" hangingPunct="1">
              <a:spcBef>
                <a:spcPct val="50000"/>
              </a:spcBef>
            </a:pPr>
            <a:r>
              <a:rPr lang="es-ES" sz="763"/>
              <a:t>Entrada / Salida</a:t>
            </a:r>
          </a:p>
          <a:p>
            <a:pPr eaLnBrk="1" hangingPunct="1">
              <a:spcBef>
                <a:spcPct val="50000"/>
              </a:spcBef>
            </a:pPr>
            <a:endParaRPr lang="es-ES" sz="763"/>
          </a:p>
        </p:txBody>
      </p:sp>
      <p:sp>
        <p:nvSpPr>
          <p:cNvPr id="10251" name="Line 14"/>
          <p:cNvSpPr>
            <a:spLocks noChangeShapeType="1"/>
          </p:cNvSpPr>
          <p:nvPr/>
        </p:nvSpPr>
        <p:spPr bwMode="auto">
          <a:xfrm>
            <a:off x="2284372" y="2341747"/>
            <a:ext cx="0" cy="259695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152" tIns="51039" rIns="98152" bIns="51039">
            <a:spAutoFit/>
          </a:bodyPr>
          <a:lstStyle/>
          <a:p>
            <a:endParaRPr lang="en-US" sz="545"/>
          </a:p>
        </p:txBody>
      </p:sp>
      <p:sp>
        <p:nvSpPr>
          <p:cNvPr id="10252" name="Line 15"/>
          <p:cNvSpPr>
            <a:spLocks noChangeShapeType="1"/>
          </p:cNvSpPr>
          <p:nvPr/>
        </p:nvSpPr>
        <p:spPr bwMode="auto">
          <a:xfrm flipH="1" flipV="1">
            <a:off x="2623707" y="2341747"/>
            <a:ext cx="0" cy="259695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152" tIns="51039" rIns="98152" bIns="51039">
            <a:spAutoFit/>
          </a:bodyPr>
          <a:lstStyle/>
          <a:p>
            <a:endParaRPr lang="en-US" sz="545"/>
          </a:p>
        </p:txBody>
      </p:sp>
      <p:sp>
        <p:nvSpPr>
          <p:cNvPr id="10253" name="Line 16"/>
          <p:cNvSpPr>
            <a:spLocks noChangeShapeType="1"/>
          </p:cNvSpPr>
          <p:nvPr/>
        </p:nvSpPr>
        <p:spPr bwMode="auto">
          <a:xfrm>
            <a:off x="1332158" y="1450127"/>
            <a:ext cx="645775" cy="0"/>
          </a:xfrm>
          <a:prstGeom prst="line">
            <a:avLst/>
          </a:prstGeom>
          <a:noFill/>
          <a:ln w="38100">
            <a:solidFill>
              <a:srgbClr val="C0C0C0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8152" tIns="51039" rIns="98152" bIns="51039">
            <a:spAutoFit/>
          </a:bodyPr>
          <a:lstStyle/>
          <a:p>
            <a:endParaRPr lang="en-US" sz="545"/>
          </a:p>
        </p:txBody>
      </p:sp>
      <p:sp>
        <p:nvSpPr>
          <p:cNvPr id="10254" name="Line 17"/>
          <p:cNvSpPr>
            <a:spLocks noChangeShapeType="1"/>
          </p:cNvSpPr>
          <p:nvPr/>
        </p:nvSpPr>
        <p:spPr bwMode="auto">
          <a:xfrm flipH="1">
            <a:off x="843933" y="1637107"/>
            <a:ext cx="12120" cy="46572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152" tIns="51039" rIns="98152" bIns="51039">
            <a:spAutoFit/>
          </a:bodyPr>
          <a:lstStyle/>
          <a:p>
            <a:endParaRPr lang="en-US" sz="545"/>
          </a:p>
        </p:txBody>
      </p:sp>
      <p:sp>
        <p:nvSpPr>
          <p:cNvPr id="10255" name="Line 18"/>
          <p:cNvSpPr>
            <a:spLocks noChangeShapeType="1"/>
          </p:cNvSpPr>
          <p:nvPr/>
        </p:nvSpPr>
        <p:spPr bwMode="auto">
          <a:xfrm>
            <a:off x="1025720" y="1599019"/>
            <a:ext cx="952214" cy="122575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152" tIns="51039" rIns="98152" bIns="51039">
            <a:spAutoFit/>
          </a:bodyPr>
          <a:lstStyle/>
          <a:p>
            <a:endParaRPr lang="en-US" sz="545"/>
          </a:p>
        </p:txBody>
      </p:sp>
      <p:sp>
        <p:nvSpPr>
          <p:cNvPr id="10256" name="Line 19"/>
          <p:cNvSpPr>
            <a:spLocks noChangeShapeType="1"/>
          </p:cNvSpPr>
          <p:nvPr/>
        </p:nvSpPr>
        <p:spPr bwMode="auto">
          <a:xfrm>
            <a:off x="1332158" y="1190433"/>
            <a:ext cx="6457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8152" tIns="51039" rIns="98152" bIns="51039">
            <a:spAutoFit/>
          </a:bodyPr>
          <a:lstStyle/>
          <a:p>
            <a:endParaRPr lang="en-US" sz="545"/>
          </a:p>
        </p:txBody>
      </p:sp>
      <p:sp>
        <p:nvSpPr>
          <p:cNvPr id="10257" name="Text Box 20"/>
          <p:cNvSpPr txBox="1">
            <a:spLocks noChangeArrowheads="1"/>
          </p:cNvSpPr>
          <p:nvPr/>
        </p:nvSpPr>
        <p:spPr bwMode="auto">
          <a:xfrm>
            <a:off x="1025720" y="1413771"/>
            <a:ext cx="271813" cy="11954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7663" tIns="17663" rIns="17663" bIns="17663">
            <a:spAutoFit/>
          </a:bodyPr>
          <a:lstStyle>
            <a:lvl1pPr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11163" eaLnBrk="0" hangingPunct="0">
              <a:defRPr sz="5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defTabSz="4111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defTabSz="4111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defTabSz="4111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defTabSz="411163" eaLnBrk="0" fontAlgn="base" hangingPunct="0">
              <a:spcBef>
                <a:spcPct val="0"/>
              </a:spcBef>
              <a:spcAft>
                <a:spcPct val="0"/>
              </a:spcAft>
              <a:defRPr sz="5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sz="545"/>
              <a:t>PC</a:t>
            </a:r>
          </a:p>
        </p:txBody>
      </p:sp>
      <p:sp>
        <p:nvSpPr>
          <p:cNvPr id="10258" name="Line 21"/>
          <p:cNvSpPr>
            <a:spLocks noChangeShapeType="1"/>
          </p:cNvSpPr>
          <p:nvPr/>
        </p:nvSpPr>
        <p:spPr bwMode="auto">
          <a:xfrm>
            <a:off x="1332158" y="2156497"/>
            <a:ext cx="645775" cy="0"/>
          </a:xfrm>
          <a:prstGeom prst="line">
            <a:avLst/>
          </a:prstGeom>
          <a:noFill/>
          <a:ln w="38100">
            <a:solidFill>
              <a:srgbClr val="C0C0C0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8152" tIns="51039" rIns="98152" bIns="51039">
            <a:spAutoFit/>
          </a:bodyPr>
          <a:lstStyle/>
          <a:p>
            <a:endParaRPr lang="en-US" sz="545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000" y="239026"/>
            <a:ext cx="4319180" cy="588930"/>
          </a:xfrm>
        </p:spPr>
        <p:txBody>
          <a:bodyPr>
            <a:normAutofit/>
          </a:bodyPr>
          <a:lstStyle/>
          <a:p>
            <a:pPr eaLnBrk="1" hangingPunct="1"/>
            <a:r>
              <a:rPr lang="es-ES" sz="2181" dirty="0"/>
              <a:t>La Arquitectura de Von Neumann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49B2A5D-617F-4174-BDA4-8EEC06190A04}"/>
              </a:ext>
            </a:extLst>
          </p:cNvPr>
          <p:cNvGrpSpPr/>
          <p:nvPr/>
        </p:nvGrpSpPr>
        <p:grpSpPr>
          <a:xfrm rot="5400000">
            <a:off x="3047571" y="2712852"/>
            <a:ext cx="157167" cy="259695"/>
            <a:chOff x="3730819" y="2510191"/>
            <a:chExt cx="157167" cy="259695"/>
          </a:xfrm>
        </p:grpSpPr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222B3283-646E-466C-B827-68B6A1765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0819" y="2510191"/>
              <a:ext cx="0" cy="259695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8152" tIns="51039" rIns="98152" bIns="51039">
              <a:spAutoFit/>
            </a:bodyPr>
            <a:lstStyle/>
            <a:p>
              <a:endParaRPr lang="en-US" sz="545"/>
            </a:p>
          </p:txBody>
        </p:sp>
        <p:sp>
          <p:nvSpPr>
            <p:cNvPr id="21" name="Line 15">
              <a:extLst>
                <a:ext uri="{FF2B5EF4-FFF2-40B4-BE49-F238E27FC236}">
                  <a16:creationId xmlns:a16="http://schemas.microsoft.com/office/drawing/2014/main" id="{8F842657-F9D8-4A5D-9E07-A7DDE79304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7986" y="2510191"/>
              <a:ext cx="0" cy="259695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 type="triangl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8152" tIns="51039" rIns="98152" bIns="51039">
              <a:spAutoFit/>
            </a:bodyPr>
            <a:lstStyle/>
            <a:p>
              <a:endParaRPr lang="en-US" sz="545"/>
            </a:p>
          </p:txBody>
        </p:sp>
      </p:grp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D3C5A10-59E6-45C6-810E-BBEF179144AB}"/>
              </a:ext>
            </a:extLst>
          </p:cNvPr>
          <p:cNvCxnSpPr>
            <a:cxnSpLocks/>
          </p:cNvCxnSpPr>
          <p:nvPr/>
        </p:nvCxnSpPr>
        <p:spPr>
          <a:xfrm>
            <a:off x="3126155" y="1043980"/>
            <a:ext cx="0" cy="2135999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Gráfico 6" descr="Fax">
            <a:extLst>
              <a:ext uri="{FF2B5EF4-FFF2-40B4-BE49-F238E27FC236}">
                <a16:creationId xmlns:a16="http://schemas.microsoft.com/office/drawing/2014/main" id="{C46F1A11-B75C-4F09-991A-E0D831E400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730876" y="1339406"/>
            <a:ext cx="360000" cy="360000"/>
          </a:xfrm>
          <a:prstGeom prst="rect">
            <a:avLst/>
          </a:prstGeom>
        </p:spPr>
      </p:pic>
      <p:pic>
        <p:nvPicPr>
          <p:cNvPr id="9" name="Gráfico 8" descr="Supervisar">
            <a:extLst>
              <a:ext uri="{FF2B5EF4-FFF2-40B4-BE49-F238E27FC236}">
                <a16:creationId xmlns:a16="http://schemas.microsoft.com/office/drawing/2014/main" id="{3A2E3D28-8ACC-480F-97B2-11E7D8D7F9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45377" y="2671166"/>
            <a:ext cx="360000" cy="360000"/>
          </a:xfrm>
          <a:prstGeom prst="rect">
            <a:avLst/>
          </a:prstGeom>
        </p:spPr>
      </p:pic>
      <p:pic>
        <p:nvPicPr>
          <p:cNvPr id="11" name="Gráfico 10" descr="Disco">
            <a:extLst>
              <a:ext uri="{FF2B5EF4-FFF2-40B4-BE49-F238E27FC236}">
                <a16:creationId xmlns:a16="http://schemas.microsoft.com/office/drawing/2014/main" id="{032DD287-AA34-4A26-B92F-ABC084F031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730876" y="1711845"/>
            <a:ext cx="360000" cy="360000"/>
          </a:xfrm>
          <a:prstGeom prst="rect">
            <a:avLst/>
          </a:prstGeom>
        </p:spPr>
      </p:pic>
      <p:pic>
        <p:nvPicPr>
          <p:cNvPr id="13" name="Gráfico 12" descr="Escáner">
            <a:extLst>
              <a:ext uri="{FF2B5EF4-FFF2-40B4-BE49-F238E27FC236}">
                <a16:creationId xmlns:a16="http://schemas.microsoft.com/office/drawing/2014/main" id="{33373307-B719-48B0-A449-4630EE6690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744010" y="2001045"/>
            <a:ext cx="360000" cy="360000"/>
          </a:xfrm>
          <a:prstGeom prst="rect">
            <a:avLst/>
          </a:prstGeom>
        </p:spPr>
      </p:pic>
      <p:pic>
        <p:nvPicPr>
          <p:cNvPr id="15" name="Gráfico 14" descr="Cámara web">
            <a:extLst>
              <a:ext uri="{FF2B5EF4-FFF2-40B4-BE49-F238E27FC236}">
                <a16:creationId xmlns:a16="http://schemas.microsoft.com/office/drawing/2014/main" id="{582E08E7-8738-4E26-AE1E-FFD6FFEFD59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744010" y="2333203"/>
            <a:ext cx="360000" cy="360000"/>
          </a:xfrm>
          <a:prstGeom prst="rect">
            <a:avLst/>
          </a:prstGeom>
        </p:spPr>
      </p:pic>
      <p:pic>
        <p:nvPicPr>
          <p:cNvPr id="17" name="Gráfico 16" descr="Auriculares">
            <a:extLst>
              <a:ext uri="{FF2B5EF4-FFF2-40B4-BE49-F238E27FC236}">
                <a16:creationId xmlns:a16="http://schemas.microsoft.com/office/drawing/2014/main" id="{13B82436-C91C-45B3-A4C1-1727CBED674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761703" y="1016906"/>
            <a:ext cx="286416" cy="28641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0770FBB-455C-4BDE-AD0C-BDC2E02C9F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09750" y="2700164"/>
            <a:ext cx="359995" cy="2726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/>
              <a:t>1.3 Ciclo de Instrucción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143770" y="929427"/>
            <a:ext cx="4104255" cy="2073656"/>
          </a:xfrm>
        </p:spPr>
        <p:txBody>
          <a:bodyPr/>
          <a:lstStyle/>
          <a:p>
            <a:pPr eaLnBrk="1" hangingPunct="1"/>
            <a:r>
              <a:rPr lang="es-ES" dirty="0"/>
              <a:t>Instrucción</a:t>
            </a:r>
          </a:p>
          <a:p>
            <a:pPr lvl="1" eaLnBrk="1" hangingPunct="1"/>
            <a:r>
              <a:rPr lang="es-ES" dirty="0"/>
              <a:t>Una orden elemental que el computador es capaz de ejecutar sin requerir un paso previo</a:t>
            </a:r>
          </a:p>
          <a:p>
            <a:pPr lvl="1" eaLnBrk="1" hangingPunct="1"/>
            <a:r>
              <a:rPr lang="es-ES" dirty="0"/>
              <a:t>Un programa es un conjunto de instrucciones</a:t>
            </a:r>
          </a:p>
          <a:p>
            <a:pPr lvl="1" eaLnBrk="1" hangingPunct="1"/>
            <a:r>
              <a:rPr lang="es-ES" dirty="0"/>
              <a:t>Las instrucciones se guardan en la memoria principal</a:t>
            </a:r>
          </a:p>
          <a:p>
            <a:pPr eaLnBrk="1" hangingPunct="1"/>
            <a:r>
              <a:rPr lang="es-ES" dirty="0"/>
              <a:t>Contador de programa (PC), </a:t>
            </a:r>
            <a:r>
              <a:rPr lang="es-ES" sz="1100" dirty="0"/>
              <a:t>o </a:t>
            </a:r>
            <a:r>
              <a:rPr lang="es-ES" sz="1100" i="1" dirty="0"/>
              <a:t>puntero</a:t>
            </a:r>
            <a:r>
              <a:rPr lang="es-ES" sz="1100" dirty="0"/>
              <a:t> de instrucciones</a:t>
            </a:r>
            <a:endParaRPr lang="es-ES" dirty="0"/>
          </a:p>
          <a:p>
            <a:pPr lvl="1" eaLnBrk="1" hangingPunct="1"/>
            <a:r>
              <a:rPr lang="es-ES" dirty="0"/>
              <a:t>Un registro que </a:t>
            </a:r>
            <a:r>
              <a:rPr lang="es-ES" i="1" dirty="0"/>
              <a:t>indica</a:t>
            </a:r>
            <a:r>
              <a:rPr lang="es-ES" dirty="0"/>
              <a:t> la posición en memoria de la instrucción que se ejecutará inmediatamente</a:t>
            </a:r>
          </a:p>
          <a:p>
            <a:pPr eaLnBrk="1" hangingPunct="1"/>
            <a:endParaRPr lang="es-ES" dirty="0"/>
          </a:p>
        </p:txBody>
      </p:sp>
      <p:sp>
        <p:nvSpPr>
          <p:cNvPr id="11266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1pPr>
            <a:lvl2pPr marL="810261" indent="-311639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2pPr>
            <a:lvl3pPr marL="1246556" indent="-249311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3pPr>
            <a:lvl4pPr marL="1745178" indent="-249311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4pPr>
            <a:lvl5pPr marL="2243800" indent="-249311" defTabSz="448414" eaLnBrk="0" hangingPunct="0">
              <a:defRPr sz="545">
                <a:solidFill>
                  <a:schemeClr val="tx1"/>
                </a:solidFill>
                <a:latin typeface="Times New Roman" pitchFamily="18" charset="0"/>
              </a:defRPr>
            </a:lvl5pPr>
            <a:lvl6pPr marL="2742423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6pPr>
            <a:lvl7pPr marL="3241045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7pPr>
            <a:lvl8pPr marL="3739667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8pPr>
            <a:lvl9pPr marL="4238290" indent="-249311" algn="ctr" defTabSz="448414" eaLnBrk="0" fontAlgn="base" hangingPunct="0">
              <a:spcBef>
                <a:spcPct val="0"/>
              </a:spcBef>
              <a:spcAft>
                <a:spcPct val="0"/>
              </a:spcAft>
              <a:defRPr sz="545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56C9621-30C3-406E-9DFA-62A5533AA389}" type="slidenum">
              <a:rPr lang="es-ES" sz="654"/>
              <a:pPr eaLnBrk="1" hangingPunct="1"/>
              <a:t>9</a:t>
            </a:fld>
            <a:endParaRPr lang="es-ES" sz="654"/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>
            <a:off x="275060" y="834738"/>
            <a:ext cx="345567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545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E8D363D1A06C4A8E99892E111062E1" ma:contentTypeVersion="11" ma:contentTypeDescription="Crear nuevo documento." ma:contentTypeScope="" ma:versionID="bc7335ac6b45c3b24761353ffdff9b7a">
  <xsd:schema xmlns:xsd="http://www.w3.org/2001/XMLSchema" xmlns:xs="http://www.w3.org/2001/XMLSchema" xmlns:p="http://schemas.microsoft.com/office/2006/metadata/properties" xmlns:ns3="2d68f367-3448-4584-8be4-e5200f1a88eb" xmlns:ns4="b7216d0d-3061-4c5f-91f9-f9dbb705efc2" targetNamespace="http://schemas.microsoft.com/office/2006/metadata/properties" ma:root="true" ma:fieldsID="9890ec198a05d4ef84ee45e003419e1e" ns3:_="" ns4:_="">
    <xsd:import namespace="2d68f367-3448-4584-8be4-e5200f1a88eb"/>
    <xsd:import namespace="b7216d0d-3061-4c5f-91f9-f9dbb705ef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68f367-3448-4584-8be4-e5200f1a8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16d0d-3061-4c5f-91f9-f9dbb705ef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5B3EAF-CBA4-4576-AF05-A87E2E7FAF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D9517E-6BCA-4DF9-BFA1-4CC21D342F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68f367-3448-4584-8be4-e5200f1a88eb"/>
    <ds:schemaRef ds:uri="b7216d0d-3061-4c5f-91f9-f9dbb705ef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4A2DE8-71A8-42BB-B592-65706FF98D3C}">
  <ds:schemaRefs>
    <ds:schemaRef ds:uri="b7216d0d-3061-4c5f-91f9-f9dbb705efc2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2d68f367-3448-4584-8be4-e5200f1a88eb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5342</TotalTime>
  <Words>920</Words>
  <Application>Microsoft Office PowerPoint</Application>
  <PresentationFormat>Personalizado</PresentationFormat>
  <Paragraphs>197</Paragraphs>
  <Slides>23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16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42" baseType="lpstr">
      <vt:lpstr>Arial</vt:lpstr>
      <vt:lpstr>Arial Narrow</vt:lpstr>
      <vt:lpstr>Bookman Old Style</vt:lpstr>
      <vt:lpstr>Calibri</vt:lpstr>
      <vt:lpstr>Comic Sans MS</vt:lpstr>
      <vt:lpstr>Constantia</vt:lpstr>
      <vt:lpstr>DIN</vt:lpstr>
      <vt:lpstr>Garamond</vt:lpstr>
      <vt:lpstr>Gill Sans MT</vt:lpstr>
      <vt:lpstr>Impact</vt:lpstr>
      <vt:lpstr>Open Sans</vt:lpstr>
      <vt:lpstr>Symbol</vt:lpstr>
      <vt:lpstr>Times New Roman</vt:lpstr>
      <vt:lpstr>Wingdings</vt:lpstr>
      <vt:lpstr>Wingdings 2</vt:lpstr>
      <vt:lpstr>Wingdings 3</vt:lpstr>
      <vt:lpstr>Flujo</vt:lpstr>
      <vt:lpstr>Origen</vt:lpstr>
      <vt:lpstr>Clip</vt:lpstr>
      <vt:lpstr>Tema 1. Introducción Fundamentos de Computadores – G.I.T.I.</vt:lpstr>
      <vt:lpstr>Contenido</vt:lpstr>
      <vt:lpstr>Presentación de PowerPoint</vt:lpstr>
      <vt:lpstr>Breve referencia histórica</vt:lpstr>
      <vt:lpstr>Breve referencia histórica</vt:lpstr>
      <vt:lpstr>ENIAC (Mauckly y Eckert), 1942-1945</vt:lpstr>
      <vt:lpstr>1.2 La Arquitectura de Von Neumann</vt:lpstr>
      <vt:lpstr>La Arquitectura de Von Neumann</vt:lpstr>
      <vt:lpstr>1.3 Ciclo de Instrucción</vt:lpstr>
      <vt:lpstr>Ciclo de Instrucción</vt:lpstr>
      <vt:lpstr>Generaciones de computadores</vt:lpstr>
      <vt:lpstr>Rendimiento relativo</vt:lpstr>
      <vt:lpstr>Integración</vt:lpstr>
      <vt:lpstr>Integración</vt:lpstr>
      <vt:lpstr>Presentación de PowerPoint</vt:lpstr>
      <vt:lpstr>TOP500 (noviembre 2021)</vt:lpstr>
      <vt:lpstr>Las comparaciones son…</vt:lpstr>
      <vt:lpstr>Las comparaciones son…</vt:lpstr>
      <vt:lpstr>Las comparaciones son…</vt:lpstr>
      <vt:lpstr>Las comparaciones son…</vt:lpstr>
      <vt:lpstr>Las comparaciones son…</vt:lpstr>
      <vt:lpstr>El futuro de los computadores</vt:lpstr>
      <vt:lpstr>El futuro de los computadores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Representación de la Información</dc:title>
  <dc:creator>ipe</dc:creator>
  <cp:lastModifiedBy>Luis Felipe Romero</cp:lastModifiedBy>
  <cp:revision>104</cp:revision>
  <dcterms:created xsi:type="dcterms:W3CDTF">2002-03-12T20:00:29Z</dcterms:created>
  <dcterms:modified xsi:type="dcterms:W3CDTF">2022-02-15T13:29:11Z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0x0101004CE8D363D1A06C4A8E99892E111062E1</vt:lpwstr>
  </property>
</Properties>
</file>