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7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228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371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010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376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07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0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182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88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65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7883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663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GB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B5BA5-1031-4D9D-9730-FEF5F2230178}" type="datetimeFigureOut">
              <a:rPr lang="en-GB" smtClean="0"/>
              <a:t>24/05/2021</a:t>
            </a:fld>
            <a:endParaRPr lang="en-GB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51E13-8822-4EF3-B388-6D3CBDA80F3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05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" y="106544"/>
            <a:ext cx="2962662" cy="363931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0811" y="130397"/>
            <a:ext cx="1792228" cy="3599695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30" y="4148595"/>
            <a:ext cx="1786132" cy="1197866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698" y="4524689"/>
            <a:ext cx="1792228" cy="120701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200" y="4900783"/>
            <a:ext cx="1773940" cy="1207010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53039" y="4148595"/>
            <a:ext cx="1786132" cy="1197866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61603" y="4524689"/>
            <a:ext cx="1792228" cy="120701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5">
                <a:lumMod val="20000"/>
                <a:lumOff val="80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58877" y="4900783"/>
            <a:ext cx="1773940" cy="120701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203" y="140072"/>
            <a:ext cx="1804420" cy="3605791"/>
          </a:xfrm>
          <a:prstGeom prst="rect">
            <a:avLst/>
          </a:prstGeom>
        </p:spPr>
      </p:pic>
      <p:pic>
        <p:nvPicPr>
          <p:cNvPr id="16" name="Imagen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1848" y="140072"/>
            <a:ext cx="2938278" cy="9625604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72146" y="927419"/>
            <a:ext cx="1773940" cy="1202438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76351" y="1324984"/>
            <a:ext cx="1773940" cy="1202438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2803" y="1722549"/>
            <a:ext cx="1773940" cy="120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11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Felipe Romero</dc:creator>
  <cp:lastModifiedBy>Luis Felipe Romero</cp:lastModifiedBy>
  <cp:revision>4</cp:revision>
  <dcterms:created xsi:type="dcterms:W3CDTF">2021-05-24T09:46:51Z</dcterms:created>
  <dcterms:modified xsi:type="dcterms:W3CDTF">2021-05-24T10:13:39Z</dcterms:modified>
</cp:coreProperties>
</file>