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797675" cy="9929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>
        <p:scale>
          <a:sx n="125" d="100"/>
          <a:sy n="125" d="100"/>
        </p:scale>
        <p:origin x="-2142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4BB4-CDEA-400B-B332-A93DC7556C73}" type="datetimeFigureOut">
              <a:rPr lang="es-ES" smtClean="0"/>
              <a:t>1-12-22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B32C-CAAE-4A5E-9D25-C03A911D81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441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4BB4-CDEA-400B-B332-A93DC7556C73}" type="datetimeFigureOut">
              <a:rPr lang="es-ES" smtClean="0"/>
              <a:t>1-12-22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B32C-CAAE-4A5E-9D25-C03A911D81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603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4BB4-CDEA-400B-B332-A93DC7556C73}" type="datetimeFigureOut">
              <a:rPr lang="es-ES" smtClean="0"/>
              <a:t>1-12-22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B32C-CAAE-4A5E-9D25-C03A911D81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21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4BB4-CDEA-400B-B332-A93DC7556C73}" type="datetimeFigureOut">
              <a:rPr lang="es-ES" smtClean="0"/>
              <a:t>1-12-22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B32C-CAAE-4A5E-9D25-C03A911D81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824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4BB4-CDEA-400B-B332-A93DC7556C73}" type="datetimeFigureOut">
              <a:rPr lang="es-ES" smtClean="0"/>
              <a:t>1-12-22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B32C-CAAE-4A5E-9D25-C03A911D81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89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4BB4-CDEA-400B-B332-A93DC7556C73}" type="datetimeFigureOut">
              <a:rPr lang="es-ES" smtClean="0"/>
              <a:t>1-12-22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B32C-CAAE-4A5E-9D25-C03A911D81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69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4BB4-CDEA-400B-B332-A93DC7556C73}" type="datetimeFigureOut">
              <a:rPr lang="es-ES" smtClean="0"/>
              <a:t>1-12-22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B32C-CAAE-4A5E-9D25-C03A911D81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249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4BB4-CDEA-400B-B332-A93DC7556C73}" type="datetimeFigureOut">
              <a:rPr lang="es-ES" smtClean="0"/>
              <a:t>1-12-22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B32C-CAAE-4A5E-9D25-C03A911D81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866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4BB4-CDEA-400B-B332-A93DC7556C73}" type="datetimeFigureOut">
              <a:rPr lang="es-ES" smtClean="0"/>
              <a:t>1-12-22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B32C-CAAE-4A5E-9D25-C03A911D81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458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4BB4-CDEA-400B-B332-A93DC7556C73}" type="datetimeFigureOut">
              <a:rPr lang="es-ES" smtClean="0"/>
              <a:t>1-12-22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B32C-CAAE-4A5E-9D25-C03A911D81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52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4BB4-CDEA-400B-B332-A93DC7556C73}" type="datetimeFigureOut">
              <a:rPr lang="es-ES" smtClean="0"/>
              <a:t>1-12-22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B32C-CAAE-4A5E-9D25-C03A911D81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036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84BB4-CDEA-400B-B332-A93DC7556C73}" type="datetimeFigureOut">
              <a:rPr lang="es-ES" smtClean="0"/>
              <a:t>1-12-22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7B32C-CAAE-4A5E-9D25-C03A911D81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839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thumbnails-photos.amazon.es/v1/thumbnail/6dUZhFpJT1aMQE25qjLwCw?viewBox=1376%2C917&amp;ownerId=A1WOTIUF9YHWN1"/>
          <p:cNvSpPr>
            <a:spLocks noChangeAspect="1" noChangeArrowheads="1"/>
          </p:cNvSpPr>
          <p:nvPr/>
        </p:nvSpPr>
        <p:spPr bwMode="auto">
          <a:xfrm>
            <a:off x="4209100" y="1967142"/>
            <a:ext cx="3502025" cy="350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45" name="Grupo 44"/>
          <p:cNvGrpSpPr/>
          <p:nvPr/>
        </p:nvGrpSpPr>
        <p:grpSpPr>
          <a:xfrm>
            <a:off x="880111" y="410527"/>
            <a:ext cx="4023359" cy="2681265"/>
            <a:chOff x="880111" y="410527"/>
            <a:chExt cx="4023359" cy="2681265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0111" y="410527"/>
              <a:ext cx="4023359" cy="2681265"/>
            </a:xfrm>
            <a:prstGeom prst="rect">
              <a:avLst/>
            </a:prstGeom>
          </p:spPr>
        </p:pic>
        <p:cxnSp>
          <p:nvCxnSpPr>
            <p:cNvPr id="7" name="Conector recto de flecha 6"/>
            <p:cNvCxnSpPr/>
            <p:nvPr/>
          </p:nvCxnSpPr>
          <p:spPr>
            <a:xfrm flipV="1">
              <a:off x="1062990" y="1200150"/>
              <a:ext cx="3840480" cy="169164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o 30"/>
          <p:cNvGrpSpPr/>
          <p:nvPr/>
        </p:nvGrpSpPr>
        <p:grpSpPr>
          <a:xfrm flipH="1">
            <a:off x="880110" y="3858784"/>
            <a:ext cx="4023359" cy="2681265"/>
            <a:chOff x="7016755" y="3554905"/>
            <a:chExt cx="4023359" cy="2681265"/>
          </a:xfrm>
        </p:grpSpPr>
        <p:pic>
          <p:nvPicPr>
            <p:cNvPr id="29" name="Imagen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16755" y="3554905"/>
              <a:ext cx="4023359" cy="2681265"/>
            </a:xfrm>
            <a:prstGeom prst="rect">
              <a:avLst/>
            </a:prstGeom>
          </p:spPr>
        </p:pic>
        <p:cxnSp>
          <p:nvCxnSpPr>
            <p:cNvPr id="30" name="Conector recto de flecha 29"/>
            <p:cNvCxnSpPr/>
            <p:nvPr/>
          </p:nvCxnSpPr>
          <p:spPr>
            <a:xfrm flipH="1" flipV="1">
              <a:off x="7199634" y="4795539"/>
              <a:ext cx="3680460" cy="867607"/>
            </a:xfrm>
            <a:prstGeom prst="straightConnector1">
              <a:avLst/>
            </a:prstGeom>
            <a:ln w="22225">
              <a:solidFill>
                <a:schemeClr val="accent4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o 33"/>
          <p:cNvGrpSpPr/>
          <p:nvPr/>
        </p:nvGrpSpPr>
        <p:grpSpPr>
          <a:xfrm rot="5400000" flipH="1">
            <a:off x="4986802" y="920091"/>
            <a:ext cx="4023359" cy="2681265"/>
            <a:chOff x="880110" y="3554905"/>
            <a:chExt cx="4023359" cy="2681265"/>
          </a:xfrm>
        </p:grpSpPr>
        <p:pic>
          <p:nvPicPr>
            <p:cNvPr id="32" name="Imagen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0110" y="3554905"/>
              <a:ext cx="4023359" cy="2681265"/>
            </a:xfrm>
            <a:prstGeom prst="rect">
              <a:avLst/>
            </a:prstGeom>
          </p:spPr>
        </p:pic>
        <p:cxnSp>
          <p:nvCxnSpPr>
            <p:cNvPr id="33" name="Conector recto de flecha 32"/>
            <p:cNvCxnSpPr/>
            <p:nvPr/>
          </p:nvCxnSpPr>
          <p:spPr>
            <a:xfrm flipV="1">
              <a:off x="2628899" y="3554906"/>
              <a:ext cx="1280160" cy="2481262"/>
            </a:xfrm>
            <a:prstGeom prst="straightConnector1">
              <a:avLst/>
            </a:prstGeom>
            <a:ln w="22225">
              <a:solidFill>
                <a:srgbClr val="00B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o 36"/>
          <p:cNvGrpSpPr/>
          <p:nvPr/>
        </p:nvGrpSpPr>
        <p:grpSpPr>
          <a:xfrm rot="5400000">
            <a:off x="8076224" y="920091"/>
            <a:ext cx="4023359" cy="2681265"/>
            <a:chOff x="7593331" y="3655458"/>
            <a:chExt cx="4023359" cy="2681265"/>
          </a:xfrm>
        </p:grpSpPr>
        <p:pic>
          <p:nvPicPr>
            <p:cNvPr id="35" name="Imagen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93331" y="3655458"/>
              <a:ext cx="4023359" cy="2681265"/>
            </a:xfrm>
            <a:prstGeom prst="rect">
              <a:avLst/>
            </a:prstGeom>
          </p:spPr>
        </p:pic>
        <p:cxnSp>
          <p:nvCxnSpPr>
            <p:cNvPr id="36" name="Conector recto de flecha 35"/>
            <p:cNvCxnSpPr/>
            <p:nvPr/>
          </p:nvCxnSpPr>
          <p:spPr>
            <a:xfrm flipH="1" flipV="1">
              <a:off x="9605010" y="3668446"/>
              <a:ext cx="1451610" cy="252539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upo 38"/>
          <p:cNvGrpSpPr/>
          <p:nvPr/>
        </p:nvGrpSpPr>
        <p:grpSpPr>
          <a:xfrm>
            <a:off x="7230856" y="4633607"/>
            <a:ext cx="2857047" cy="1949745"/>
            <a:chOff x="880111" y="410527"/>
            <a:chExt cx="4023359" cy="2681265"/>
          </a:xfrm>
        </p:grpSpPr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0111" y="410527"/>
              <a:ext cx="4023359" cy="2681265"/>
            </a:xfrm>
            <a:prstGeom prst="rect">
              <a:avLst/>
            </a:prstGeom>
          </p:spPr>
        </p:pic>
        <p:cxnSp>
          <p:nvCxnSpPr>
            <p:cNvPr id="41" name="Conector recto de flecha 40"/>
            <p:cNvCxnSpPr/>
            <p:nvPr/>
          </p:nvCxnSpPr>
          <p:spPr>
            <a:xfrm flipV="1">
              <a:off x="1062990" y="1200150"/>
              <a:ext cx="3840480" cy="169164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/>
            <p:nvPr/>
          </p:nvCxnSpPr>
          <p:spPr>
            <a:xfrm flipV="1">
              <a:off x="2628900" y="410528"/>
              <a:ext cx="1280160" cy="2481262"/>
            </a:xfrm>
            <a:prstGeom prst="straightConnector1">
              <a:avLst/>
            </a:prstGeom>
            <a:ln w="22225">
              <a:solidFill>
                <a:srgbClr val="00B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 flipH="1" flipV="1">
              <a:off x="2891790" y="423515"/>
              <a:ext cx="1451610" cy="252539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/>
            <p:cNvCxnSpPr/>
            <p:nvPr/>
          </p:nvCxnSpPr>
          <p:spPr>
            <a:xfrm flipH="1" flipV="1">
              <a:off x="1051560" y="1635076"/>
              <a:ext cx="3680460" cy="867607"/>
            </a:xfrm>
            <a:prstGeom prst="straightConnector1">
              <a:avLst/>
            </a:prstGeom>
            <a:ln w="22225">
              <a:solidFill>
                <a:schemeClr val="accent4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CuadroTexto 45"/>
          <p:cNvSpPr txBox="1"/>
          <p:nvPr/>
        </p:nvSpPr>
        <p:spPr>
          <a:xfrm>
            <a:off x="8251036" y="482464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Kind2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9319659" y="467448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Kind1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1352014" y="87414"/>
            <a:ext cx="3262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Kind0, </a:t>
            </a:r>
            <a:r>
              <a:rPr lang="es-E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 to </a:t>
            </a:r>
            <a:r>
              <a:rPr lang="es-E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fAngle</a:t>
            </a:r>
            <a:r>
              <a:rPr lang="es-E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=atan(</a:t>
            </a:r>
            <a:r>
              <a:rPr lang="es-E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dimx</a:t>
            </a:r>
            <a:r>
              <a:rPr lang="es-E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dimy</a:t>
            </a:r>
            <a:r>
              <a:rPr lang="es-E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7222306" y="526681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Kind3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5307514" y="4261819"/>
            <a:ext cx="30315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Kind1, TRANSPOSED, </a:t>
            </a:r>
            <a:r>
              <a:rPr lang="es-E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fAngle</a:t>
            </a:r>
            <a:r>
              <a:rPr lang="es-E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 90 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CuadroTexto 50"/>
          <p:cNvSpPr txBox="1"/>
          <p:nvPr/>
        </p:nvSpPr>
        <p:spPr>
          <a:xfrm>
            <a:off x="8339113" y="4277082"/>
            <a:ext cx="36471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Kind2, TRANSPOSED, MIRRORED, 90 to 180-fAngle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073438" y="6580339"/>
            <a:ext cx="2800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Kind2, MIRRORED, 180-fAngle to 180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2" name="Grupo 61"/>
          <p:cNvGrpSpPr/>
          <p:nvPr/>
        </p:nvGrpSpPr>
        <p:grpSpPr>
          <a:xfrm>
            <a:off x="1070557" y="2562844"/>
            <a:ext cx="1626581" cy="335214"/>
            <a:chOff x="5414299" y="5641410"/>
            <a:chExt cx="1626581" cy="335214"/>
          </a:xfrm>
        </p:grpSpPr>
        <p:sp>
          <p:nvSpPr>
            <p:cNvPr id="53" name="CuadroTexto 52"/>
            <p:cNvSpPr txBox="1"/>
            <p:nvPr/>
          </p:nvSpPr>
          <p:spPr>
            <a:xfrm>
              <a:off x="6181418" y="5641410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err="1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newAngle</a:t>
              </a:r>
              <a:endParaRPr lang="es-E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5" name="Conector recto de flecha 54"/>
            <p:cNvCxnSpPr/>
            <p:nvPr/>
          </p:nvCxnSpPr>
          <p:spPr>
            <a:xfrm flipV="1">
              <a:off x="5414299" y="5966460"/>
              <a:ext cx="1626581" cy="101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upo 62"/>
          <p:cNvGrpSpPr/>
          <p:nvPr/>
        </p:nvGrpSpPr>
        <p:grpSpPr>
          <a:xfrm>
            <a:off x="1040130" y="5718089"/>
            <a:ext cx="1626581" cy="255204"/>
            <a:chOff x="5414299" y="5721420"/>
            <a:chExt cx="1626581" cy="255204"/>
          </a:xfrm>
        </p:grpSpPr>
        <p:sp>
          <p:nvSpPr>
            <p:cNvPr id="64" name="CuadroTexto 63"/>
            <p:cNvSpPr txBox="1"/>
            <p:nvPr/>
          </p:nvSpPr>
          <p:spPr>
            <a:xfrm>
              <a:off x="6169988" y="5721420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err="1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newAngle</a:t>
              </a:r>
              <a:endParaRPr lang="es-E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5" name="Conector recto de flecha 64"/>
            <p:cNvCxnSpPr/>
            <p:nvPr/>
          </p:nvCxnSpPr>
          <p:spPr>
            <a:xfrm flipV="1">
              <a:off x="5414299" y="5966460"/>
              <a:ext cx="1626581" cy="101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o 65"/>
          <p:cNvGrpSpPr/>
          <p:nvPr/>
        </p:nvGrpSpPr>
        <p:grpSpPr>
          <a:xfrm>
            <a:off x="5847847" y="2226927"/>
            <a:ext cx="1626581" cy="312354"/>
            <a:chOff x="5414299" y="5664270"/>
            <a:chExt cx="1626581" cy="312354"/>
          </a:xfrm>
        </p:grpSpPr>
        <p:sp>
          <p:nvSpPr>
            <p:cNvPr id="67" name="CuadroTexto 66"/>
            <p:cNvSpPr txBox="1"/>
            <p:nvPr/>
          </p:nvSpPr>
          <p:spPr>
            <a:xfrm>
              <a:off x="6135698" y="5664270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err="1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newAngle</a:t>
              </a:r>
              <a:endParaRPr lang="es-E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8" name="Conector recto de flecha 67"/>
            <p:cNvCxnSpPr/>
            <p:nvPr/>
          </p:nvCxnSpPr>
          <p:spPr>
            <a:xfrm flipV="1">
              <a:off x="5414299" y="5966460"/>
              <a:ext cx="1626581" cy="101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o 68"/>
          <p:cNvGrpSpPr/>
          <p:nvPr/>
        </p:nvGrpSpPr>
        <p:grpSpPr>
          <a:xfrm>
            <a:off x="8866912" y="3406103"/>
            <a:ext cx="1626581" cy="323784"/>
            <a:chOff x="5414299" y="5652840"/>
            <a:chExt cx="1626581" cy="323784"/>
          </a:xfrm>
        </p:grpSpPr>
        <p:sp>
          <p:nvSpPr>
            <p:cNvPr id="70" name="CuadroTexto 69"/>
            <p:cNvSpPr txBox="1"/>
            <p:nvPr/>
          </p:nvSpPr>
          <p:spPr>
            <a:xfrm>
              <a:off x="6181418" y="5652840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err="1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newAngle</a:t>
              </a:r>
              <a:endParaRPr lang="es-E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1" name="Conector recto de flecha 70"/>
            <p:cNvCxnSpPr/>
            <p:nvPr/>
          </p:nvCxnSpPr>
          <p:spPr>
            <a:xfrm flipV="1">
              <a:off x="5414299" y="5966460"/>
              <a:ext cx="1626581" cy="101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Arco 71"/>
          <p:cNvSpPr/>
          <p:nvPr/>
        </p:nvSpPr>
        <p:spPr>
          <a:xfrm rot="936380">
            <a:off x="1504090" y="2591276"/>
            <a:ext cx="357596" cy="541533"/>
          </a:xfrm>
          <a:prstGeom prst="arc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Arco 72"/>
          <p:cNvSpPr/>
          <p:nvPr/>
        </p:nvSpPr>
        <p:spPr>
          <a:xfrm rot="936380">
            <a:off x="2183619" y="5646598"/>
            <a:ext cx="357596" cy="541533"/>
          </a:xfrm>
          <a:prstGeom prst="arc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Arco 73"/>
          <p:cNvSpPr/>
          <p:nvPr/>
        </p:nvSpPr>
        <p:spPr>
          <a:xfrm rot="936380">
            <a:off x="6243179" y="2192886"/>
            <a:ext cx="357596" cy="541533"/>
          </a:xfrm>
          <a:prstGeom prst="arc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Arco 74"/>
          <p:cNvSpPr/>
          <p:nvPr/>
        </p:nvSpPr>
        <p:spPr>
          <a:xfrm rot="936380">
            <a:off x="9197197" y="3396592"/>
            <a:ext cx="357596" cy="541533"/>
          </a:xfrm>
          <a:prstGeom prst="arc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CuadroTexto 75"/>
          <p:cNvSpPr txBox="1"/>
          <p:nvPr/>
        </p:nvSpPr>
        <p:spPr>
          <a:xfrm>
            <a:off x="9511623" y="540579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Kind0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95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Conector recto 40"/>
          <p:cNvCxnSpPr/>
          <p:nvPr/>
        </p:nvCxnSpPr>
        <p:spPr>
          <a:xfrm flipV="1">
            <a:off x="4972543" y="2116043"/>
            <a:ext cx="3248922" cy="16629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o 72"/>
          <p:cNvGrpSpPr/>
          <p:nvPr/>
        </p:nvGrpSpPr>
        <p:grpSpPr>
          <a:xfrm>
            <a:off x="3212905" y="3724165"/>
            <a:ext cx="5513053" cy="1161004"/>
            <a:chOff x="568028" y="4756552"/>
            <a:chExt cx="5513053" cy="1161004"/>
          </a:xfrm>
        </p:grpSpPr>
        <p:grpSp>
          <p:nvGrpSpPr>
            <p:cNvPr id="45" name="Grupo 44"/>
            <p:cNvGrpSpPr/>
            <p:nvPr/>
          </p:nvGrpSpPr>
          <p:grpSpPr>
            <a:xfrm rot="11859920">
              <a:off x="568028" y="5683932"/>
              <a:ext cx="5513053" cy="233624"/>
              <a:chOff x="3305925" y="3852645"/>
              <a:chExt cx="5294703" cy="219625"/>
            </a:xfrm>
            <a:solidFill>
              <a:srgbClr val="FFC000"/>
            </a:solidFill>
          </p:grpSpPr>
          <p:sp>
            <p:nvSpPr>
              <p:cNvPr id="46" name="Elipse 45"/>
              <p:cNvSpPr/>
              <p:nvPr/>
            </p:nvSpPr>
            <p:spPr>
              <a:xfrm>
                <a:off x="3305925" y="3875625"/>
                <a:ext cx="196645" cy="196645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4334956" y="3868912"/>
                <a:ext cx="196645" cy="196645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5361214" y="3852645"/>
                <a:ext cx="196645" cy="196645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6361473" y="3864078"/>
                <a:ext cx="196645" cy="196645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7379112" y="3864078"/>
                <a:ext cx="196645" cy="196645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8403983" y="3864174"/>
                <a:ext cx="196645" cy="196645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52" name="Grupo 51"/>
            <p:cNvGrpSpPr/>
            <p:nvPr/>
          </p:nvGrpSpPr>
          <p:grpSpPr>
            <a:xfrm rot="11859920">
              <a:off x="569379" y="4756552"/>
              <a:ext cx="5499636" cy="246166"/>
              <a:chOff x="3305930" y="3840850"/>
              <a:chExt cx="5281820" cy="231417"/>
            </a:xfrm>
            <a:solidFill>
              <a:srgbClr val="FFC000"/>
            </a:solidFill>
          </p:grpSpPr>
          <p:sp>
            <p:nvSpPr>
              <p:cNvPr id="53" name="Elipse 52"/>
              <p:cNvSpPr/>
              <p:nvPr/>
            </p:nvSpPr>
            <p:spPr>
              <a:xfrm>
                <a:off x="3305930" y="3875622"/>
                <a:ext cx="196645" cy="196645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4" name="Elipse 53"/>
              <p:cNvSpPr/>
              <p:nvPr/>
            </p:nvSpPr>
            <p:spPr>
              <a:xfrm>
                <a:off x="4329346" y="3873649"/>
                <a:ext cx="196645" cy="196645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5" name="Elipse 54"/>
              <p:cNvSpPr/>
              <p:nvPr/>
            </p:nvSpPr>
            <p:spPr>
              <a:xfrm>
                <a:off x="5345395" y="3842366"/>
                <a:ext cx="196645" cy="196645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6" name="Elipse 55"/>
              <p:cNvSpPr/>
              <p:nvPr/>
            </p:nvSpPr>
            <p:spPr>
              <a:xfrm>
                <a:off x="6367144" y="3840850"/>
                <a:ext cx="196645" cy="196645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7357030" y="3852525"/>
                <a:ext cx="196645" cy="196645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8391105" y="3854094"/>
                <a:ext cx="196645" cy="196645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pSp>
        <p:nvGrpSpPr>
          <p:cNvPr id="74" name="Grupo 73"/>
          <p:cNvGrpSpPr/>
          <p:nvPr/>
        </p:nvGrpSpPr>
        <p:grpSpPr>
          <a:xfrm>
            <a:off x="3207406" y="1907852"/>
            <a:ext cx="5525437" cy="1157162"/>
            <a:chOff x="556540" y="4743108"/>
            <a:chExt cx="5475671" cy="1157162"/>
          </a:xfrm>
        </p:grpSpPr>
        <p:grpSp>
          <p:nvGrpSpPr>
            <p:cNvPr id="75" name="Grupo 74"/>
            <p:cNvGrpSpPr/>
            <p:nvPr/>
          </p:nvGrpSpPr>
          <p:grpSpPr>
            <a:xfrm rot="11859920">
              <a:off x="556540" y="5670668"/>
              <a:ext cx="5473388" cy="229602"/>
              <a:chOff x="3358090" y="3859317"/>
              <a:chExt cx="5256615" cy="215846"/>
            </a:xfrm>
            <a:solidFill>
              <a:srgbClr val="FFC000"/>
            </a:solidFill>
          </p:grpSpPr>
          <p:sp>
            <p:nvSpPr>
              <p:cNvPr id="83" name="Elipse 82"/>
              <p:cNvSpPr/>
              <p:nvPr/>
            </p:nvSpPr>
            <p:spPr>
              <a:xfrm>
                <a:off x="3358090" y="3859317"/>
                <a:ext cx="196645" cy="196645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4375722" y="3859324"/>
                <a:ext cx="196645" cy="196645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5400296" y="3866334"/>
                <a:ext cx="196645" cy="196645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6" name="Elipse 85"/>
              <p:cNvSpPr/>
              <p:nvPr/>
            </p:nvSpPr>
            <p:spPr>
              <a:xfrm>
                <a:off x="6408824" y="3862678"/>
                <a:ext cx="196645" cy="196645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7399739" y="3871396"/>
                <a:ext cx="196645" cy="196645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8" name="Elipse 87"/>
              <p:cNvSpPr/>
              <p:nvPr/>
            </p:nvSpPr>
            <p:spPr>
              <a:xfrm>
                <a:off x="8418060" y="3878518"/>
                <a:ext cx="196645" cy="196645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76" name="Grupo 75"/>
            <p:cNvGrpSpPr/>
            <p:nvPr/>
          </p:nvGrpSpPr>
          <p:grpSpPr>
            <a:xfrm rot="11859920">
              <a:off x="560358" y="4743108"/>
              <a:ext cx="5471853" cy="247645"/>
              <a:chOff x="3343950" y="3844977"/>
              <a:chExt cx="5255141" cy="232806"/>
            </a:xfrm>
            <a:solidFill>
              <a:srgbClr val="FFC000"/>
            </a:solidFill>
          </p:grpSpPr>
          <p:sp>
            <p:nvSpPr>
              <p:cNvPr id="77" name="Elipse 76"/>
              <p:cNvSpPr/>
              <p:nvPr/>
            </p:nvSpPr>
            <p:spPr>
              <a:xfrm>
                <a:off x="3343950" y="3844977"/>
                <a:ext cx="196645" cy="196645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8" name="Elipse 77"/>
              <p:cNvSpPr/>
              <p:nvPr/>
            </p:nvSpPr>
            <p:spPr>
              <a:xfrm>
                <a:off x="4378848" y="3881138"/>
                <a:ext cx="196645" cy="196645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9" name="Elipse 78"/>
              <p:cNvSpPr/>
              <p:nvPr/>
            </p:nvSpPr>
            <p:spPr>
              <a:xfrm>
                <a:off x="5386101" y="3853101"/>
                <a:ext cx="196645" cy="196645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0" name="Elipse 79"/>
              <p:cNvSpPr/>
              <p:nvPr/>
            </p:nvSpPr>
            <p:spPr>
              <a:xfrm>
                <a:off x="6403005" y="3867463"/>
                <a:ext cx="196645" cy="196645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7379112" y="3864078"/>
                <a:ext cx="196645" cy="196645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2" name="Elipse 81"/>
              <p:cNvSpPr/>
              <p:nvPr/>
            </p:nvSpPr>
            <p:spPr>
              <a:xfrm>
                <a:off x="8402446" y="3866984"/>
                <a:ext cx="196645" cy="196645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pSp>
        <p:nvGrpSpPr>
          <p:cNvPr id="30" name="Grupo 29"/>
          <p:cNvGrpSpPr/>
          <p:nvPr/>
        </p:nvGrpSpPr>
        <p:grpSpPr>
          <a:xfrm>
            <a:off x="3342968" y="1120878"/>
            <a:ext cx="5250428" cy="2939845"/>
            <a:chOff x="3342968" y="1120878"/>
            <a:chExt cx="5250428" cy="2939845"/>
          </a:xfrm>
        </p:grpSpPr>
        <p:sp>
          <p:nvSpPr>
            <p:cNvPr id="6" name="Elipse 5"/>
            <p:cNvSpPr/>
            <p:nvPr/>
          </p:nvSpPr>
          <p:spPr>
            <a:xfrm>
              <a:off x="3342968" y="1120878"/>
              <a:ext cx="196645" cy="196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Elipse 6"/>
            <p:cNvSpPr/>
            <p:nvPr/>
          </p:nvSpPr>
          <p:spPr>
            <a:xfrm>
              <a:off x="4360607" y="1120878"/>
              <a:ext cx="196645" cy="196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Elipse 7"/>
            <p:cNvSpPr/>
            <p:nvPr/>
          </p:nvSpPr>
          <p:spPr>
            <a:xfrm>
              <a:off x="3342968" y="2035278"/>
              <a:ext cx="196645" cy="196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Elipse 8"/>
            <p:cNvSpPr/>
            <p:nvPr/>
          </p:nvSpPr>
          <p:spPr>
            <a:xfrm>
              <a:off x="4360607" y="2035278"/>
              <a:ext cx="196645" cy="196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Elipse 9"/>
            <p:cNvSpPr/>
            <p:nvPr/>
          </p:nvSpPr>
          <p:spPr>
            <a:xfrm>
              <a:off x="3342968" y="2949678"/>
              <a:ext cx="196645" cy="196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Elipse 10"/>
            <p:cNvSpPr/>
            <p:nvPr/>
          </p:nvSpPr>
          <p:spPr>
            <a:xfrm>
              <a:off x="4360607" y="2949678"/>
              <a:ext cx="196645" cy="196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Elipse 11"/>
            <p:cNvSpPr/>
            <p:nvPr/>
          </p:nvSpPr>
          <p:spPr>
            <a:xfrm>
              <a:off x="3342968" y="3864078"/>
              <a:ext cx="196645" cy="196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Elipse 12"/>
            <p:cNvSpPr/>
            <p:nvPr/>
          </p:nvSpPr>
          <p:spPr>
            <a:xfrm>
              <a:off x="4360607" y="3864078"/>
              <a:ext cx="196645" cy="196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Elipse 13"/>
            <p:cNvSpPr/>
            <p:nvPr/>
          </p:nvSpPr>
          <p:spPr>
            <a:xfrm>
              <a:off x="5343834" y="1120878"/>
              <a:ext cx="196645" cy="196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Elipse 14"/>
            <p:cNvSpPr/>
            <p:nvPr/>
          </p:nvSpPr>
          <p:spPr>
            <a:xfrm>
              <a:off x="6361473" y="1120878"/>
              <a:ext cx="196645" cy="196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Elipse 15"/>
            <p:cNvSpPr/>
            <p:nvPr/>
          </p:nvSpPr>
          <p:spPr>
            <a:xfrm>
              <a:off x="5343834" y="2035278"/>
              <a:ext cx="196645" cy="196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Elipse 16"/>
            <p:cNvSpPr/>
            <p:nvPr/>
          </p:nvSpPr>
          <p:spPr>
            <a:xfrm>
              <a:off x="6361473" y="2035278"/>
              <a:ext cx="196645" cy="196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Elipse 17"/>
            <p:cNvSpPr/>
            <p:nvPr/>
          </p:nvSpPr>
          <p:spPr>
            <a:xfrm>
              <a:off x="5343834" y="2949678"/>
              <a:ext cx="196645" cy="196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Elipse 18"/>
            <p:cNvSpPr/>
            <p:nvPr/>
          </p:nvSpPr>
          <p:spPr>
            <a:xfrm>
              <a:off x="6361473" y="2949678"/>
              <a:ext cx="196645" cy="196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Elipse 19"/>
            <p:cNvSpPr/>
            <p:nvPr/>
          </p:nvSpPr>
          <p:spPr>
            <a:xfrm>
              <a:off x="5343834" y="3864078"/>
              <a:ext cx="196645" cy="196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Elipse 20"/>
            <p:cNvSpPr/>
            <p:nvPr/>
          </p:nvSpPr>
          <p:spPr>
            <a:xfrm>
              <a:off x="6361473" y="3864078"/>
              <a:ext cx="196645" cy="196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Elipse 21"/>
            <p:cNvSpPr/>
            <p:nvPr/>
          </p:nvSpPr>
          <p:spPr>
            <a:xfrm>
              <a:off x="7379112" y="1120878"/>
              <a:ext cx="196645" cy="196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Elipse 22"/>
            <p:cNvSpPr/>
            <p:nvPr/>
          </p:nvSpPr>
          <p:spPr>
            <a:xfrm>
              <a:off x="8396751" y="1120878"/>
              <a:ext cx="196645" cy="196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Elipse 23"/>
            <p:cNvSpPr/>
            <p:nvPr/>
          </p:nvSpPr>
          <p:spPr>
            <a:xfrm>
              <a:off x="7379112" y="2035278"/>
              <a:ext cx="196645" cy="196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Elipse 24"/>
            <p:cNvSpPr/>
            <p:nvPr/>
          </p:nvSpPr>
          <p:spPr>
            <a:xfrm>
              <a:off x="8396751" y="2035278"/>
              <a:ext cx="196645" cy="196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Elipse 25"/>
            <p:cNvSpPr/>
            <p:nvPr/>
          </p:nvSpPr>
          <p:spPr>
            <a:xfrm>
              <a:off x="7379112" y="2949678"/>
              <a:ext cx="196645" cy="196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Elipse 26"/>
            <p:cNvSpPr/>
            <p:nvPr/>
          </p:nvSpPr>
          <p:spPr>
            <a:xfrm>
              <a:off x="8396751" y="2949678"/>
              <a:ext cx="196645" cy="196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Elipse 27"/>
            <p:cNvSpPr/>
            <p:nvPr/>
          </p:nvSpPr>
          <p:spPr>
            <a:xfrm>
              <a:off x="7379112" y="3864078"/>
              <a:ext cx="196645" cy="196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8396751" y="3864078"/>
              <a:ext cx="196645" cy="196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90" name="Conector recto de flecha 89"/>
          <p:cNvCxnSpPr/>
          <p:nvPr/>
        </p:nvCxnSpPr>
        <p:spPr>
          <a:xfrm flipH="1" flipV="1">
            <a:off x="2536901" y="1190131"/>
            <a:ext cx="15555" cy="27913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/>
          <p:nvPr/>
        </p:nvCxnSpPr>
        <p:spPr>
          <a:xfrm>
            <a:off x="3342968" y="747730"/>
            <a:ext cx="5238138" cy="51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/>
          <p:cNvCxnSpPr/>
          <p:nvPr/>
        </p:nvCxnSpPr>
        <p:spPr>
          <a:xfrm flipV="1">
            <a:off x="9041294" y="1179411"/>
            <a:ext cx="0" cy="1726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/>
          <p:cNvCxnSpPr>
            <a:stCxn id="6" idx="2"/>
          </p:cNvCxnSpPr>
          <p:nvPr/>
        </p:nvCxnSpPr>
        <p:spPr>
          <a:xfrm flipV="1">
            <a:off x="3342968" y="1219200"/>
            <a:ext cx="17591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/>
          <p:cNvCxnSpPr/>
          <p:nvPr/>
        </p:nvCxnSpPr>
        <p:spPr>
          <a:xfrm>
            <a:off x="3429000" y="1234440"/>
            <a:ext cx="1589296" cy="497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uadroTexto 110"/>
          <p:cNvSpPr txBox="1"/>
          <p:nvPr/>
        </p:nvSpPr>
        <p:spPr>
          <a:xfrm>
            <a:off x="3659750" y="1167980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newAngle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CuadroTexto 111"/>
          <p:cNvSpPr txBox="1"/>
          <p:nvPr/>
        </p:nvSpPr>
        <p:spPr>
          <a:xfrm>
            <a:off x="1773956" y="2489810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dim_o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CuadroTexto 112"/>
          <p:cNvSpPr txBox="1"/>
          <p:nvPr/>
        </p:nvSpPr>
        <p:spPr>
          <a:xfrm>
            <a:off x="5677343" y="410555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dim_i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4" name="CuadroTexto 113"/>
          <p:cNvSpPr txBox="1"/>
          <p:nvPr/>
        </p:nvSpPr>
        <p:spPr>
          <a:xfrm>
            <a:off x="9058698" y="1882907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endParaRPr lang="es-E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5" name="Conector recto de flecha 114"/>
          <p:cNvCxnSpPr/>
          <p:nvPr/>
        </p:nvCxnSpPr>
        <p:spPr>
          <a:xfrm>
            <a:off x="7669200" y="2129083"/>
            <a:ext cx="0" cy="13403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Conector recto de flecha 117"/>
          <p:cNvCxnSpPr/>
          <p:nvPr/>
        </p:nvCxnSpPr>
        <p:spPr>
          <a:xfrm flipH="1">
            <a:off x="6983487" y="2139560"/>
            <a:ext cx="7998" cy="9345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uadroTexto 119"/>
          <p:cNvSpPr txBox="1"/>
          <p:nvPr/>
        </p:nvSpPr>
        <p:spPr>
          <a:xfrm>
            <a:off x="7913505" y="23101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drift</a:t>
            </a:r>
            <a:endParaRPr lang="es-ES" sz="1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1" name="CuadroTexto 120"/>
          <p:cNvSpPr txBox="1"/>
          <p:nvPr/>
        </p:nvSpPr>
        <p:spPr>
          <a:xfrm>
            <a:off x="6278107" y="2537015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endParaRPr lang="es-ES" sz="1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2" name="Conector recto de flecha 121"/>
          <p:cNvCxnSpPr/>
          <p:nvPr/>
        </p:nvCxnSpPr>
        <p:spPr>
          <a:xfrm flipH="1">
            <a:off x="7095218" y="2133137"/>
            <a:ext cx="15274" cy="18832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/>
          <p:cNvSpPr txBox="1"/>
          <p:nvPr/>
        </p:nvSpPr>
        <p:spPr>
          <a:xfrm>
            <a:off x="6316784" y="3527832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s-ES" sz="1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arget+1</a:t>
            </a:r>
            <a:endParaRPr lang="es-ES" sz="1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5" name="Conector recto de flecha 124"/>
          <p:cNvCxnSpPr/>
          <p:nvPr/>
        </p:nvCxnSpPr>
        <p:spPr>
          <a:xfrm>
            <a:off x="7839981" y="3019870"/>
            <a:ext cx="999" cy="420560"/>
          </a:xfrm>
          <a:prstGeom prst="straightConnector1">
            <a:avLst/>
          </a:prstGeom>
          <a:ln w="158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/>
          <p:cNvCxnSpPr/>
          <p:nvPr/>
        </p:nvCxnSpPr>
        <p:spPr>
          <a:xfrm>
            <a:off x="7838684" y="3437811"/>
            <a:ext cx="6729" cy="543639"/>
          </a:xfrm>
          <a:prstGeom prst="straightConnector1">
            <a:avLst/>
          </a:prstGeom>
          <a:ln w="158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uadroTexto 134"/>
          <p:cNvSpPr txBox="1"/>
          <p:nvPr/>
        </p:nvSpPr>
        <p:spPr>
          <a:xfrm>
            <a:off x="7892935" y="311082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endParaRPr lang="es-ES" sz="1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CuadroTexto 135"/>
          <p:cNvSpPr txBox="1"/>
          <p:nvPr/>
        </p:nvSpPr>
        <p:spPr>
          <a:xfrm>
            <a:off x="7083478" y="3593154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1-weight</a:t>
            </a:r>
            <a:endParaRPr lang="es-ES" sz="1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7" name="CuadroTexto 136"/>
          <p:cNvSpPr txBox="1"/>
          <p:nvPr/>
        </p:nvSpPr>
        <p:spPr>
          <a:xfrm>
            <a:off x="7314911" y="17379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A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138" name="CuadroTexto 137"/>
          <p:cNvSpPr txBox="1"/>
          <p:nvPr/>
        </p:nvSpPr>
        <p:spPr>
          <a:xfrm>
            <a:off x="7326797" y="326519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T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139" name="CuadroTexto 138"/>
          <p:cNvSpPr txBox="1"/>
          <p:nvPr/>
        </p:nvSpPr>
        <p:spPr>
          <a:xfrm>
            <a:off x="6803967" y="6360525"/>
            <a:ext cx="5415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>
                <a:solidFill>
                  <a:srgbClr val="C00000"/>
                </a:solidFill>
              </a:rPr>
              <a:t>Texts</a:t>
            </a:r>
            <a:r>
              <a:rPr lang="es-ES" sz="1400" dirty="0" smtClean="0">
                <a:solidFill>
                  <a:srgbClr val="C00000"/>
                </a:solidFill>
              </a:rPr>
              <a:t> and </a:t>
            </a:r>
            <a:r>
              <a:rPr lang="es-ES" sz="1400" dirty="0" err="1" smtClean="0">
                <a:solidFill>
                  <a:srgbClr val="C00000"/>
                </a:solidFill>
              </a:rPr>
              <a:t>lines</a:t>
            </a:r>
            <a:r>
              <a:rPr lang="es-ES" sz="1400" dirty="0" smtClean="0">
                <a:solidFill>
                  <a:srgbClr val="C00000"/>
                </a:solidFill>
              </a:rPr>
              <a:t> in red are </a:t>
            </a:r>
            <a:r>
              <a:rPr lang="es-ES" sz="1400" dirty="0" err="1" smtClean="0">
                <a:solidFill>
                  <a:srgbClr val="C00000"/>
                </a:solidFill>
              </a:rPr>
              <a:t>equally</a:t>
            </a:r>
            <a:r>
              <a:rPr lang="es-ES" sz="1400" dirty="0" smtClean="0">
                <a:solidFill>
                  <a:srgbClr val="C00000"/>
                </a:solidFill>
              </a:rPr>
              <a:t> </a:t>
            </a:r>
            <a:r>
              <a:rPr lang="es-ES" sz="1400" dirty="0" err="1" smtClean="0">
                <a:solidFill>
                  <a:srgbClr val="C00000"/>
                </a:solidFill>
              </a:rPr>
              <a:t>valids</a:t>
            </a:r>
            <a:r>
              <a:rPr lang="es-ES" sz="1400" dirty="0" smtClean="0">
                <a:solidFill>
                  <a:srgbClr val="C00000"/>
                </a:solidFill>
              </a:rPr>
              <a:t> </a:t>
            </a:r>
            <a:r>
              <a:rPr lang="es-ES" sz="1400" dirty="0" err="1" smtClean="0">
                <a:solidFill>
                  <a:srgbClr val="C00000"/>
                </a:solidFill>
              </a:rPr>
              <a:t>for</a:t>
            </a:r>
            <a:r>
              <a:rPr lang="es-ES" sz="1400" dirty="0" smtClean="0">
                <a:solidFill>
                  <a:srgbClr val="C00000"/>
                </a:solidFill>
              </a:rPr>
              <a:t> </a:t>
            </a:r>
            <a:r>
              <a:rPr lang="es-ES" sz="1400" dirty="0" err="1" smtClean="0">
                <a:solidFill>
                  <a:srgbClr val="C00000"/>
                </a:solidFill>
              </a:rPr>
              <a:t>any</a:t>
            </a:r>
            <a:r>
              <a:rPr lang="es-ES" sz="1400" dirty="0" smtClean="0">
                <a:solidFill>
                  <a:srgbClr val="C00000"/>
                </a:solidFill>
              </a:rPr>
              <a:t> </a:t>
            </a:r>
            <a:r>
              <a:rPr lang="es-ES" sz="1400" dirty="0" err="1" smtClean="0">
                <a:solidFill>
                  <a:srgbClr val="C00000"/>
                </a:solidFill>
              </a:rPr>
              <a:t>row</a:t>
            </a:r>
            <a:r>
              <a:rPr lang="es-ES" sz="1400" dirty="0" smtClean="0">
                <a:solidFill>
                  <a:srgbClr val="C00000"/>
                </a:solidFill>
              </a:rPr>
              <a:t> i. </a:t>
            </a:r>
            <a:r>
              <a:rPr lang="es-ES" sz="1400" dirty="0" err="1" smtClean="0">
                <a:solidFill>
                  <a:srgbClr val="C00000"/>
                </a:solidFill>
              </a:rPr>
              <a:t>It</a:t>
            </a:r>
            <a:r>
              <a:rPr lang="es-ES" sz="1400" dirty="0" smtClean="0">
                <a:solidFill>
                  <a:srgbClr val="C00000"/>
                </a:solidFill>
              </a:rPr>
              <a:t> </a:t>
            </a:r>
            <a:r>
              <a:rPr lang="es-ES" sz="1400" dirty="0" err="1" smtClean="0">
                <a:solidFill>
                  <a:srgbClr val="C00000"/>
                </a:solidFill>
              </a:rPr>
              <a:t>only</a:t>
            </a:r>
            <a:r>
              <a:rPr lang="es-ES" sz="1400" dirty="0" smtClean="0">
                <a:solidFill>
                  <a:srgbClr val="C00000"/>
                </a:solidFill>
              </a:rPr>
              <a:t> </a:t>
            </a:r>
            <a:r>
              <a:rPr lang="es-ES" sz="1400" dirty="0" err="1" smtClean="0">
                <a:solidFill>
                  <a:srgbClr val="C00000"/>
                </a:solidFill>
              </a:rPr>
              <a:t>depend</a:t>
            </a:r>
            <a:r>
              <a:rPr lang="es-ES" sz="1400" dirty="0" smtClean="0">
                <a:solidFill>
                  <a:srgbClr val="C00000"/>
                </a:solidFill>
              </a:rPr>
              <a:t> </a:t>
            </a:r>
            <a:r>
              <a:rPr lang="es-ES" sz="1400" dirty="0" err="1" smtClean="0">
                <a:solidFill>
                  <a:srgbClr val="C00000"/>
                </a:solidFill>
              </a:rPr>
              <a:t>on</a:t>
            </a:r>
            <a:r>
              <a:rPr lang="es-ES" sz="1400" dirty="0" smtClean="0">
                <a:solidFill>
                  <a:srgbClr val="C00000"/>
                </a:solidFill>
              </a:rPr>
              <a:t> j</a:t>
            </a:r>
            <a:endParaRPr lang="es-ES" sz="1400" dirty="0">
              <a:solidFill>
                <a:srgbClr val="C00000"/>
              </a:solidFill>
            </a:endParaRPr>
          </a:p>
        </p:txBody>
      </p:sp>
      <p:sp>
        <p:nvSpPr>
          <p:cNvPr id="140" name="CuadroTexto 139"/>
          <p:cNvSpPr txBox="1"/>
          <p:nvPr/>
        </p:nvSpPr>
        <p:spPr>
          <a:xfrm>
            <a:off x="1651924" y="6462124"/>
            <a:ext cx="5984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Input data in A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projected</a:t>
            </a:r>
            <a:r>
              <a:rPr lang="es-ES" dirty="0" smtClean="0"/>
              <a:t> in target </a:t>
            </a:r>
            <a:r>
              <a:rPr lang="es-ES" dirty="0" err="1" smtClean="0"/>
              <a:t>points</a:t>
            </a:r>
            <a:r>
              <a:rPr lang="es-ES" dirty="0" smtClean="0"/>
              <a:t> Tb and Ta,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, </a:t>
            </a:r>
          </a:p>
          <a:p>
            <a:r>
              <a:rPr lang="es-ES" dirty="0" smtClean="0"/>
              <a:t>Ta=(</a:t>
            </a:r>
            <a:r>
              <a:rPr lang="es-ES" dirty="0" err="1" smtClean="0"/>
              <a:t>i+target,j</a:t>
            </a:r>
            <a:r>
              <a:rPr lang="es-ES" dirty="0" smtClean="0"/>
              <a:t>) and Tb=(i+target+1,j) </a:t>
            </a:r>
            <a:r>
              <a:rPr lang="es-ES" dirty="0" err="1" smtClean="0"/>
              <a:t>using</a:t>
            </a:r>
            <a:r>
              <a:rPr lang="es-ES" dirty="0" smtClean="0"/>
              <a:t> a </a:t>
            </a:r>
            <a:r>
              <a:rPr lang="es-ES" dirty="0" err="1" smtClean="0"/>
              <a:t>weighted</a:t>
            </a:r>
            <a:r>
              <a:rPr lang="es-ES" dirty="0" smtClean="0"/>
              <a:t> </a:t>
            </a:r>
            <a:r>
              <a:rPr lang="es-ES" dirty="0" err="1" smtClean="0"/>
              <a:t>average</a:t>
            </a:r>
            <a:r>
              <a:rPr lang="es-ES" dirty="0" smtClean="0"/>
              <a:t>. </a:t>
            </a:r>
          </a:p>
          <a:p>
            <a:endParaRPr lang="es-ES" dirty="0"/>
          </a:p>
        </p:txBody>
      </p:sp>
      <p:sp>
        <p:nvSpPr>
          <p:cNvPr id="143" name="CuadroTexto 142"/>
          <p:cNvSpPr txBox="1"/>
          <p:nvPr/>
        </p:nvSpPr>
        <p:spPr>
          <a:xfrm>
            <a:off x="2487967" y="6210055"/>
            <a:ext cx="4138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After</a:t>
            </a:r>
            <a:r>
              <a:rPr lang="es-ES" dirty="0" smtClean="0"/>
              <a:t> </a:t>
            </a:r>
            <a:r>
              <a:rPr lang="es-ES" dirty="0" err="1" smtClean="0"/>
              <a:t>processing</a:t>
            </a:r>
            <a:r>
              <a:rPr lang="es-ES" dirty="0" smtClean="0"/>
              <a:t>, </a:t>
            </a:r>
            <a:r>
              <a:rPr lang="es-ES" dirty="0" err="1" smtClean="0"/>
              <a:t>the</a:t>
            </a:r>
            <a:r>
              <a:rPr lang="es-ES" dirty="0" smtClean="0"/>
              <a:t> output </a:t>
            </a:r>
            <a:r>
              <a:rPr lang="es-ES" dirty="0" err="1" smtClean="0"/>
              <a:t>value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A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weighted</a:t>
            </a:r>
            <a:r>
              <a:rPr lang="es-ES" dirty="0" smtClean="0"/>
              <a:t> </a:t>
            </a:r>
            <a:r>
              <a:rPr lang="es-ES" dirty="0" err="1" smtClean="0"/>
              <a:t>average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Tb and Ta.</a:t>
            </a:r>
            <a:endParaRPr lang="es-ES" dirty="0"/>
          </a:p>
        </p:txBody>
      </p:sp>
      <p:sp>
        <p:nvSpPr>
          <p:cNvPr id="144" name="Arco 143"/>
          <p:cNvSpPr/>
          <p:nvPr/>
        </p:nvSpPr>
        <p:spPr>
          <a:xfrm rot="2923464">
            <a:off x="4076330" y="1123358"/>
            <a:ext cx="357596" cy="541533"/>
          </a:xfrm>
          <a:prstGeom prst="arc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Elipse 95"/>
          <p:cNvSpPr/>
          <p:nvPr/>
        </p:nvSpPr>
        <p:spPr>
          <a:xfrm>
            <a:off x="8404155" y="4714837"/>
            <a:ext cx="196645" cy="19664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Elipse 96"/>
          <p:cNvSpPr/>
          <p:nvPr/>
        </p:nvSpPr>
        <p:spPr>
          <a:xfrm>
            <a:off x="8404155" y="5616738"/>
            <a:ext cx="196645" cy="19664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8" name="Conector recto de flecha 97"/>
          <p:cNvCxnSpPr/>
          <p:nvPr/>
        </p:nvCxnSpPr>
        <p:spPr>
          <a:xfrm flipV="1">
            <a:off x="8763000" y="1190132"/>
            <a:ext cx="19214" cy="46232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uadroTexto 99"/>
          <p:cNvSpPr txBox="1"/>
          <p:nvPr/>
        </p:nvSpPr>
        <p:spPr>
          <a:xfrm>
            <a:off x="8789752" y="4982260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skewHeight</a:t>
            </a:r>
            <a:endParaRPr lang="es-E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46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n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061" y="171450"/>
            <a:ext cx="8465673" cy="9585960"/>
          </a:xfrm>
          <a:prstGeom prst="rect">
            <a:avLst/>
          </a:prstGeom>
        </p:spPr>
      </p:pic>
      <p:cxnSp>
        <p:nvCxnSpPr>
          <p:cNvPr id="37" name="Conector recto de flecha 36"/>
          <p:cNvCxnSpPr/>
          <p:nvPr/>
        </p:nvCxnSpPr>
        <p:spPr>
          <a:xfrm>
            <a:off x="6617970" y="3543300"/>
            <a:ext cx="2537460" cy="1143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 flipV="1">
            <a:off x="7421880" y="5109210"/>
            <a:ext cx="1733550" cy="381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 flipV="1">
            <a:off x="6625590" y="1847850"/>
            <a:ext cx="1733550" cy="381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3156830" y="3751160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newAngle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7128257" y="912991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newAngle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Arco 43"/>
          <p:cNvSpPr/>
          <p:nvPr/>
        </p:nvSpPr>
        <p:spPr>
          <a:xfrm rot="950965">
            <a:off x="2825753" y="3726614"/>
            <a:ext cx="357596" cy="541533"/>
          </a:xfrm>
          <a:prstGeom prst="arc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Arco 44"/>
          <p:cNvSpPr/>
          <p:nvPr/>
        </p:nvSpPr>
        <p:spPr>
          <a:xfrm rot="3068074">
            <a:off x="6863249" y="773338"/>
            <a:ext cx="220170" cy="468374"/>
          </a:xfrm>
          <a:prstGeom prst="arc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7" name="Conector recto de flecha 46"/>
          <p:cNvCxnSpPr/>
          <p:nvPr/>
        </p:nvCxnSpPr>
        <p:spPr>
          <a:xfrm>
            <a:off x="6305550" y="790099"/>
            <a:ext cx="0" cy="5267801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6344959" y="5637371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skewHeight-1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Conector recto de flecha 49"/>
          <p:cNvCxnSpPr/>
          <p:nvPr/>
        </p:nvCxnSpPr>
        <p:spPr>
          <a:xfrm flipV="1">
            <a:off x="6625590" y="822960"/>
            <a:ext cx="1146810" cy="9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5783520" y="1712116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s-E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  <a:endParaRPr lang="es-E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8534109" y="1709498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s-E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  <a:endParaRPr lang="es-E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6331951" y="726758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1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880112" y="1293145"/>
            <a:ext cx="2718906" cy="1839664"/>
            <a:chOff x="880111" y="410527"/>
            <a:chExt cx="4023359" cy="2722282"/>
          </a:xfrm>
        </p:grpSpPr>
        <p:grpSp>
          <p:nvGrpSpPr>
            <p:cNvPr id="4" name="Grupo 3"/>
            <p:cNvGrpSpPr/>
            <p:nvPr/>
          </p:nvGrpSpPr>
          <p:grpSpPr>
            <a:xfrm>
              <a:off x="880111" y="410527"/>
              <a:ext cx="4023359" cy="2681265"/>
              <a:chOff x="880111" y="410527"/>
              <a:chExt cx="4023359" cy="2681265"/>
            </a:xfrm>
          </p:grpSpPr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80111" y="410527"/>
                <a:ext cx="4023359" cy="2681265"/>
              </a:xfrm>
              <a:prstGeom prst="rect">
                <a:avLst/>
              </a:prstGeom>
            </p:spPr>
          </p:pic>
          <p:cxnSp>
            <p:nvCxnSpPr>
              <p:cNvPr id="6" name="Conector recto de flecha 5"/>
              <p:cNvCxnSpPr/>
              <p:nvPr/>
            </p:nvCxnSpPr>
            <p:spPr>
              <a:xfrm flipV="1">
                <a:off x="1062990" y="1200150"/>
                <a:ext cx="3840480" cy="1691640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upo 6"/>
            <p:cNvGrpSpPr/>
            <p:nvPr/>
          </p:nvGrpSpPr>
          <p:grpSpPr>
            <a:xfrm>
              <a:off x="1070557" y="2562844"/>
              <a:ext cx="1761494" cy="335214"/>
              <a:chOff x="5414299" y="5641410"/>
              <a:chExt cx="1761494" cy="335214"/>
            </a:xfrm>
          </p:grpSpPr>
          <p:sp>
            <p:nvSpPr>
              <p:cNvPr id="8" name="CuadroTexto 7"/>
              <p:cNvSpPr txBox="1"/>
              <p:nvPr/>
            </p:nvSpPr>
            <p:spPr>
              <a:xfrm>
                <a:off x="6181418" y="5641410"/>
                <a:ext cx="994375" cy="318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800" dirty="0" err="1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newAngle</a:t>
                </a:r>
                <a:endParaRPr lang="es-ES" sz="8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9" name="Conector recto de flecha 8"/>
              <p:cNvCxnSpPr/>
              <p:nvPr/>
            </p:nvCxnSpPr>
            <p:spPr>
              <a:xfrm flipV="1">
                <a:off x="5414299" y="5966460"/>
                <a:ext cx="1626581" cy="101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Arco 9"/>
            <p:cNvSpPr/>
            <p:nvPr/>
          </p:nvSpPr>
          <p:spPr>
            <a:xfrm rot="936380">
              <a:off x="1504090" y="2591276"/>
              <a:ext cx="357596" cy="541533"/>
            </a:xfrm>
            <a:prstGeom prst="arc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3975919" y="839665"/>
            <a:ext cx="1811946" cy="2718906"/>
            <a:chOff x="5657849" y="249044"/>
            <a:chExt cx="2681265" cy="4023359"/>
          </a:xfrm>
        </p:grpSpPr>
        <p:grpSp>
          <p:nvGrpSpPr>
            <p:cNvPr id="11" name="Grupo 10"/>
            <p:cNvGrpSpPr/>
            <p:nvPr/>
          </p:nvGrpSpPr>
          <p:grpSpPr>
            <a:xfrm rot="5400000" flipH="1">
              <a:off x="4986802" y="920091"/>
              <a:ext cx="4023359" cy="2681265"/>
              <a:chOff x="880110" y="3554905"/>
              <a:chExt cx="4023359" cy="2681265"/>
            </a:xfrm>
          </p:grpSpPr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80110" y="3554905"/>
                <a:ext cx="4023359" cy="2681265"/>
              </a:xfrm>
              <a:prstGeom prst="rect">
                <a:avLst/>
              </a:prstGeom>
            </p:spPr>
          </p:pic>
          <p:cxnSp>
            <p:nvCxnSpPr>
              <p:cNvPr id="13" name="Conector recto de flecha 12"/>
              <p:cNvCxnSpPr/>
              <p:nvPr/>
            </p:nvCxnSpPr>
            <p:spPr>
              <a:xfrm flipV="1">
                <a:off x="2628899" y="3554906"/>
                <a:ext cx="1280160" cy="2481262"/>
              </a:xfrm>
              <a:prstGeom prst="straightConnector1">
                <a:avLst/>
              </a:prstGeom>
              <a:ln w="22225">
                <a:solidFill>
                  <a:srgbClr val="00B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upo 13"/>
            <p:cNvGrpSpPr/>
            <p:nvPr/>
          </p:nvGrpSpPr>
          <p:grpSpPr>
            <a:xfrm>
              <a:off x="5847847" y="2226927"/>
              <a:ext cx="1715774" cy="318808"/>
              <a:chOff x="5414299" y="5664270"/>
              <a:chExt cx="1715774" cy="318808"/>
            </a:xfrm>
          </p:grpSpPr>
          <p:sp>
            <p:nvSpPr>
              <p:cNvPr id="15" name="CuadroTexto 14"/>
              <p:cNvSpPr txBox="1"/>
              <p:nvPr/>
            </p:nvSpPr>
            <p:spPr>
              <a:xfrm>
                <a:off x="6135698" y="5664270"/>
                <a:ext cx="994375" cy="318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800" dirty="0" err="1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newAngle</a:t>
                </a:r>
                <a:endParaRPr lang="es-ES" sz="8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6" name="Conector recto de flecha 15"/>
              <p:cNvCxnSpPr/>
              <p:nvPr/>
            </p:nvCxnSpPr>
            <p:spPr>
              <a:xfrm flipV="1">
                <a:off x="5414299" y="5966460"/>
                <a:ext cx="1626581" cy="101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o 16"/>
            <p:cNvSpPr/>
            <p:nvPr/>
          </p:nvSpPr>
          <p:spPr>
            <a:xfrm rot="936380">
              <a:off x="6243179" y="2192886"/>
              <a:ext cx="357596" cy="541533"/>
            </a:xfrm>
            <a:prstGeom prst="arc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6138647" y="839665"/>
            <a:ext cx="1811946" cy="2718906"/>
            <a:chOff x="8747271" y="249044"/>
            <a:chExt cx="2681265" cy="4023359"/>
          </a:xfrm>
        </p:grpSpPr>
        <p:grpSp>
          <p:nvGrpSpPr>
            <p:cNvPr id="20" name="Grupo 19"/>
            <p:cNvGrpSpPr/>
            <p:nvPr/>
          </p:nvGrpSpPr>
          <p:grpSpPr>
            <a:xfrm rot="5400000">
              <a:off x="8076224" y="920091"/>
              <a:ext cx="4023359" cy="2681265"/>
              <a:chOff x="7593331" y="3655458"/>
              <a:chExt cx="4023359" cy="2681265"/>
            </a:xfrm>
          </p:grpSpPr>
          <p:pic>
            <p:nvPicPr>
              <p:cNvPr id="21" name="Imagen 2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93331" y="3655458"/>
                <a:ext cx="4023359" cy="2681265"/>
              </a:xfrm>
              <a:prstGeom prst="rect">
                <a:avLst/>
              </a:prstGeom>
            </p:spPr>
          </p:pic>
          <p:cxnSp>
            <p:nvCxnSpPr>
              <p:cNvPr id="22" name="Conector recto de flecha 21"/>
              <p:cNvCxnSpPr/>
              <p:nvPr/>
            </p:nvCxnSpPr>
            <p:spPr>
              <a:xfrm flipH="1" flipV="1">
                <a:off x="9605010" y="3668446"/>
                <a:ext cx="1451610" cy="2525399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o 22"/>
            <p:cNvGrpSpPr/>
            <p:nvPr/>
          </p:nvGrpSpPr>
          <p:grpSpPr>
            <a:xfrm>
              <a:off x="8866912" y="3406103"/>
              <a:ext cx="1761494" cy="323784"/>
              <a:chOff x="5414299" y="5652840"/>
              <a:chExt cx="1761494" cy="323784"/>
            </a:xfrm>
          </p:grpSpPr>
          <p:sp>
            <p:nvSpPr>
              <p:cNvPr id="24" name="CuadroTexto 23"/>
              <p:cNvSpPr txBox="1"/>
              <p:nvPr/>
            </p:nvSpPr>
            <p:spPr>
              <a:xfrm>
                <a:off x="6181418" y="5652840"/>
                <a:ext cx="994375" cy="318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800" dirty="0" err="1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newAngle</a:t>
                </a:r>
                <a:endParaRPr lang="es-ES" sz="8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5" name="Conector recto de flecha 24"/>
              <p:cNvCxnSpPr/>
              <p:nvPr/>
            </p:nvCxnSpPr>
            <p:spPr>
              <a:xfrm flipV="1">
                <a:off x="5414299" y="5966460"/>
                <a:ext cx="1626581" cy="101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Arco 25"/>
            <p:cNvSpPr/>
            <p:nvPr/>
          </p:nvSpPr>
          <p:spPr>
            <a:xfrm rot="936380">
              <a:off x="9197197" y="3396592"/>
              <a:ext cx="357596" cy="541533"/>
            </a:xfrm>
            <a:prstGeom prst="arc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8301375" y="1293145"/>
            <a:ext cx="2718907" cy="1811946"/>
            <a:chOff x="880110" y="3858784"/>
            <a:chExt cx="4023359" cy="2681265"/>
          </a:xfrm>
        </p:grpSpPr>
        <p:grpSp>
          <p:nvGrpSpPr>
            <p:cNvPr id="28" name="Grupo 27"/>
            <p:cNvGrpSpPr/>
            <p:nvPr/>
          </p:nvGrpSpPr>
          <p:grpSpPr>
            <a:xfrm flipH="1">
              <a:off x="880110" y="3858784"/>
              <a:ext cx="4023359" cy="2681265"/>
              <a:chOff x="7016755" y="3554905"/>
              <a:chExt cx="4023359" cy="2681265"/>
            </a:xfrm>
          </p:grpSpPr>
          <p:pic>
            <p:nvPicPr>
              <p:cNvPr id="29" name="Imagen 2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16755" y="3554905"/>
                <a:ext cx="4023359" cy="2681265"/>
              </a:xfrm>
              <a:prstGeom prst="rect">
                <a:avLst/>
              </a:prstGeom>
            </p:spPr>
          </p:pic>
          <p:cxnSp>
            <p:nvCxnSpPr>
              <p:cNvPr id="30" name="Conector recto de flecha 29"/>
              <p:cNvCxnSpPr/>
              <p:nvPr/>
            </p:nvCxnSpPr>
            <p:spPr>
              <a:xfrm flipH="1" flipV="1">
                <a:off x="7199634" y="4795539"/>
                <a:ext cx="3680460" cy="867607"/>
              </a:xfrm>
              <a:prstGeom prst="straightConnector1">
                <a:avLst/>
              </a:prstGeom>
              <a:ln w="22225">
                <a:solidFill>
                  <a:schemeClr val="accent4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upo 30"/>
            <p:cNvGrpSpPr/>
            <p:nvPr/>
          </p:nvGrpSpPr>
          <p:grpSpPr>
            <a:xfrm>
              <a:off x="1040130" y="5688991"/>
              <a:ext cx="1626581" cy="318808"/>
              <a:chOff x="5414299" y="5692322"/>
              <a:chExt cx="1626581" cy="318808"/>
            </a:xfrm>
          </p:grpSpPr>
          <p:sp>
            <p:nvSpPr>
              <p:cNvPr id="32" name="CuadroTexto 31"/>
              <p:cNvSpPr txBox="1"/>
              <p:nvPr/>
            </p:nvSpPr>
            <p:spPr>
              <a:xfrm>
                <a:off x="6024498" y="5692322"/>
                <a:ext cx="994375" cy="318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800" dirty="0" err="1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newAngle</a:t>
                </a:r>
                <a:endParaRPr lang="es-ES" sz="8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Conector recto de flecha 32"/>
              <p:cNvCxnSpPr/>
              <p:nvPr/>
            </p:nvCxnSpPr>
            <p:spPr>
              <a:xfrm flipV="1">
                <a:off x="5414299" y="5966460"/>
                <a:ext cx="1626581" cy="101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Arco 33"/>
            <p:cNvSpPr/>
            <p:nvPr/>
          </p:nvSpPr>
          <p:spPr>
            <a:xfrm rot="936380">
              <a:off x="2183619" y="5646598"/>
              <a:ext cx="357596" cy="541533"/>
            </a:xfrm>
            <a:prstGeom prst="arc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</p:grpSp>
    </p:spTree>
    <p:extLst>
      <p:ext uri="{BB962C8B-B14F-4D97-AF65-F5344CB8AC3E}">
        <p14:creationId xmlns:p14="http://schemas.microsoft.com/office/powerpoint/2010/main" val="287263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7596</TotalTime>
  <Words>130</Words>
  <Application>Microsoft Office PowerPoint</Application>
  <PresentationFormat>Panorámica</PresentationFormat>
  <Paragraphs>39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Felipe Romero</dc:creator>
  <cp:lastModifiedBy>Luis Felipe Romero</cp:lastModifiedBy>
  <cp:revision>17</cp:revision>
  <cp:lastPrinted>2022-11-28T12:50:04Z</cp:lastPrinted>
  <dcterms:created xsi:type="dcterms:W3CDTF">2022-11-24T09:11:18Z</dcterms:created>
  <dcterms:modified xsi:type="dcterms:W3CDTF">2022-12-01T09:23:07Z</dcterms:modified>
</cp:coreProperties>
</file>