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797675" cy="9929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4BB4-CDEA-400B-B332-A93DC7556C73}" type="datetimeFigureOut">
              <a:rPr lang="es-ES" smtClean="0"/>
              <a:t>24-11-22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B32C-CAAE-4A5E-9D25-C03A911D81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441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4BB4-CDEA-400B-B332-A93DC7556C73}" type="datetimeFigureOut">
              <a:rPr lang="es-ES" smtClean="0"/>
              <a:t>24-11-22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B32C-CAAE-4A5E-9D25-C03A911D81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603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4BB4-CDEA-400B-B332-A93DC7556C73}" type="datetimeFigureOut">
              <a:rPr lang="es-ES" smtClean="0"/>
              <a:t>24-11-22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B32C-CAAE-4A5E-9D25-C03A911D81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21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4BB4-CDEA-400B-B332-A93DC7556C73}" type="datetimeFigureOut">
              <a:rPr lang="es-ES" smtClean="0"/>
              <a:t>24-11-22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B32C-CAAE-4A5E-9D25-C03A911D81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824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4BB4-CDEA-400B-B332-A93DC7556C73}" type="datetimeFigureOut">
              <a:rPr lang="es-ES" smtClean="0"/>
              <a:t>24-11-22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B32C-CAAE-4A5E-9D25-C03A911D81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89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4BB4-CDEA-400B-B332-A93DC7556C73}" type="datetimeFigureOut">
              <a:rPr lang="es-ES" smtClean="0"/>
              <a:t>24-11-22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B32C-CAAE-4A5E-9D25-C03A911D81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69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4BB4-CDEA-400B-B332-A93DC7556C73}" type="datetimeFigureOut">
              <a:rPr lang="es-ES" smtClean="0"/>
              <a:t>24-11-22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B32C-CAAE-4A5E-9D25-C03A911D81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249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4BB4-CDEA-400B-B332-A93DC7556C73}" type="datetimeFigureOut">
              <a:rPr lang="es-ES" smtClean="0"/>
              <a:t>24-11-22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B32C-CAAE-4A5E-9D25-C03A911D81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866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4BB4-CDEA-400B-B332-A93DC7556C73}" type="datetimeFigureOut">
              <a:rPr lang="es-ES" smtClean="0"/>
              <a:t>24-11-22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B32C-CAAE-4A5E-9D25-C03A911D81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458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4BB4-CDEA-400B-B332-A93DC7556C73}" type="datetimeFigureOut">
              <a:rPr lang="es-ES" smtClean="0"/>
              <a:t>24-11-22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B32C-CAAE-4A5E-9D25-C03A911D81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52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4BB4-CDEA-400B-B332-A93DC7556C73}" type="datetimeFigureOut">
              <a:rPr lang="es-ES" smtClean="0"/>
              <a:t>24-11-22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B32C-CAAE-4A5E-9D25-C03A911D81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036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84BB4-CDEA-400B-B332-A93DC7556C73}" type="datetimeFigureOut">
              <a:rPr lang="es-ES" smtClean="0"/>
              <a:t>24-11-22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7B32C-CAAE-4A5E-9D25-C03A911D81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839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thumbnails-photos.amazon.es/v1/thumbnail/6dUZhFpJT1aMQE25qjLwCw?viewBox=1376%2C917&amp;ownerId=A1WOTIUF9YHWN1"/>
          <p:cNvSpPr>
            <a:spLocks noChangeAspect="1" noChangeArrowheads="1"/>
          </p:cNvSpPr>
          <p:nvPr/>
        </p:nvSpPr>
        <p:spPr bwMode="auto">
          <a:xfrm>
            <a:off x="4209100" y="1967142"/>
            <a:ext cx="3502025" cy="350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45" name="Grupo 44"/>
          <p:cNvGrpSpPr/>
          <p:nvPr/>
        </p:nvGrpSpPr>
        <p:grpSpPr>
          <a:xfrm>
            <a:off x="880111" y="410527"/>
            <a:ext cx="4023359" cy="2681265"/>
            <a:chOff x="880111" y="410527"/>
            <a:chExt cx="4023359" cy="2681265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0111" y="410527"/>
              <a:ext cx="4023359" cy="2681265"/>
            </a:xfrm>
            <a:prstGeom prst="rect">
              <a:avLst/>
            </a:prstGeom>
          </p:spPr>
        </p:pic>
        <p:cxnSp>
          <p:nvCxnSpPr>
            <p:cNvPr id="7" name="Conector recto de flecha 6"/>
            <p:cNvCxnSpPr/>
            <p:nvPr/>
          </p:nvCxnSpPr>
          <p:spPr>
            <a:xfrm flipV="1">
              <a:off x="1062990" y="1200150"/>
              <a:ext cx="3840480" cy="169164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o 30"/>
          <p:cNvGrpSpPr/>
          <p:nvPr/>
        </p:nvGrpSpPr>
        <p:grpSpPr>
          <a:xfrm flipH="1">
            <a:off x="880110" y="3858784"/>
            <a:ext cx="4023359" cy="2681265"/>
            <a:chOff x="7016755" y="3554905"/>
            <a:chExt cx="4023359" cy="2681265"/>
          </a:xfrm>
        </p:grpSpPr>
        <p:pic>
          <p:nvPicPr>
            <p:cNvPr id="29" name="Imagen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16755" y="3554905"/>
              <a:ext cx="4023359" cy="2681265"/>
            </a:xfrm>
            <a:prstGeom prst="rect">
              <a:avLst/>
            </a:prstGeom>
          </p:spPr>
        </p:pic>
        <p:cxnSp>
          <p:nvCxnSpPr>
            <p:cNvPr id="30" name="Conector recto de flecha 29"/>
            <p:cNvCxnSpPr/>
            <p:nvPr/>
          </p:nvCxnSpPr>
          <p:spPr>
            <a:xfrm flipH="1" flipV="1">
              <a:off x="7199634" y="4795539"/>
              <a:ext cx="3680460" cy="867607"/>
            </a:xfrm>
            <a:prstGeom prst="straightConnector1">
              <a:avLst/>
            </a:prstGeom>
            <a:ln w="22225">
              <a:solidFill>
                <a:schemeClr val="accent4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o 33"/>
          <p:cNvGrpSpPr/>
          <p:nvPr/>
        </p:nvGrpSpPr>
        <p:grpSpPr>
          <a:xfrm rot="5400000" flipH="1">
            <a:off x="4986802" y="920091"/>
            <a:ext cx="4023359" cy="2681265"/>
            <a:chOff x="880110" y="3554905"/>
            <a:chExt cx="4023359" cy="2681265"/>
          </a:xfrm>
        </p:grpSpPr>
        <p:pic>
          <p:nvPicPr>
            <p:cNvPr id="32" name="Imagen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0110" y="3554905"/>
              <a:ext cx="4023359" cy="2681265"/>
            </a:xfrm>
            <a:prstGeom prst="rect">
              <a:avLst/>
            </a:prstGeom>
          </p:spPr>
        </p:pic>
        <p:cxnSp>
          <p:nvCxnSpPr>
            <p:cNvPr id="33" name="Conector recto de flecha 32"/>
            <p:cNvCxnSpPr/>
            <p:nvPr/>
          </p:nvCxnSpPr>
          <p:spPr>
            <a:xfrm flipV="1">
              <a:off x="2628899" y="3554906"/>
              <a:ext cx="1280160" cy="2481262"/>
            </a:xfrm>
            <a:prstGeom prst="straightConnector1">
              <a:avLst/>
            </a:prstGeom>
            <a:ln w="22225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o 36"/>
          <p:cNvGrpSpPr/>
          <p:nvPr/>
        </p:nvGrpSpPr>
        <p:grpSpPr>
          <a:xfrm rot="5400000">
            <a:off x="8076224" y="920091"/>
            <a:ext cx="4023359" cy="2681265"/>
            <a:chOff x="7593331" y="3655458"/>
            <a:chExt cx="4023359" cy="2681265"/>
          </a:xfrm>
        </p:grpSpPr>
        <p:pic>
          <p:nvPicPr>
            <p:cNvPr id="35" name="Imagen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93331" y="3655458"/>
              <a:ext cx="4023359" cy="2681265"/>
            </a:xfrm>
            <a:prstGeom prst="rect">
              <a:avLst/>
            </a:prstGeom>
          </p:spPr>
        </p:pic>
        <p:cxnSp>
          <p:nvCxnSpPr>
            <p:cNvPr id="36" name="Conector recto de flecha 35"/>
            <p:cNvCxnSpPr/>
            <p:nvPr/>
          </p:nvCxnSpPr>
          <p:spPr>
            <a:xfrm flipH="1" flipV="1">
              <a:off x="9605010" y="3668446"/>
              <a:ext cx="1451610" cy="252539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o 38"/>
          <p:cNvGrpSpPr/>
          <p:nvPr/>
        </p:nvGrpSpPr>
        <p:grpSpPr>
          <a:xfrm>
            <a:off x="7230856" y="4633607"/>
            <a:ext cx="2857047" cy="1949745"/>
            <a:chOff x="880111" y="410527"/>
            <a:chExt cx="4023359" cy="2681265"/>
          </a:xfrm>
        </p:grpSpPr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0111" y="410527"/>
              <a:ext cx="4023359" cy="2681265"/>
            </a:xfrm>
            <a:prstGeom prst="rect">
              <a:avLst/>
            </a:prstGeom>
          </p:spPr>
        </p:pic>
        <p:cxnSp>
          <p:nvCxnSpPr>
            <p:cNvPr id="41" name="Conector recto de flecha 40"/>
            <p:cNvCxnSpPr/>
            <p:nvPr/>
          </p:nvCxnSpPr>
          <p:spPr>
            <a:xfrm flipV="1">
              <a:off x="1062990" y="1200150"/>
              <a:ext cx="3840480" cy="169164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/>
            <p:nvPr/>
          </p:nvCxnSpPr>
          <p:spPr>
            <a:xfrm flipV="1">
              <a:off x="2628900" y="410528"/>
              <a:ext cx="1280160" cy="2481262"/>
            </a:xfrm>
            <a:prstGeom prst="straightConnector1">
              <a:avLst/>
            </a:prstGeom>
            <a:ln w="22225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 flipH="1" flipV="1">
              <a:off x="2891790" y="423515"/>
              <a:ext cx="1451610" cy="252539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/>
            <p:cNvCxnSpPr/>
            <p:nvPr/>
          </p:nvCxnSpPr>
          <p:spPr>
            <a:xfrm flipH="1" flipV="1">
              <a:off x="1051560" y="1635076"/>
              <a:ext cx="3680460" cy="867607"/>
            </a:xfrm>
            <a:prstGeom prst="straightConnector1">
              <a:avLst/>
            </a:prstGeom>
            <a:ln w="22225">
              <a:solidFill>
                <a:schemeClr val="accent4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CuadroTexto 45"/>
          <p:cNvSpPr txBox="1"/>
          <p:nvPr/>
        </p:nvSpPr>
        <p:spPr>
          <a:xfrm>
            <a:off x="8251036" y="482464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Kind2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9319659" y="467448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Kind1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1352014" y="87414"/>
            <a:ext cx="3262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Kind0, </a:t>
            </a:r>
            <a:r>
              <a:rPr lang="es-E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 to </a:t>
            </a:r>
            <a:r>
              <a:rPr lang="es-E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fAngle</a:t>
            </a:r>
            <a:r>
              <a:rPr lang="es-E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=atan(</a:t>
            </a:r>
            <a:r>
              <a:rPr lang="es-E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dimx</a:t>
            </a:r>
            <a:r>
              <a:rPr lang="es-E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dimy</a:t>
            </a:r>
            <a:r>
              <a:rPr lang="es-E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7222306" y="526681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Kind3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5307514" y="4261819"/>
            <a:ext cx="30315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Kind1, TRANSPOSED, </a:t>
            </a:r>
            <a:r>
              <a:rPr lang="es-E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fAngle</a:t>
            </a:r>
            <a:r>
              <a:rPr lang="es-E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 90 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8339113" y="4277082"/>
            <a:ext cx="3647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Kind2, TRANSPOSED, MIRRORED, 90 to 180-fAngle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073438" y="6580339"/>
            <a:ext cx="2800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Kind2, MIRRORED, 180-fAngle to 180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2" name="Grupo 61"/>
          <p:cNvGrpSpPr/>
          <p:nvPr/>
        </p:nvGrpSpPr>
        <p:grpSpPr>
          <a:xfrm>
            <a:off x="1070557" y="2562844"/>
            <a:ext cx="1626581" cy="335214"/>
            <a:chOff x="5414299" y="5641410"/>
            <a:chExt cx="1626581" cy="335214"/>
          </a:xfrm>
        </p:grpSpPr>
        <p:sp>
          <p:nvSpPr>
            <p:cNvPr id="53" name="CuadroTexto 52"/>
            <p:cNvSpPr txBox="1"/>
            <p:nvPr/>
          </p:nvSpPr>
          <p:spPr>
            <a:xfrm>
              <a:off x="6181418" y="5641410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err="1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newAngle</a:t>
              </a:r>
              <a:endParaRPr lang="es-E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5" name="Conector recto de flecha 54"/>
            <p:cNvCxnSpPr/>
            <p:nvPr/>
          </p:nvCxnSpPr>
          <p:spPr>
            <a:xfrm flipV="1">
              <a:off x="5414299" y="5966460"/>
              <a:ext cx="1626581" cy="101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upo 62"/>
          <p:cNvGrpSpPr/>
          <p:nvPr/>
        </p:nvGrpSpPr>
        <p:grpSpPr>
          <a:xfrm>
            <a:off x="1040130" y="5718089"/>
            <a:ext cx="1626581" cy="255204"/>
            <a:chOff x="5414299" y="5721420"/>
            <a:chExt cx="1626581" cy="255204"/>
          </a:xfrm>
        </p:grpSpPr>
        <p:sp>
          <p:nvSpPr>
            <p:cNvPr id="64" name="CuadroTexto 63"/>
            <p:cNvSpPr txBox="1"/>
            <p:nvPr/>
          </p:nvSpPr>
          <p:spPr>
            <a:xfrm>
              <a:off x="6169988" y="5721420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err="1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newAngle</a:t>
              </a:r>
              <a:endParaRPr lang="es-E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5" name="Conector recto de flecha 64"/>
            <p:cNvCxnSpPr/>
            <p:nvPr/>
          </p:nvCxnSpPr>
          <p:spPr>
            <a:xfrm flipV="1">
              <a:off x="5414299" y="5966460"/>
              <a:ext cx="1626581" cy="101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o 65"/>
          <p:cNvGrpSpPr/>
          <p:nvPr/>
        </p:nvGrpSpPr>
        <p:grpSpPr>
          <a:xfrm>
            <a:off x="5847847" y="2226927"/>
            <a:ext cx="1626581" cy="312354"/>
            <a:chOff x="5414299" y="5664270"/>
            <a:chExt cx="1626581" cy="312354"/>
          </a:xfrm>
        </p:grpSpPr>
        <p:sp>
          <p:nvSpPr>
            <p:cNvPr id="67" name="CuadroTexto 66"/>
            <p:cNvSpPr txBox="1"/>
            <p:nvPr/>
          </p:nvSpPr>
          <p:spPr>
            <a:xfrm>
              <a:off x="6135698" y="5664270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err="1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newAngle</a:t>
              </a:r>
              <a:endParaRPr lang="es-E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8" name="Conector recto de flecha 67"/>
            <p:cNvCxnSpPr/>
            <p:nvPr/>
          </p:nvCxnSpPr>
          <p:spPr>
            <a:xfrm flipV="1">
              <a:off x="5414299" y="5966460"/>
              <a:ext cx="1626581" cy="101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o 68"/>
          <p:cNvGrpSpPr/>
          <p:nvPr/>
        </p:nvGrpSpPr>
        <p:grpSpPr>
          <a:xfrm>
            <a:off x="8866912" y="3406103"/>
            <a:ext cx="1626581" cy="323784"/>
            <a:chOff x="5414299" y="5652840"/>
            <a:chExt cx="1626581" cy="323784"/>
          </a:xfrm>
        </p:grpSpPr>
        <p:sp>
          <p:nvSpPr>
            <p:cNvPr id="70" name="CuadroTexto 69"/>
            <p:cNvSpPr txBox="1"/>
            <p:nvPr/>
          </p:nvSpPr>
          <p:spPr>
            <a:xfrm>
              <a:off x="6181418" y="5652840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err="1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newAngle</a:t>
              </a:r>
              <a:endParaRPr lang="es-E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1" name="Conector recto de flecha 70"/>
            <p:cNvCxnSpPr/>
            <p:nvPr/>
          </p:nvCxnSpPr>
          <p:spPr>
            <a:xfrm flipV="1">
              <a:off x="5414299" y="5966460"/>
              <a:ext cx="1626581" cy="101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Arco 71"/>
          <p:cNvSpPr/>
          <p:nvPr/>
        </p:nvSpPr>
        <p:spPr>
          <a:xfrm rot="936380">
            <a:off x="1504090" y="2591276"/>
            <a:ext cx="357596" cy="541533"/>
          </a:xfrm>
          <a:prstGeom prst="arc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Arco 72"/>
          <p:cNvSpPr/>
          <p:nvPr/>
        </p:nvSpPr>
        <p:spPr>
          <a:xfrm rot="936380">
            <a:off x="2183619" y="5646598"/>
            <a:ext cx="357596" cy="541533"/>
          </a:xfrm>
          <a:prstGeom prst="arc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Arco 73"/>
          <p:cNvSpPr/>
          <p:nvPr/>
        </p:nvSpPr>
        <p:spPr>
          <a:xfrm rot="936380">
            <a:off x="6243179" y="2192886"/>
            <a:ext cx="357596" cy="541533"/>
          </a:xfrm>
          <a:prstGeom prst="arc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Arco 74"/>
          <p:cNvSpPr/>
          <p:nvPr/>
        </p:nvSpPr>
        <p:spPr>
          <a:xfrm rot="936380">
            <a:off x="9197197" y="3396592"/>
            <a:ext cx="357596" cy="541533"/>
          </a:xfrm>
          <a:prstGeom prst="arc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CuadroTexto 75"/>
          <p:cNvSpPr txBox="1"/>
          <p:nvPr/>
        </p:nvSpPr>
        <p:spPr>
          <a:xfrm>
            <a:off x="9511623" y="540579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Kind0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95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upo 72"/>
          <p:cNvGrpSpPr/>
          <p:nvPr/>
        </p:nvGrpSpPr>
        <p:grpSpPr>
          <a:xfrm>
            <a:off x="3211315" y="3729992"/>
            <a:ext cx="5476781" cy="1138327"/>
            <a:chOff x="566438" y="4762379"/>
            <a:chExt cx="5476781" cy="1138327"/>
          </a:xfrm>
        </p:grpSpPr>
        <p:grpSp>
          <p:nvGrpSpPr>
            <p:cNvPr id="45" name="Grupo 44"/>
            <p:cNvGrpSpPr/>
            <p:nvPr/>
          </p:nvGrpSpPr>
          <p:grpSpPr>
            <a:xfrm rot="11859920">
              <a:off x="576270" y="5691528"/>
              <a:ext cx="5466949" cy="209178"/>
              <a:chOff x="3342968" y="3864078"/>
              <a:chExt cx="5250428" cy="196645"/>
            </a:xfrm>
            <a:solidFill>
              <a:srgbClr val="FFC000"/>
            </a:solidFill>
          </p:grpSpPr>
          <p:sp>
            <p:nvSpPr>
              <p:cNvPr id="46" name="Elipse 45"/>
              <p:cNvSpPr/>
              <p:nvPr/>
            </p:nvSpPr>
            <p:spPr>
              <a:xfrm>
                <a:off x="3342968" y="3864078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4360607" y="3864078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5343834" y="3864078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6361473" y="3864078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7379112" y="3864078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8396751" y="3864078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52" name="Grupo 51"/>
            <p:cNvGrpSpPr/>
            <p:nvPr/>
          </p:nvGrpSpPr>
          <p:grpSpPr>
            <a:xfrm rot="11859920">
              <a:off x="566438" y="4762379"/>
              <a:ext cx="5466949" cy="209178"/>
              <a:chOff x="3342968" y="3864078"/>
              <a:chExt cx="5250428" cy="196645"/>
            </a:xfrm>
            <a:solidFill>
              <a:srgbClr val="FFC000"/>
            </a:solidFill>
          </p:grpSpPr>
          <p:sp>
            <p:nvSpPr>
              <p:cNvPr id="53" name="Elipse 52"/>
              <p:cNvSpPr/>
              <p:nvPr/>
            </p:nvSpPr>
            <p:spPr>
              <a:xfrm>
                <a:off x="3342968" y="3864078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4" name="Elipse 53"/>
              <p:cNvSpPr/>
              <p:nvPr/>
            </p:nvSpPr>
            <p:spPr>
              <a:xfrm>
                <a:off x="4360607" y="3864078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5" name="Elipse 54"/>
              <p:cNvSpPr/>
              <p:nvPr/>
            </p:nvSpPr>
            <p:spPr>
              <a:xfrm>
                <a:off x="5343834" y="3864078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6361473" y="3864078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7379112" y="3864078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8396751" y="3864078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74" name="Grupo 73"/>
          <p:cNvGrpSpPr/>
          <p:nvPr/>
        </p:nvGrpSpPr>
        <p:grpSpPr>
          <a:xfrm>
            <a:off x="3217392" y="1927123"/>
            <a:ext cx="5526558" cy="1138327"/>
            <a:chOff x="566438" y="4762379"/>
            <a:chExt cx="5476781" cy="1138327"/>
          </a:xfrm>
        </p:grpSpPr>
        <p:grpSp>
          <p:nvGrpSpPr>
            <p:cNvPr id="75" name="Grupo 74"/>
            <p:cNvGrpSpPr/>
            <p:nvPr/>
          </p:nvGrpSpPr>
          <p:grpSpPr>
            <a:xfrm rot="11859920">
              <a:off x="576270" y="5691528"/>
              <a:ext cx="5466949" cy="209178"/>
              <a:chOff x="3342968" y="3864078"/>
              <a:chExt cx="5250428" cy="196645"/>
            </a:xfrm>
            <a:solidFill>
              <a:srgbClr val="FFC000"/>
            </a:solidFill>
          </p:grpSpPr>
          <p:sp>
            <p:nvSpPr>
              <p:cNvPr id="83" name="Elipse 82"/>
              <p:cNvSpPr/>
              <p:nvPr/>
            </p:nvSpPr>
            <p:spPr>
              <a:xfrm>
                <a:off x="3342968" y="3864078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4360607" y="3864078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5343834" y="3864078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Elipse 85"/>
              <p:cNvSpPr/>
              <p:nvPr/>
            </p:nvSpPr>
            <p:spPr>
              <a:xfrm>
                <a:off x="6361473" y="3864078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7379112" y="3864078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8" name="Elipse 87"/>
              <p:cNvSpPr/>
              <p:nvPr/>
            </p:nvSpPr>
            <p:spPr>
              <a:xfrm>
                <a:off x="8396751" y="3864078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76" name="Grupo 75"/>
            <p:cNvGrpSpPr/>
            <p:nvPr/>
          </p:nvGrpSpPr>
          <p:grpSpPr>
            <a:xfrm rot="11859920">
              <a:off x="566438" y="4762379"/>
              <a:ext cx="5466949" cy="209178"/>
              <a:chOff x="3342968" y="3864078"/>
              <a:chExt cx="5250428" cy="196645"/>
            </a:xfrm>
            <a:solidFill>
              <a:srgbClr val="FFC000"/>
            </a:solidFill>
          </p:grpSpPr>
          <p:sp>
            <p:nvSpPr>
              <p:cNvPr id="77" name="Elipse 76"/>
              <p:cNvSpPr/>
              <p:nvPr/>
            </p:nvSpPr>
            <p:spPr>
              <a:xfrm>
                <a:off x="3342968" y="3864078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8" name="Elipse 77"/>
              <p:cNvSpPr/>
              <p:nvPr/>
            </p:nvSpPr>
            <p:spPr>
              <a:xfrm>
                <a:off x="4360607" y="3864078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9" name="Elipse 78"/>
              <p:cNvSpPr/>
              <p:nvPr/>
            </p:nvSpPr>
            <p:spPr>
              <a:xfrm>
                <a:off x="5343834" y="3864078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0" name="Elipse 79"/>
              <p:cNvSpPr/>
              <p:nvPr/>
            </p:nvSpPr>
            <p:spPr>
              <a:xfrm>
                <a:off x="6361473" y="3864078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7379112" y="3864078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2" name="Elipse 81"/>
              <p:cNvSpPr/>
              <p:nvPr/>
            </p:nvSpPr>
            <p:spPr>
              <a:xfrm>
                <a:off x="8396751" y="3864078"/>
                <a:ext cx="196645" cy="196645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30" name="Grupo 29"/>
          <p:cNvGrpSpPr/>
          <p:nvPr/>
        </p:nvGrpSpPr>
        <p:grpSpPr>
          <a:xfrm>
            <a:off x="3342968" y="1120878"/>
            <a:ext cx="5250428" cy="2939845"/>
            <a:chOff x="3342968" y="1120878"/>
            <a:chExt cx="5250428" cy="2939845"/>
          </a:xfrm>
        </p:grpSpPr>
        <p:sp>
          <p:nvSpPr>
            <p:cNvPr id="6" name="Elipse 5"/>
            <p:cNvSpPr/>
            <p:nvPr/>
          </p:nvSpPr>
          <p:spPr>
            <a:xfrm>
              <a:off x="3342968" y="11208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Elipse 6"/>
            <p:cNvSpPr/>
            <p:nvPr/>
          </p:nvSpPr>
          <p:spPr>
            <a:xfrm>
              <a:off x="4360607" y="11208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Elipse 7"/>
            <p:cNvSpPr/>
            <p:nvPr/>
          </p:nvSpPr>
          <p:spPr>
            <a:xfrm>
              <a:off x="3342968" y="20352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Elipse 8"/>
            <p:cNvSpPr/>
            <p:nvPr/>
          </p:nvSpPr>
          <p:spPr>
            <a:xfrm>
              <a:off x="4360607" y="20352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Elipse 9"/>
            <p:cNvSpPr/>
            <p:nvPr/>
          </p:nvSpPr>
          <p:spPr>
            <a:xfrm>
              <a:off x="3342968" y="29496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Elipse 10"/>
            <p:cNvSpPr/>
            <p:nvPr/>
          </p:nvSpPr>
          <p:spPr>
            <a:xfrm>
              <a:off x="4360607" y="29496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Elipse 11"/>
            <p:cNvSpPr/>
            <p:nvPr/>
          </p:nvSpPr>
          <p:spPr>
            <a:xfrm>
              <a:off x="3342968" y="38640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Elipse 12"/>
            <p:cNvSpPr/>
            <p:nvPr/>
          </p:nvSpPr>
          <p:spPr>
            <a:xfrm>
              <a:off x="4360607" y="38640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Elipse 13"/>
            <p:cNvSpPr/>
            <p:nvPr/>
          </p:nvSpPr>
          <p:spPr>
            <a:xfrm>
              <a:off x="5343834" y="11208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Elipse 14"/>
            <p:cNvSpPr/>
            <p:nvPr/>
          </p:nvSpPr>
          <p:spPr>
            <a:xfrm>
              <a:off x="6361473" y="11208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Elipse 15"/>
            <p:cNvSpPr/>
            <p:nvPr/>
          </p:nvSpPr>
          <p:spPr>
            <a:xfrm>
              <a:off x="5343834" y="20352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Elipse 16"/>
            <p:cNvSpPr/>
            <p:nvPr/>
          </p:nvSpPr>
          <p:spPr>
            <a:xfrm>
              <a:off x="6361473" y="20352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Elipse 17"/>
            <p:cNvSpPr/>
            <p:nvPr/>
          </p:nvSpPr>
          <p:spPr>
            <a:xfrm>
              <a:off x="5343834" y="29496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Elipse 18"/>
            <p:cNvSpPr/>
            <p:nvPr/>
          </p:nvSpPr>
          <p:spPr>
            <a:xfrm>
              <a:off x="6361473" y="29496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Elipse 19"/>
            <p:cNvSpPr/>
            <p:nvPr/>
          </p:nvSpPr>
          <p:spPr>
            <a:xfrm>
              <a:off x="5343834" y="38640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Elipse 20"/>
            <p:cNvSpPr/>
            <p:nvPr/>
          </p:nvSpPr>
          <p:spPr>
            <a:xfrm>
              <a:off x="6361473" y="38640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Elipse 21"/>
            <p:cNvSpPr/>
            <p:nvPr/>
          </p:nvSpPr>
          <p:spPr>
            <a:xfrm>
              <a:off x="7379112" y="11208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Elipse 22"/>
            <p:cNvSpPr/>
            <p:nvPr/>
          </p:nvSpPr>
          <p:spPr>
            <a:xfrm>
              <a:off x="8396751" y="11208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Elipse 23"/>
            <p:cNvSpPr/>
            <p:nvPr/>
          </p:nvSpPr>
          <p:spPr>
            <a:xfrm>
              <a:off x="7379112" y="20352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Elipse 24"/>
            <p:cNvSpPr/>
            <p:nvPr/>
          </p:nvSpPr>
          <p:spPr>
            <a:xfrm>
              <a:off x="8396751" y="20352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Elipse 25"/>
            <p:cNvSpPr/>
            <p:nvPr/>
          </p:nvSpPr>
          <p:spPr>
            <a:xfrm>
              <a:off x="7379112" y="29496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Elipse 26"/>
            <p:cNvSpPr/>
            <p:nvPr/>
          </p:nvSpPr>
          <p:spPr>
            <a:xfrm>
              <a:off x="8396751" y="29496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Elipse 27"/>
            <p:cNvSpPr/>
            <p:nvPr/>
          </p:nvSpPr>
          <p:spPr>
            <a:xfrm>
              <a:off x="7379112" y="38640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8396751" y="3864078"/>
              <a:ext cx="196645" cy="196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90" name="Conector recto de flecha 89"/>
          <p:cNvCxnSpPr/>
          <p:nvPr/>
        </p:nvCxnSpPr>
        <p:spPr>
          <a:xfrm flipH="1" flipV="1">
            <a:off x="2536901" y="1190130"/>
            <a:ext cx="29000" cy="28705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/>
          <p:nvPr/>
        </p:nvCxnSpPr>
        <p:spPr>
          <a:xfrm>
            <a:off x="3342968" y="747730"/>
            <a:ext cx="5238138" cy="51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/>
          <p:cNvCxnSpPr/>
          <p:nvPr/>
        </p:nvCxnSpPr>
        <p:spPr>
          <a:xfrm flipV="1">
            <a:off x="9041294" y="1179411"/>
            <a:ext cx="0" cy="1726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/>
          <p:cNvCxnSpPr>
            <a:stCxn id="6" idx="2"/>
          </p:cNvCxnSpPr>
          <p:nvPr/>
        </p:nvCxnSpPr>
        <p:spPr>
          <a:xfrm flipV="1">
            <a:off x="3342968" y="1219200"/>
            <a:ext cx="17591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/>
          <p:cNvCxnSpPr/>
          <p:nvPr/>
        </p:nvCxnSpPr>
        <p:spPr>
          <a:xfrm>
            <a:off x="3429000" y="1234440"/>
            <a:ext cx="1589296" cy="497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adroTexto 110"/>
          <p:cNvSpPr txBox="1"/>
          <p:nvPr/>
        </p:nvSpPr>
        <p:spPr>
          <a:xfrm>
            <a:off x="3659750" y="1167980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newAngle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CuadroTexto 111"/>
          <p:cNvSpPr txBox="1"/>
          <p:nvPr/>
        </p:nvSpPr>
        <p:spPr>
          <a:xfrm>
            <a:off x="1778420" y="245319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dim_o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CuadroTexto 112"/>
          <p:cNvSpPr txBox="1"/>
          <p:nvPr/>
        </p:nvSpPr>
        <p:spPr>
          <a:xfrm>
            <a:off x="5677343" y="41055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dim_i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" name="CuadroTexto 113"/>
          <p:cNvSpPr txBox="1"/>
          <p:nvPr/>
        </p:nvSpPr>
        <p:spPr>
          <a:xfrm>
            <a:off x="9204334" y="1883991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5" name="Conector recto de flecha 114"/>
          <p:cNvCxnSpPr/>
          <p:nvPr/>
        </p:nvCxnSpPr>
        <p:spPr>
          <a:xfrm>
            <a:off x="7667002" y="2102186"/>
            <a:ext cx="870" cy="14049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Conector recto de flecha 117"/>
          <p:cNvCxnSpPr/>
          <p:nvPr/>
        </p:nvCxnSpPr>
        <p:spPr>
          <a:xfrm flipH="1">
            <a:off x="7247777" y="2098197"/>
            <a:ext cx="7999" cy="9379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uadroTexto 119"/>
          <p:cNvSpPr txBox="1"/>
          <p:nvPr/>
        </p:nvSpPr>
        <p:spPr>
          <a:xfrm>
            <a:off x="7632687" y="246829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drift</a:t>
            </a:r>
            <a:endParaRPr lang="es-ES" sz="1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1" name="CuadroTexto 120"/>
          <p:cNvSpPr txBox="1"/>
          <p:nvPr/>
        </p:nvSpPr>
        <p:spPr>
          <a:xfrm>
            <a:off x="6650773" y="2483981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endParaRPr lang="es-ES" sz="1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2" name="Conector recto de flecha 121"/>
          <p:cNvCxnSpPr/>
          <p:nvPr/>
        </p:nvCxnSpPr>
        <p:spPr>
          <a:xfrm flipH="1">
            <a:off x="7232348" y="2102007"/>
            <a:ext cx="15809" cy="18987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6459795" y="3399343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s-ES" sz="1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arget+1</a:t>
            </a:r>
            <a:endParaRPr lang="es-ES" sz="1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5" name="Conector recto de flecha 124"/>
          <p:cNvCxnSpPr/>
          <p:nvPr/>
        </p:nvCxnSpPr>
        <p:spPr>
          <a:xfrm>
            <a:off x="7836556" y="2968400"/>
            <a:ext cx="4424" cy="472030"/>
          </a:xfrm>
          <a:prstGeom prst="straightConnector1">
            <a:avLst/>
          </a:prstGeom>
          <a:ln w="158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/>
          <p:cNvCxnSpPr/>
          <p:nvPr/>
        </p:nvCxnSpPr>
        <p:spPr>
          <a:xfrm flipH="1">
            <a:off x="7846012" y="3406140"/>
            <a:ext cx="6398" cy="597760"/>
          </a:xfrm>
          <a:prstGeom prst="straightConnector1">
            <a:avLst/>
          </a:prstGeom>
          <a:ln w="158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uadroTexto 134"/>
          <p:cNvSpPr txBox="1"/>
          <p:nvPr/>
        </p:nvSpPr>
        <p:spPr>
          <a:xfrm>
            <a:off x="7870215" y="3110841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endParaRPr lang="es-ES" sz="1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CuadroTexto 135"/>
          <p:cNvSpPr txBox="1"/>
          <p:nvPr/>
        </p:nvSpPr>
        <p:spPr>
          <a:xfrm>
            <a:off x="7918822" y="350360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1-weight</a:t>
            </a:r>
            <a:endParaRPr lang="es-ES" sz="1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7" name="CuadroTexto 136"/>
          <p:cNvSpPr txBox="1"/>
          <p:nvPr/>
        </p:nvSpPr>
        <p:spPr>
          <a:xfrm>
            <a:off x="7337771" y="17379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A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138" name="CuadroTexto 137"/>
          <p:cNvSpPr txBox="1"/>
          <p:nvPr/>
        </p:nvSpPr>
        <p:spPr>
          <a:xfrm>
            <a:off x="7343250" y="324174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T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139" name="CuadroTexto 138"/>
          <p:cNvSpPr txBox="1"/>
          <p:nvPr/>
        </p:nvSpPr>
        <p:spPr>
          <a:xfrm>
            <a:off x="2063113" y="5066760"/>
            <a:ext cx="5415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>
                <a:solidFill>
                  <a:srgbClr val="C00000"/>
                </a:solidFill>
              </a:rPr>
              <a:t>Texts</a:t>
            </a:r>
            <a:r>
              <a:rPr lang="es-ES" sz="1400" dirty="0" smtClean="0">
                <a:solidFill>
                  <a:srgbClr val="C00000"/>
                </a:solidFill>
              </a:rPr>
              <a:t> and </a:t>
            </a:r>
            <a:r>
              <a:rPr lang="es-ES" sz="1400" dirty="0" err="1" smtClean="0">
                <a:solidFill>
                  <a:srgbClr val="C00000"/>
                </a:solidFill>
              </a:rPr>
              <a:t>lines</a:t>
            </a:r>
            <a:r>
              <a:rPr lang="es-ES" sz="1400" dirty="0" smtClean="0">
                <a:solidFill>
                  <a:srgbClr val="C00000"/>
                </a:solidFill>
              </a:rPr>
              <a:t> in red are </a:t>
            </a:r>
            <a:r>
              <a:rPr lang="es-ES" sz="1400" dirty="0" err="1" smtClean="0">
                <a:solidFill>
                  <a:srgbClr val="C00000"/>
                </a:solidFill>
              </a:rPr>
              <a:t>equally</a:t>
            </a:r>
            <a:r>
              <a:rPr lang="es-ES" sz="1400" dirty="0" smtClean="0">
                <a:solidFill>
                  <a:srgbClr val="C00000"/>
                </a:solidFill>
              </a:rPr>
              <a:t> </a:t>
            </a:r>
            <a:r>
              <a:rPr lang="es-ES" sz="1400" dirty="0" err="1" smtClean="0">
                <a:solidFill>
                  <a:srgbClr val="C00000"/>
                </a:solidFill>
              </a:rPr>
              <a:t>valids</a:t>
            </a:r>
            <a:r>
              <a:rPr lang="es-ES" sz="1400" dirty="0" smtClean="0">
                <a:solidFill>
                  <a:srgbClr val="C00000"/>
                </a:solidFill>
              </a:rPr>
              <a:t> </a:t>
            </a:r>
            <a:r>
              <a:rPr lang="es-ES" sz="1400" dirty="0" err="1" smtClean="0">
                <a:solidFill>
                  <a:srgbClr val="C00000"/>
                </a:solidFill>
              </a:rPr>
              <a:t>for</a:t>
            </a:r>
            <a:r>
              <a:rPr lang="es-ES" sz="1400" dirty="0" smtClean="0">
                <a:solidFill>
                  <a:srgbClr val="C00000"/>
                </a:solidFill>
              </a:rPr>
              <a:t> </a:t>
            </a:r>
            <a:r>
              <a:rPr lang="es-ES" sz="1400" dirty="0" err="1" smtClean="0">
                <a:solidFill>
                  <a:srgbClr val="C00000"/>
                </a:solidFill>
              </a:rPr>
              <a:t>any</a:t>
            </a:r>
            <a:r>
              <a:rPr lang="es-ES" sz="1400" dirty="0" smtClean="0">
                <a:solidFill>
                  <a:srgbClr val="C00000"/>
                </a:solidFill>
              </a:rPr>
              <a:t> </a:t>
            </a:r>
            <a:r>
              <a:rPr lang="es-ES" sz="1400" dirty="0" err="1" smtClean="0">
                <a:solidFill>
                  <a:srgbClr val="C00000"/>
                </a:solidFill>
              </a:rPr>
              <a:t>row</a:t>
            </a:r>
            <a:r>
              <a:rPr lang="es-ES" sz="1400" dirty="0" smtClean="0">
                <a:solidFill>
                  <a:srgbClr val="C00000"/>
                </a:solidFill>
              </a:rPr>
              <a:t> i. </a:t>
            </a:r>
            <a:r>
              <a:rPr lang="es-ES" sz="1400" dirty="0" err="1" smtClean="0">
                <a:solidFill>
                  <a:srgbClr val="C00000"/>
                </a:solidFill>
              </a:rPr>
              <a:t>It</a:t>
            </a:r>
            <a:r>
              <a:rPr lang="es-ES" sz="1400" dirty="0" smtClean="0">
                <a:solidFill>
                  <a:srgbClr val="C00000"/>
                </a:solidFill>
              </a:rPr>
              <a:t> </a:t>
            </a:r>
            <a:r>
              <a:rPr lang="es-ES" sz="1400" dirty="0" err="1" smtClean="0">
                <a:solidFill>
                  <a:srgbClr val="C00000"/>
                </a:solidFill>
              </a:rPr>
              <a:t>only</a:t>
            </a:r>
            <a:r>
              <a:rPr lang="es-ES" sz="1400" dirty="0" smtClean="0">
                <a:solidFill>
                  <a:srgbClr val="C00000"/>
                </a:solidFill>
              </a:rPr>
              <a:t> </a:t>
            </a:r>
            <a:r>
              <a:rPr lang="es-ES" sz="1400" dirty="0" err="1" smtClean="0">
                <a:solidFill>
                  <a:srgbClr val="C00000"/>
                </a:solidFill>
              </a:rPr>
              <a:t>depend</a:t>
            </a:r>
            <a:r>
              <a:rPr lang="es-ES" sz="1400" dirty="0" smtClean="0">
                <a:solidFill>
                  <a:srgbClr val="C00000"/>
                </a:solidFill>
              </a:rPr>
              <a:t> </a:t>
            </a:r>
            <a:r>
              <a:rPr lang="es-ES" sz="1400" dirty="0" err="1" smtClean="0">
                <a:solidFill>
                  <a:srgbClr val="C00000"/>
                </a:solidFill>
              </a:rPr>
              <a:t>on</a:t>
            </a:r>
            <a:r>
              <a:rPr lang="es-ES" sz="1400" dirty="0" smtClean="0">
                <a:solidFill>
                  <a:srgbClr val="C00000"/>
                </a:solidFill>
              </a:rPr>
              <a:t> j</a:t>
            </a:r>
            <a:endParaRPr lang="es-ES" sz="1400" dirty="0">
              <a:solidFill>
                <a:srgbClr val="C00000"/>
              </a:solidFill>
            </a:endParaRPr>
          </a:p>
        </p:txBody>
      </p:sp>
      <p:sp>
        <p:nvSpPr>
          <p:cNvPr id="140" name="CuadroTexto 139"/>
          <p:cNvSpPr txBox="1"/>
          <p:nvPr/>
        </p:nvSpPr>
        <p:spPr>
          <a:xfrm>
            <a:off x="665993" y="5571758"/>
            <a:ext cx="5984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Input data in A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projected</a:t>
            </a:r>
            <a:r>
              <a:rPr lang="es-ES" dirty="0" smtClean="0"/>
              <a:t> in target </a:t>
            </a:r>
            <a:r>
              <a:rPr lang="es-ES" dirty="0" err="1" smtClean="0"/>
              <a:t>points</a:t>
            </a:r>
            <a:r>
              <a:rPr lang="es-ES" dirty="0" smtClean="0"/>
              <a:t> Tb and Ta,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, </a:t>
            </a:r>
          </a:p>
          <a:p>
            <a:r>
              <a:rPr lang="es-ES" dirty="0" smtClean="0"/>
              <a:t>Ta=(</a:t>
            </a:r>
            <a:r>
              <a:rPr lang="es-ES" dirty="0" err="1" smtClean="0"/>
              <a:t>i+target,j</a:t>
            </a:r>
            <a:r>
              <a:rPr lang="es-ES" dirty="0" smtClean="0"/>
              <a:t>) and </a:t>
            </a:r>
            <a:r>
              <a:rPr lang="es-ES" dirty="0" smtClean="0"/>
              <a:t>Tb=(i+target+1,j)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a </a:t>
            </a:r>
            <a:r>
              <a:rPr lang="es-ES" dirty="0" err="1" smtClean="0"/>
              <a:t>weighted</a:t>
            </a:r>
            <a:r>
              <a:rPr lang="es-ES" dirty="0" smtClean="0"/>
              <a:t> </a:t>
            </a:r>
            <a:r>
              <a:rPr lang="es-ES" dirty="0" err="1" smtClean="0"/>
              <a:t>average</a:t>
            </a:r>
            <a:r>
              <a:rPr lang="es-ES" dirty="0" smtClean="0"/>
              <a:t>. </a:t>
            </a:r>
          </a:p>
          <a:p>
            <a:endParaRPr lang="es-ES" dirty="0"/>
          </a:p>
        </p:txBody>
      </p:sp>
      <p:sp>
        <p:nvSpPr>
          <p:cNvPr id="141" name="CuadroTexto 140"/>
          <p:cNvSpPr txBox="1"/>
          <p:nvPr/>
        </p:nvSpPr>
        <p:spPr>
          <a:xfrm>
            <a:off x="7316144" y="2758437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C00000"/>
                </a:solidFill>
              </a:rPr>
              <a:t>Tb</a:t>
            </a:r>
            <a:endParaRPr lang="es-ES" sz="1200" dirty="0">
              <a:solidFill>
                <a:srgbClr val="C00000"/>
              </a:solidFill>
            </a:endParaRPr>
          </a:p>
        </p:txBody>
      </p:sp>
      <p:sp>
        <p:nvSpPr>
          <p:cNvPr id="142" name="CuadroTexto 141"/>
          <p:cNvSpPr txBox="1"/>
          <p:nvPr/>
        </p:nvSpPr>
        <p:spPr>
          <a:xfrm>
            <a:off x="7324960" y="3642408"/>
            <a:ext cx="321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C00000"/>
                </a:solidFill>
              </a:rPr>
              <a:t>Ta</a:t>
            </a:r>
            <a:endParaRPr lang="es-ES" sz="1200" dirty="0">
              <a:solidFill>
                <a:srgbClr val="C00000"/>
              </a:solidFill>
            </a:endParaRPr>
          </a:p>
        </p:txBody>
      </p:sp>
      <p:sp>
        <p:nvSpPr>
          <p:cNvPr id="143" name="CuadroTexto 142"/>
          <p:cNvSpPr txBox="1"/>
          <p:nvPr/>
        </p:nvSpPr>
        <p:spPr>
          <a:xfrm>
            <a:off x="6962672" y="5814445"/>
            <a:ext cx="4138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After</a:t>
            </a:r>
            <a:r>
              <a:rPr lang="es-ES" dirty="0" smtClean="0"/>
              <a:t> </a:t>
            </a:r>
            <a:r>
              <a:rPr lang="es-ES" dirty="0" err="1" smtClean="0"/>
              <a:t>processing</a:t>
            </a:r>
            <a:r>
              <a:rPr lang="es-ES" dirty="0" smtClean="0"/>
              <a:t>, </a:t>
            </a:r>
            <a:r>
              <a:rPr lang="es-ES" dirty="0" err="1" smtClean="0"/>
              <a:t>the</a:t>
            </a:r>
            <a:r>
              <a:rPr lang="es-ES" dirty="0" smtClean="0"/>
              <a:t> output </a:t>
            </a:r>
            <a:r>
              <a:rPr lang="es-ES" dirty="0" err="1" smtClean="0"/>
              <a:t>value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A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weighted</a:t>
            </a:r>
            <a:r>
              <a:rPr lang="es-ES" dirty="0" smtClean="0"/>
              <a:t> </a:t>
            </a:r>
            <a:r>
              <a:rPr lang="es-ES" dirty="0" err="1" smtClean="0"/>
              <a:t>average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Tb and Ta.</a:t>
            </a:r>
            <a:endParaRPr lang="es-ES" dirty="0"/>
          </a:p>
        </p:txBody>
      </p:sp>
      <p:sp>
        <p:nvSpPr>
          <p:cNvPr id="144" name="Arco 143"/>
          <p:cNvSpPr/>
          <p:nvPr/>
        </p:nvSpPr>
        <p:spPr>
          <a:xfrm rot="2923464">
            <a:off x="4071623" y="1116601"/>
            <a:ext cx="357596" cy="541533"/>
          </a:xfrm>
          <a:prstGeom prst="arc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846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n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061" y="171450"/>
            <a:ext cx="8465673" cy="9585960"/>
          </a:xfrm>
          <a:prstGeom prst="rect">
            <a:avLst/>
          </a:prstGeom>
        </p:spPr>
      </p:pic>
      <p:cxnSp>
        <p:nvCxnSpPr>
          <p:cNvPr id="37" name="Conector recto de flecha 36"/>
          <p:cNvCxnSpPr/>
          <p:nvPr/>
        </p:nvCxnSpPr>
        <p:spPr>
          <a:xfrm>
            <a:off x="6617970" y="3543300"/>
            <a:ext cx="2537460" cy="1143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 flipV="1">
            <a:off x="7421880" y="5109210"/>
            <a:ext cx="1733550" cy="381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 flipV="1">
            <a:off x="6625590" y="1832610"/>
            <a:ext cx="1733550" cy="381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3156830" y="3751160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newAngle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7193220" y="809149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newAngle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Arco 43"/>
          <p:cNvSpPr/>
          <p:nvPr/>
        </p:nvSpPr>
        <p:spPr>
          <a:xfrm rot="950965">
            <a:off x="2825753" y="3726614"/>
            <a:ext cx="357596" cy="541533"/>
          </a:xfrm>
          <a:prstGeom prst="arc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Arco 44"/>
          <p:cNvSpPr/>
          <p:nvPr/>
        </p:nvSpPr>
        <p:spPr>
          <a:xfrm rot="3068074">
            <a:off x="6863249" y="773338"/>
            <a:ext cx="220170" cy="468374"/>
          </a:xfrm>
          <a:prstGeom prst="arc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7" name="Conector recto de flecha 46"/>
          <p:cNvCxnSpPr/>
          <p:nvPr/>
        </p:nvCxnSpPr>
        <p:spPr>
          <a:xfrm>
            <a:off x="6297930" y="774859"/>
            <a:ext cx="0" cy="52678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5925859" y="6056471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lastRow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Conector recto de flecha 49"/>
          <p:cNvCxnSpPr/>
          <p:nvPr/>
        </p:nvCxnSpPr>
        <p:spPr>
          <a:xfrm flipV="1">
            <a:off x="6625590" y="822960"/>
            <a:ext cx="1146810" cy="9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5574655" y="1709499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s-E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8648409" y="170949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s-E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6156691" y="528638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1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880112" y="1293145"/>
            <a:ext cx="2718906" cy="1839664"/>
            <a:chOff x="880111" y="410527"/>
            <a:chExt cx="4023359" cy="2722282"/>
          </a:xfrm>
        </p:grpSpPr>
        <p:grpSp>
          <p:nvGrpSpPr>
            <p:cNvPr id="4" name="Grupo 3"/>
            <p:cNvGrpSpPr/>
            <p:nvPr/>
          </p:nvGrpSpPr>
          <p:grpSpPr>
            <a:xfrm>
              <a:off x="880111" y="410527"/>
              <a:ext cx="4023359" cy="2681265"/>
              <a:chOff x="880111" y="410527"/>
              <a:chExt cx="4023359" cy="2681265"/>
            </a:xfrm>
          </p:grpSpPr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80111" y="410527"/>
                <a:ext cx="4023359" cy="2681265"/>
              </a:xfrm>
              <a:prstGeom prst="rect">
                <a:avLst/>
              </a:prstGeom>
            </p:spPr>
          </p:pic>
          <p:cxnSp>
            <p:nvCxnSpPr>
              <p:cNvPr id="6" name="Conector recto de flecha 5"/>
              <p:cNvCxnSpPr/>
              <p:nvPr/>
            </p:nvCxnSpPr>
            <p:spPr>
              <a:xfrm flipV="1">
                <a:off x="1062990" y="1200150"/>
                <a:ext cx="3840480" cy="1691640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upo 6"/>
            <p:cNvGrpSpPr/>
            <p:nvPr/>
          </p:nvGrpSpPr>
          <p:grpSpPr>
            <a:xfrm>
              <a:off x="1070557" y="2562844"/>
              <a:ext cx="1761494" cy="335214"/>
              <a:chOff x="5414299" y="5641410"/>
              <a:chExt cx="1761494" cy="335214"/>
            </a:xfrm>
          </p:grpSpPr>
          <p:sp>
            <p:nvSpPr>
              <p:cNvPr id="8" name="CuadroTexto 7"/>
              <p:cNvSpPr txBox="1"/>
              <p:nvPr/>
            </p:nvSpPr>
            <p:spPr>
              <a:xfrm>
                <a:off x="6181418" y="5641410"/>
                <a:ext cx="994375" cy="318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800" dirty="0" err="1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newAngle</a:t>
                </a:r>
                <a:endParaRPr lang="es-ES" sz="8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9" name="Conector recto de flecha 8"/>
              <p:cNvCxnSpPr/>
              <p:nvPr/>
            </p:nvCxnSpPr>
            <p:spPr>
              <a:xfrm flipV="1">
                <a:off x="5414299" y="5966460"/>
                <a:ext cx="1626581" cy="101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Arco 9"/>
            <p:cNvSpPr/>
            <p:nvPr/>
          </p:nvSpPr>
          <p:spPr>
            <a:xfrm rot="936380">
              <a:off x="1504090" y="2591276"/>
              <a:ext cx="357596" cy="541533"/>
            </a:xfrm>
            <a:prstGeom prst="arc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3975919" y="839665"/>
            <a:ext cx="1811946" cy="2718906"/>
            <a:chOff x="5657849" y="249044"/>
            <a:chExt cx="2681265" cy="4023359"/>
          </a:xfrm>
        </p:grpSpPr>
        <p:grpSp>
          <p:nvGrpSpPr>
            <p:cNvPr id="11" name="Grupo 10"/>
            <p:cNvGrpSpPr/>
            <p:nvPr/>
          </p:nvGrpSpPr>
          <p:grpSpPr>
            <a:xfrm rot="5400000" flipH="1">
              <a:off x="4986802" y="920091"/>
              <a:ext cx="4023359" cy="2681265"/>
              <a:chOff x="880110" y="3554905"/>
              <a:chExt cx="4023359" cy="2681265"/>
            </a:xfrm>
          </p:grpSpPr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80110" y="3554905"/>
                <a:ext cx="4023359" cy="2681265"/>
              </a:xfrm>
              <a:prstGeom prst="rect">
                <a:avLst/>
              </a:prstGeom>
            </p:spPr>
          </p:pic>
          <p:cxnSp>
            <p:nvCxnSpPr>
              <p:cNvPr id="13" name="Conector recto de flecha 12"/>
              <p:cNvCxnSpPr/>
              <p:nvPr/>
            </p:nvCxnSpPr>
            <p:spPr>
              <a:xfrm flipV="1">
                <a:off x="2628899" y="3554906"/>
                <a:ext cx="1280160" cy="2481262"/>
              </a:xfrm>
              <a:prstGeom prst="straightConnector1">
                <a:avLst/>
              </a:prstGeom>
              <a:ln w="22225">
                <a:solidFill>
                  <a:srgbClr val="00B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upo 13"/>
            <p:cNvGrpSpPr/>
            <p:nvPr/>
          </p:nvGrpSpPr>
          <p:grpSpPr>
            <a:xfrm>
              <a:off x="5847847" y="2226927"/>
              <a:ext cx="1715774" cy="318808"/>
              <a:chOff x="5414299" y="5664270"/>
              <a:chExt cx="1715774" cy="318808"/>
            </a:xfrm>
          </p:grpSpPr>
          <p:sp>
            <p:nvSpPr>
              <p:cNvPr id="15" name="CuadroTexto 14"/>
              <p:cNvSpPr txBox="1"/>
              <p:nvPr/>
            </p:nvSpPr>
            <p:spPr>
              <a:xfrm>
                <a:off x="6135698" y="5664270"/>
                <a:ext cx="994375" cy="318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800" dirty="0" err="1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newAngle</a:t>
                </a:r>
                <a:endParaRPr lang="es-ES" sz="8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6" name="Conector recto de flecha 15"/>
              <p:cNvCxnSpPr/>
              <p:nvPr/>
            </p:nvCxnSpPr>
            <p:spPr>
              <a:xfrm flipV="1">
                <a:off x="5414299" y="5966460"/>
                <a:ext cx="1626581" cy="101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o 16"/>
            <p:cNvSpPr/>
            <p:nvPr/>
          </p:nvSpPr>
          <p:spPr>
            <a:xfrm rot="936380">
              <a:off x="6243179" y="2192886"/>
              <a:ext cx="357596" cy="541533"/>
            </a:xfrm>
            <a:prstGeom prst="arc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6138647" y="839665"/>
            <a:ext cx="1811946" cy="2718906"/>
            <a:chOff x="8747271" y="249044"/>
            <a:chExt cx="2681265" cy="4023359"/>
          </a:xfrm>
        </p:grpSpPr>
        <p:grpSp>
          <p:nvGrpSpPr>
            <p:cNvPr id="20" name="Grupo 19"/>
            <p:cNvGrpSpPr/>
            <p:nvPr/>
          </p:nvGrpSpPr>
          <p:grpSpPr>
            <a:xfrm rot="5400000">
              <a:off x="8076224" y="920091"/>
              <a:ext cx="4023359" cy="2681265"/>
              <a:chOff x="7593331" y="3655458"/>
              <a:chExt cx="4023359" cy="2681265"/>
            </a:xfrm>
          </p:grpSpPr>
          <p:pic>
            <p:nvPicPr>
              <p:cNvPr id="21" name="Imagen 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93331" y="3655458"/>
                <a:ext cx="4023359" cy="2681265"/>
              </a:xfrm>
              <a:prstGeom prst="rect">
                <a:avLst/>
              </a:prstGeom>
            </p:spPr>
          </p:pic>
          <p:cxnSp>
            <p:nvCxnSpPr>
              <p:cNvPr id="22" name="Conector recto de flecha 21"/>
              <p:cNvCxnSpPr/>
              <p:nvPr/>
            </p:nvCxnSpPr>
            <p:spPr>
              <a:xfrm flipH="1" flipV="1">
                <a:off x="9605010" y="3668446"/>
                <a:ext cx="1451610" cy="2525399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o 22"/>
            <p:cNvGrpSpPr/>
            <p:nvPr/>
          </p:nvGrpSpPr>
          <p:grpSpPr>
            <a:xfrm>
              <a:off x="8866912" y="3406103"/>
              <a:ext cx="1761494" cy="323784"/>
              <a:chOff x="5414299" y="5652840"/>
              <a:chExt cx="1761494" cy="323784"/>
            </a:xfrm>
          </p:grpSpPr>
          <p:sp>
            <p:nvSpPr>
              <p:cNvPr id="24" name="CuadroTexto 23"/>
              <p:cNvSpPr txBox="1"/>
              <p:nvPr/>
            </p:nvSpPr>
            <p:spPr>
              <a:xfrm>
                <a:off x="6181418" y="5652840"/>
                <a:ext cx="994375" cy="318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800" dirty="0" err="1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newAngle</a:t>
                </a:r>
                <a:endParaRPr lang="es-ES" sz="8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5" name="Conector recto de flecha 24"/>
              <p:cNvCxnSpPr/>
              <p:nvPr/>
            </p:nvCxnSpPr>
            <p:spPr>
              <a:xfrm flipV="1">
                <a:off x="5414299" y="5966460"/>
                <a:ext cx="1626581" cy="101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Arco 25"/>
            <p:cNvSpPr/>
            <p:nvPr/>
          </p:nvSpPr>
          <p:spPr>
            <a:xfrm rot="936380">
              <a:off x="9197197" y="3396592"/>
              <a:ext cx="357596" cy="541533"/>
            </a:xfrm>
            <a:prstGeom prst="arc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8301375" y="1293145"/>
            <a:ext cx="2718907" cy="1811946"/>
            <a:chOff x="880110" y="3858784"/>
            <a:chExt cx="4023359" cy="2681265"/>
          </a:xfrm>
        </p:grpSpPr>
        <p:grpSp>
          <p:nvGrpSpPr>
            <p:cNvPr id="28" name="Grupo 27"/>
            <p:cNvGrpSpPr/>
            <p:nvPr/>
          </p:nvGrpSpPr>
          <p:grpSpPr>
            <a:xfrm flipH="1">
              <a:off x="880110" y="3858784"/>
              <a:ext cx="4023359" cy="2681265"/>
              <a:chOff x="7016755" y="3554905"/>
              <a:chExt cx="4023359" cy="2681265"/>
            </a:xfrm>
          </p:grpSpPr>
          <p:pic>
            <p:nvPicPr>
              <p:cNvPr id="29" name="Imagen 2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16755" y="3554905"/>
                <a:ext cx="4023359" cy="2681265"/>
              </a:xfrm>
              <a:prstGeom prst="rect">
                <a:avLst/>
              </a:prstGeom>
            </p:spPr>
          </p:pic>
          <p:cxnSp>
            <p:nvCxnSpPr>
              <p:cNvPr id="30" name="Conector recto de flecha 29"/>
              <p:cNvCxnSpPr/>
              <p:nvPr/>
            </p:nvCxnSpPr>
            <p:spPr>
              <a:xfrm flipH="1" flipV="1">
                <a:off x="7199634" y="4795539"/>
                <a:ext cx="3680460" cy="867607"/>
              </a:xfrm>
              <a:prstGeom prst="straightConnector1">
                <a:avLst/>
              </a:prstGeom>
              <a:ln w="22225">
                <a:solidFill>
                  <a:schemeClr val="accent4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upo 30"/>
            <p:cNvGrpSpPr/>
            <p:nvPr/>
          </p:nvGrpSpPr>
          <p:grpSpPr>
            <a:xfrm>
              <a:off x="1040130" y="5688991"/>
              <a:ext cx="1626581" cy="318808"/>
              <a:chOff x="5414299" y="5692322"/>
              <a:chExt cx="1626581" cy="318808"/>
            </a:xfrm>
          </p:grpSpPr>
          <p:sp>
            <p:nvSpPr>
              <p:cNvPr id="32" name="CuadroTexto 31"/>
              <p:cNvSpPr txBox="1"/>
              <p:nvPr/>
            </p:nvSpPr>
            <p:spPr>
              <a:xfrm>
                <a:off x="6024498" y="5692322"/>
                <a:ext cx="994375" cy="318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800" dirty="0" err="1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newAngle</a:t>
                </a:r>
                <a:endParaRPr lang="es-ES" sz="8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Conector recto de flecha 32"/>
              <p:cNvCxnSpPr/>
              <p:nvPr/>
            </p:nvCxnSpPr>
            <p:spPr>
              <a:xfrm flipV="1">
                <a:off x="5414299" y="5966460"/>
                <a:ext cx="1626581" cy="101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Arco 33"/>
            <p:cNvSpPr/>
            <p:nvPr/>
          </p:nvSpPr>
          <p:spPr>
            <a:xfrm rot="936380">
              <a:off x="2183619" y="5646598"/>
              <a:ext cx="357596" cy="541533"/>
            </a:xfrm>
            <a:prstGeom prst="arc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</p:grpSp>
    </p:spTree>
    <p:extLst>
      <p:ext uri="{BB962C8B-B14F-4D97-AF65-F5344CB8AC3E}">
        <p14:creationId xmlns:p14="http://schemas.microsoft.com/office/powerpoint/2010/main" val="287263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7542</TotalTime>
  <Words>131</Words>
  <Application>Microsoft Office PowerPoint</Application>
  <PresentationFormat>Panorámica</PresentationFormat>
  <Paragraphs>40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Felipe Romero</dc:creator>
  <cp:lastModifiedBy>Luis Felipe Romero</cp:lastModifiedBy>
  <cp:revision>13</cp:revision>
  <cp:lastPrinted>2022-11-28T12:50:04Z</cp:lastPrinted>
  <dcterms:created xsi:type="dcterms:W3CDTF">2022-11-24T09:11:18Z</dcterms:created>
  <dcterms:modified xsi:type="dcterms:W3CDTF">2022-11-29T14:53:47Z</dcterms:modified>
</cp:coreProperties>
</file>