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58" r:id="rId4"/>
    <p:sldId id="256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36774-92A4-4928-3D84-570378C17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EDCB86-8B89-7C81-857C-8FC37FA06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F95C53-9A11-F847-EFF7-B2CD23110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C3E6-9610-45DE-B49D-7C683022A8A6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3C6D3-B47C-B7B0-7233-3C8EC6A4B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F29399-4659-C2AA-D1CB-1504126A9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7636-45A0-48D6-BD37-9570F126C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2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296D4-DECF-1099-15F9-6DECAAC7A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B2E721-08CC-C09D-DE44-1909E47E6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FFEF22-FF6C-AE6C-7D11-ECD5BD618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C3E6-9610-45DE-B49D-7C683022A8A6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238C6D-EF51-456D-EEB7-A83FFC428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777528-9CEC-D91B-09EA-A8096AB01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7636-45A0-48D6-BD37-9570F126C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380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FB98B9-923D-57DC-7093-29434EDDB5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1C13CB-FA69-DA71-4045-9D3476F2C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3A3152-93B9-202D-6502-1F804A5C0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C3E6-9610-45DE-B49D-7C683022A8A6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5D1F4F-4129-19C3-F950-06294958B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FE8A19-5A39-A58B-3C15-23828113B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7636-45A0-48D6-BD37-9570F126C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061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9E583-CC60-9C28-24FC-41D520109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C47F40-2F79-2D8C-A6A6-497684B86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2B006B-8ABE-8B99-D00C-BF985FC7B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C3E6-9610-45DE-B49D-7C683022A8A6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71224E-712C-F8FE-CA9B-4A91E6BEA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866B98-BFCF-6C1A-C196-F3099496E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7636-45A0-48D6-BD37-9570F126C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525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C3841C-A842-CB1A-B495-612110223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F3A1D8-DF03-DE47-FCA9-16A755DA7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677448-114D-16FF-1307-E7D50CE70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C3E6-9610-45DE-B49D-7C683022A8A6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7F2568-6442-528A-BF32-AACE7183E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0D562F-1BC6-55C3-3FF8-A3424CBA4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7636-45A0-48D6-BD37-9570F126C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314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D74F20-5961-B966-C2A7-F21DC0141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160952-FA57-DE4D-1558-2B684585D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8B7F63-DEEA-6F41-1ADD-CC0C074E6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032782-9C15-E99C-6EF0-FFB27A3BE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C3E6-9610-45DE-B49D-7C683022A8A6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8FF3E5-4AD7-4A32-6EC6-F1EFC3895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A7674F-616D-A29F-83F0-177824F72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7636-45A0-48D6-BD37-9570F126C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76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958E7-900C-5283-A658-AB97D44E5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3CF76E-C61D-16DA-FEC0-1F8DA161E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355A5B-3C43-68EE-2374-30D654A05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28352E-2786-24B4-0BAC-11E1C3FD58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0DABCC-BC59-0A50-3CE3-B457AF6A20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70816E-321C-84F5-A1A8-59DFC5C3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C3E6-9610-45DE-B49D-7C683022A8A6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5583D2-D2EF-D3CC-3917-DF21927EE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4CE8AD-40D0-0AC3-CADE-A7AE1C23A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7636-45A0-48D6-BD37-9570F126C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424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C3C195-5E93-5E5F-4B74-42817E239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1D70CB-456F-60FE-C6BD-61BE1F12F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C3E6-9610-45DE-B49D-7C683022A8A6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E9CCE4-848A-BCD7-4E99-4BCB02165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62583-77F1-E4AA-E808-CDE5A3E5B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7636-45A0-48D6-BD37-9570F126C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663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B4DF44-F2DC-F78D-C68C-BB75F4855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C3E6-9610-45DE-B49D-7C683022A8A6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4BF423-9687-8556-6787-271078976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038A77-2892-E86F-25AD-679DB3F16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7636-45A0-48D6-BD37-9570F126C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260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BC53E7-F589-CB91-58C3-C227E2B7A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7E82C1-3083-6E8E-D4DB-4CFDC3259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BB7A3B-9240-0B7B-EB5D-65AEA0314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5E6A41-B87F-3584-E362-5C2D844AC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C3E6-9610-45DE-B49D-7C683022A8A6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A9BF53-0F37-1EF8-617D-A6AB6FC52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77BDBA-15AE-5C57-C1BF-8FF063C5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7636-45A0-48D6-BD37-9570F126C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203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CD7F0-40F4-3BC6-33A2-F5941AD9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682471-E9B1-2970-74FC-A7948E01F6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B3239C-E25E-E33C-ECDE-F747B26B6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CA4BCE-D766-DAD2-C3AB-7D2C82D28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C3E6-9610-45DE-B49D-7C683022A8A6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6E2F29-CC6B-0606-1662-ABAAC31FB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E80E09-4658-E9CA-7224-4BF669087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7636-45A0-48D6-BD37-9570F126C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304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D88C096-82D5-7BFC-0F3D-C724C8051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4B2564-1875-B2D5-0051-64DEAC9B2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C84B30-11CD-82EF-38B9-17CFA8F97B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4C3E6-9610-45DE-B49D-7C683022A8A6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A38E00-8BC6-7B96-DD27-4641089309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2828FB-ACBA-A1AE-B294-80D29467E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77636-45A0-48D6-BD37-9570F126C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372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mp"/><Relationship Id="rId13" Type="http://schemas.openxmlformats.org/officeDocument/2006/relationships/image" Target="../media/image12.tmp"/><Relationship Id="rId3" Type="http://schemas.openxmlformats.org/officeDocument/2006/relationships/image" Target="../media/image2.tmp"/><Relationship Id="rId7" Type="http://schemas.openxmlformats.org/officeDocument/2006/relationships/image" Target="../media/image6.tmp"/><Relationship Id="rId12" Type="http://schemas.openxmlformats.org/officeDocument/2006/relationships/image" Target="../media/image11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mp"/><Relationship Id="rId11" Type="http://schemas.openxmlformats.org/officeDocument/2006/relationships/image" Target="../media/image10.tmp"/><Relationship Id="rId5" Type="http://schemas.openxmlformats.org/officeDocument/2006/relationships/image" Target="../media/image4.tmp"/><Relationship Id="rId10" Type="http://schemas.openxmlformats.org/officeDocument/2006/relationships/image" Target="../media/image9.tmp"/><Relationship Id="rId4" Type="http://schemas.openxmlformats.org/officeDocument/2006/relationships/image" Target="../media/image3.tmp"/><Relationship Id="rId9" Type="http://schemas.openxmlformats.org/officeDocument/2006/relationships/image" Target="../media/image8.tm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3017B7B-D844-EB60-9BAC-BB4BCD907030}"/>
              </a:ext>
            </a:extLst>
          </p:cNvPr>
          <p:cNvGrpSpPr/>
          <p:nvPr/>
        </p:nvGrpSpPr>
        <p:grpSpPr>
          <a:xfrm>
            <a:off x="0" y="1696720"/>
            <a:ext cx="12192000" cy="4442789"/>
            <a:chOff x="0" y="1696720"/>
            <a:chExt cx="12192000" cy="4442789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37EC7A80-F637-E594-3CDA-954DD1B83A1D}"/>
                </a:ext>
              </a:extLst>
            </p:cNvPr>
            <p:cNvSpPr/>
            <p:nvPr/>
          </p:nvSpPr>
          <p:spPr>
            <a:xfrm>
              <a:off x="0" y="1696720"/>
              <a:ext cx="12192000" cy="34645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013C608-E60D-8A01-D050-56EB58ECF1D8}"/>
                </a:ext>
              </a:extLst>
            </p:cNvPr>
            <p:cNvSpPr txBox="1"/>
            <p:nvPr/>
          </p:nvSpPr>
          <p:spPr>
            <a:xfrm>
              <a:off x="629920" y="2674949"/>
              <a:ext cx="11562080" cy="15081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3200" b="1" dirty="0" err="1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텍스트마이닝</a:t>
              </a:r>
              <a:r>
                <a:rPr lang="en-US" altLang="ko-KR" sz="3200" b="1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</a:t>
              </a:r>
            </a:p>
            <a:p>
              <a:r>
                <a:rPr lang="ko-KR" altLang="en-US" sz="6000" b="1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한국 역대 대통령 연설문 분석</a:t>
              </a:r>
              <a:endParaRPr lang="en-US" altLang="ko-KR" sz="60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227A6883-E355-8D78-4B68-55A4EA7F04BC}"/>
                </a:ext>
              </a:extLst>
            </p:cNvPr>
            <p:cNvSpPr/>
            <p:nvPr/>
          </p:nvSpPr>
          <p:spPr>
            <a:xfrm>
              <a:off x="6004560" y="5308512"/>
              <a:ext cx="6096000" cy="83099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ko-KR" altLang="en-US" sz="2400" b="1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베리타스 </a:t>
              </a:r>
              <a:r>
                <a:rPr lang="en-US" altLang="ko-KR" sz="2400" b="1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2</a:t>
              </a:r>
              <a:r>
                <a:rPr lang="ko-KR" altLang="en-US" sz="2400" b="1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조</a:t>
              </a:r>
              <a:endParaRPr lang="en-US" altLang="ko-KR" sz="2400" b="1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  <a:p>
              <a:pPr algn="r"/>
              <a:r>
                <a:rPr lang="ko-KR" altLang="en-US" sz="2400" b="1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김우영 </a:t>
              </a:r>
              <a:r>
                <a:rPr lang="ko-KR" altLang="en-US" sz="2400" b="1" dirty="0" err="1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정주연</a:t>
              </a:r>
              <a:r>
                <a:rPr lang="ko-KR" altLang="en-US" sz="2400" b="1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김은희 이태환 김영빈 </a:t>
              </a:r>
              <a:r>
                <a:rPr lang="ko-KR" altLang="en-US" sz="2400" b="1" dirty="0" err="1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손현영</a:t>
              </a:r>
              <a:endParaRPr lang="ko-KR" altLang="en-US" sz="4800" b="1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5983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47F9278E-8714-3F50-D5F7-5B65DB07508A}"/>
              </a:ext>
            </a:extLst>
          </p:cNvPr>
          <p:cNvGrpSpPr/>
          <p:nvPr/>
        </p:nvGrpSpPr>
        <p:grpSpPr>
          <a:xfrm>
            <a:off x="234064" y="51167"/>
            <a:ext cx="11515113" cy="569291"/>
            <a:chOff x="234064" y="51167"/>
            <a:chExt cx="11515113" cy="569291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034D19D-C4E7-1FDD-6589-931250BCE4C9}"/>
                </a:ext>
              </a:extLst>
            </p:cNvPr>
            <p:cNvCxnSpPr>
              <a:cxnSpLocks/>
            </p:cNvCxnSpPr>
            <p:nvPr/>
          </p:nvCxnSpPr>
          <p:spPr>
            <a:xfrm>
              <a:off x="336430" y="620458"/>
              <a:ext cx="1141274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BB6B9C28-13B5-8800-08C5-B7EF510C6D14}"/>
                </a:ext>
              </a:extLst>
            </p:cNvPr>
            <p:cNvGrpSpPr/>
            <p:nvPr/>
          </p:nvGrpSpPr>
          <p:grpSpPr>
            <a:xfrm>
              <a:off x="234064" y="51167"/>
              <a:ext cx="5390647" cy="523220"/>
              <a:chOff x="234064" y="91807"/>
              <a:chExt cx="5390647" cy="523220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A5885B-24EA-ECBB-0549-06F836800A33}"/>
                  </a:ext>
                </a:extLst>
              </p:cNvPr>
              <p:cNvSpPr txBox="1"/>
              <p:nvPr/>
            </p:nvSpPr>
            <p:spPr>
              <a:xfrm>
                <a:off x="234064" y="91807"/>
                <a:ext cx="2692016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2800" b="1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02 </a:t>
                </a:r>
                <a:r>
                  <a:rPr lang="ko-KR" altLang="en-US" sz="2800" b="1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본론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F3AB03D-F869-694E-C580-EED1F4141DC9}"/>
                  </a:ext>
                </a:extLst>
              </p:cNvPr>
              <p:cNvSpPr txBox="1"/>
              <p:nvPr/>
            </p:nvSpPr>
            <p:spPr>
              <a:xfrm>
                <a:off x="1640457" y="191834"/>
                <a:ext cx="398425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b="1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(5) </a:t>
                </a:r>
                <a:r>
                  <a:rPr lang="ko-KR" altLang="en-US" sz="1500" b="1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유사도분석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0245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47F9278E-8714-3F50-D5F7-5B65DB07508A}"/>
              </a:ext>
            </a:extLst>
          </p:cNvPr>
          <p:cNvGrpSpPr/>
          <p:nvPr/>
        </p:nvGrpSpPr>
        <p:grpSpPr>
          <a:xfrm>
            <a:off x="234064" y="51167"/>
            <a:ext cx="11515113" cy="569291"/>
            <a:chOff x="234064" y="51167"/>
            <a:chExt cx="11515113" cy="569291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034D19D-C4E7-1FDD-6589-931250BCE4C9}"/>
                </a:ext>
              </a:extLst>
            </p:cNvPr>
            <p:cNvCxnSpPr>
              <a:cxnSpLocks/>
            </p:cNvCxnSpPr>
            <p:nvPr/>
          </p:nvCxnSpPr>
          <p:spPr>
            <a:xfrm>
              <a:off x="336430" y="620458"/>
              <a:ext cx="1141274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BB6B9C28-13B5-8800-08C5-B7EF510C6D14}"/>
                </a:ext>
              </a:extLst>
            </p:cNvPr>
            <p:cNvGrpSpPr/>
            <p:nvPr/>
          </p:nvGrpSpPr>
          <p:grpSpPr>
            <a:xfrm>
              <a:off x="234064" y="51167"/>
              <a:ext cx="5390647" cy="523220"/>
              <a:chOff x="234064" y="91807"/>
              <a:chExt cx="5390647" cy="523220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A5885B-24EA-ECBB-0549-06F836800A33}"/>
                  </a:ext>
                </a:extLst>
              </p:cNvPr>
              <p:cNvSpPr txBox="1"/>
              <p:nvPr/>
            </p:nvSpPr>
            <p:spPr>
              <a:xfrm>
                <a:off x="234064" y="91807"/>
                <a:ext cx="2692016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2800" b="1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03 </a:t>
                </a:r>
                <a:r>
                  <a:rPr lang="ko-KR" altLang="en-US" sz="2800" b="1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결론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F3AB03D-F869-694E-C580-EED1F4141DC9}"/>
                  </a:ext>
                </a:extLst>
              </p:cNvPr>
              <p:cNvSpPr txBox="1"/>
              <p:nvPr/>
            </p:nvSpPr>
            <p:spPr>
              <a:xfrm>
                <a:off x="1640457" y="191834"/>
                <a:ext cx="398425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b="1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(1) </a:t>
                </a:r>
                <a:r>
                  <a:rPr lang="ko-KR" altLang="en-US" sz="1500" b="1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결과 요약 및 한계점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1804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E63F522-6E5A-1B69-7259-B5C0CC3BEFF5}"/>
              </a:ext>
            </a:extLst>
          </p:cNvPr>
          <p:cNvSpPr/>
          <p:nvPr/>
        </p:nvSpPr>
        <p:spPr>
          <a:xfrm>
            <a:off x="336430" y="2032922"/>
            <a:ext cx="3600000" cy="360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-342900" algn="ctr">
              <a:buAutoNum type="arabicPeriod"/>
            </a:pPr>
            <a:endParaRPr lang="en-US" altLang="ko-KR" sz="2800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indent="-342900" algn="ctr">
              <a:buAutoNum type="arabicPeriod"/>
            </a:pPr>
            <a:r>
              <a:rPr lang="ko-KR" altLang="en-US" sz="28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서론</a:t>
            </a:r>
            <a:endParaRPr lang="en-US" altLang="ko-KR" sz="2800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indent="-342900" algn="ctr">
              <a:buAutoNum type="arabicPeriod"/>
            </a:pPr>
            <a:endParaRPr lang="en-US" altLang="ko-KR" sz="2800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lvl="1" indent="-342900" algn="ctr">
              <a:buAutoNum type="arabicParenBoth"/>
            </a:pPr>
            <a:r>
              <a:rPr lang="ko-KR" altLang="en-US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동기 및 목적</a:t>
            </a:r>
            <a:endParaRPr lang="en-US" altLang="ko-KR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lvl="1" indent="-342900" algn="ctr">
              <a:buAutoNum type="arabicParenBoth"/>
            </a:pPr>
            <a:r>
              <a:rPr lang="ko-KR" altLang="en-US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문헌연구</a:t>
            </a:r>
            <a:endParaRPr lang="en-US" altLang="ko-KR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A3D0AE0-EB80-C1F8-1FDE-0AD69FB9CBF5}"/>
              </a:ext>
            </a:extLst>
          </p:cNvPr>
          <p:cNvGrpSpPr/>
          <p:nvPr/>
        </p:nvGrpSpPr>
        <p:grpSpPr>
          <a:xfrm>
            <a:off x="234063" y="51167"/>
            <a:ext cx="11515114" cy="569291"/>
            <a:chOff x="234063" y="51167"/>
            <a:chExt cx="11515114" cy="569291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478F57C7-AA7E-F023-425C-AC800DFB81EC}"/>
                </a:ext>
              </a:extLst>
            </p:cNvPr>
            <p:cNvCxnSpPr>
              <a:cxnSpLocks/>
            </p:cNvCxnSpPr>
            <p:nvPr/>
          </p:nvCxnSpPr>
          <p:spPr>
            <a:xfrm>
              <a:off x="336430" y="620458"/>
              <a:ext cx="1141274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A18C477-7956-8E0C-F2DB-2A367BBF5735}"/>
                </a:ext>
              </a:extLst>
            </p:cNvPr>
            <p:cNvSpPr txBox="1"/>
            <p:nvPr/>
          </p:nvSpPr>
          <p:spPr>
            <a:xfrm>
              <a:off x="234063" y="51167"/>
              <a:ext cx="4933159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800" b="1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목차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81F12EE-117C-9AEE-6476-00449FE8A951}"/>
              </a:ext>
            </a:extLst>
          </p:cNvPr>
          <p:cNvSpPr txBox="1"/>
          <p:nvPr/>
        </p:nvSpPr>
        <p:spPr>
          <a:xfrm>
            <a:off x="8149177" y="2032922"/>
            <a:ext cx="3600000" cy="360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ko-KR"/>
            </a:defPPr>
            <a:lvl1pPr marL="342900" indent="-342900">
              <a:buAutoNum type="arabicPeriod"/>
              <a:defRPr sz="28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 algn="ctr">
              <a:buNone/>
            </a:pPr>
            <a:endParaRPr lang="en-US" altLang="ko-KR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0" indent="0" algn="ctr">
              <a:buNone/>
            </a:pPr>
            <a:r>
              <a:rPr lang="en-US" altLang="ko-KR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3. </a:t>
            </a:r>
            <a:r>
              <a:rPr lang="ko-KR" altLang="en-US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결론</a:t>
            </a:r>
            <a:endParaRPr lang="en-US" altLang="ko-KR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0" indent="0" algn="ctr">
              <a:buNone/>
            </a:pPr>
            <a:endParaRPr lang="en-US" altLang="ko-KR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14300" lvl="1" algn="ctr"/>
            <a:r>
              <a:rPr lang="en-US" altLang="ko-KR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(1) </a:t>
            </a:r>
            <a:r>
              <a:rPr lang="ko-KR" altLang="en-US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결과 요약 및 한계점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D73006-7F2D-D26F-E8DE-26C757A3397A}"/>
              </a:ext>
            </a:extLst>
          </p:cNvPr>
          <p:cNvSpPr txBox="1"/>
          <p:nvPr/>
        </p:nvSpPr>
        <p:spPr>
          <a:xfrm>
            <a:off x="4242803" y="2032922"/>
            <a:ext cx="3600000" cy="360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ko-KR"/>
            </a:defPPr>
            <a:lvl1pPr marL="342900" indent="-342900">
              <a:buAutoNum type="arabicPeriod"/>
              <a:defRPr sz="28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 algn="ctr">
              <a:buNone/>
            </a:pPr>
            <a:r>
              <a:rPr lang="en-US" altLang="ko-KR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</a:p>
          <a:p>
            <a:pPr marL="0" indent="0" algn="ctr">
              <a:buNone/>
            </a:pPr>
            <a:r>
              <a:rPr lang="en-US" altLang="ko-KR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2. </a:t>
            </a:r>
            <a:r>
              <a:rPr lang="ko-KR" altLang="en-US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본론</a:t>
            </a:r>
            <a:endParaRPr lang="en-US" altLang="ko-KR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0" indent="0" algn="ctr">
              <a:buNone/>
            </a:pPr>
            <a:endParaRPr lang="en-US" altLang="ko-KR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14300" lvl="1" algn="ctr"/>
            <a:r>
              <a:rPr lang="en-US" altLang="ko-KR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(1) </a:t>
            </a:r>
            <a:r>
              <a:rPr lang="ko-KR" altLang="en-US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자료설명</a:t>
            </a:r>
            <a:endParaRPr lang="en-US" altLang="ko-KR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14300" lvl="1" algn="ctr"/>
            <a:r>
              <a:rPr lang="en-US" altLang="ko-KR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(2) </a:t>
            </a:r>
            <a:r>
              <a:rPr lang="en-US" altLang="ko-KR" b="1" dirty="0" err="1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Wordcloud</a:t>
            </a:r>
            <a:endParaRPr lang="en-US" altLang="ko-KR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14300" lvl="1" algn="ctr"/>
            <a:r>
              <a:rPr lang="en-US" altLang="ko-KR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(3) </a:t>
            </a:r>
            <a:r>
              <a:rPr lang="ko-KR" altLang="en-US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감성분석</a:t>
            </a:r>
            <a:endParaRPr lang="en-US" altLang="ko-KR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14300" lvl="1" algn="ctr"/>
            <a:r>
              <a:rPr lang="en-US" altLang="ko-KR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(4) </a:t>
            </a:r>
            <a:r>
              <a:rPr lang="ko-KR" altLang="en-US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군집시각화</a:t>
            </a:r>
            <a:endParaRPr lang="en-US" altLang="ko-KR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14300" lvl="1" algn="ctr"/>
            <a:r>
              <a:rPr lang="en-US" altLang="ko-KR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(5) </a:t>
            </a:r>
            <a:r>
              <a:rPr lang="ko-KR" altLang="en-US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유사도분석</a:t>
            </a:r>
            <a:endParaRPr lang="ko-KR" altLang="en-US" sz="1400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6414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47F9278E-8714-3F50-D5F7-5B65DB07508A}"/>
              </a:ext>
            </a:extLst>
          </p:cNvPr>
          <p:cNvGrpSpPr/>
          <p:nvPr/>
        </p:nvGrpSpPr>
        <p:grpSpPr>
          <a:xfrm>
            <a:off x="234063" y="51167"/>
            <a:ext cx="11515114" cy="569291"/>
            <a:chOff x="234063" y="51167"/>
            <a:chExt cx="11515114" cy="569291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034D19D-C4E7-1FDD-6589-931250BCE4C9}"/>
                </a:ext>
              </a:extLst>
            </p:cNvPr>
            <p:cNvCxnSpPr>
              <a:cxnSpLocks/>
            </p:cNvCxnSpPr>
            <p:nvPr/>
          </p:nvCxnSpPr>
          <p:spPr>
            <a:xfrm>
              <a:off x="336430" y="620458"/>
              <a:ext cx="1141274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1A5885B-24EA-ECBB-0549-06F836800A33}"/>
                </a:ext>
              </a:extLst>
            </p:cNvPr>
            <p:cNvSpPr txBox="1"/>
            <p:nvPr/>
          </p:nvSpPr>
          <p:spPr>
            <a:xfrm>
              <a:off x="234063" y="51167"/>
              <a:ext cx="4933159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Executive summary</a:t>
              </a:r>
              <a:endParaRPr lang="ko-KR" altLang="en-US" sz="28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7511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47F9278E-8714-3F50-D5F7-5B65DB07508A}"/>
              </a:ext>
            </a:extLst>
          </p:cNvPr>
          <p:cNvGrpSpPr/>
          <p:nvPr/>
        </p:nvGrpSpPr>
        <p:grpSpPr>
          <a:xfrm>
            <a:off x="234064" y="51167"/>
            <a:ext cx="11515113" cy="569291"/>
            <a:chOff x="234064" y="51167"/>
            <a:chExt cx="11515113" cy="569291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034D19D-C4E7-1FDD-6589-931250BCE4C9}"/>
                </a:ext>
              </a:extLst>
            </p:cNvPr>
            <p:cNvCxnSpPr>
              <a:cxnSpLocks/>
            </p:cNvCxnSpPr>
            <p:nvPr/>
          </p:nvCxnSpPr>
          <p:spPr>
            <a:xfrm>
              <a:off x="336430" y="620458"/>
              <a:ext cx="1141274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BB6B9C28-13B5-8800-08C5-B7EF510C6D14}"/>
                </a:ext>
              </a:extLst>
            </p:cNvPr>
            <p:cNvGrpSpPr/>
            <p:nvPr/>
          </p:nvGrpSpPr>
          <p:grpSpPr>
            <a:xfrm>
              <a:off x="234064" y="51167"/>
              <a:ext cx="5390647" cy="523220"/>
              <a:chOff x="234064" y="91807"/>
              <a:chExt cx="5390647" cy="523220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A5885B-24EA-ECBB-0549-06F836800A33}"/>
                  </a:ext>
                </a:extLst>
              </p:cNvPr>
              <p:cNvSpPr txBox="1"/>
              <p:nvPr/>
            </p:nvSpPr>
            <p:spPr>
              <a:xfrm>
                <a:off x="234064" y="91807"/>
                <a:ext cx="2692016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2800" b="1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01 </a:t>
                </a:r>
                <a:r>
                  <a:rPr lang="ko-KR" altLang="en-US" sz="2800" b="1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서론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F3AB03D-F869-694E-C580-EED1F4141DC9}"/>
                  </a:ext>
                </a:extLst>
              </p:cNvPr>
              <p:cNvSpPr txBox="1"/>
              <p:nvPr/>
            </p:nvSpPr>
            <p:spPr>
              <a:xfrm>
                <a:off x="1640457" y="191834"/>
                <a:ext cx="398425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b="1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(1) </a:t>
                </a:r>
                <a:r>
                  <a:rPr lang="ko-KR" altLang="en-US" sz="1500" b="1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동기 및 목적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7105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47F9278E-8714-3F50-D5F7-5B65DB07508A}"/>
              </a:ext>
            </a:extLst>
          </p:cNvPr>
          <p:cNvGrpSpPr/>
          <p:nvPr/>
        </p:nvGrpSpPr>
        <p:grpSpPr>
          <a:xfrm>
            <a:off x="234064" y="51167"/>
            <a:ext cx="11515113" cy="569291"/>
            <a:chOff x="234064" y="51167"/>
            <a:chExt cx="11515113" cy="569291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034D19D-C4E7-1FDD-6589-931250BCE4C9}"/>
                </a:ext>
              </a:extLst>
            </p:cNvPr>
            <p:cNvCxnSpPr>
              <a:cxnSpLocks/>
            </p:cNvCxnSpPr>
            <p:nvPr/>
          </p:nvCxnSpPr>
          <p:spPr>
            <a:xfrm>
              <a:off x="336430" y="620458"/>
              <a:ext cx="1141274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BB6B9C28-13B5-8800-08C5-B7EF510C6D14}"/>
                </a:ext>
              </a:extLst>
            </p:cNvPr>
            <p:cNvGrpSpPr/>
            <p:nvPr/>
          </p:nvGrpSpPr>
          <p:grpSpPr>
            <a:xfrm>
              <a:off x="234064" y="51167"/>
              <a:ext cx="5390647" cy="523220"/>
              <a:chOff x="234064" y="91807"/>
              <a:chExt cx="5390647" cy="523220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A5885B-24EA-ECBB-0549-06F836800A33}"/>
                  </a:ext>
                </a:extLst>
              </p:cNvPr>
              <p:cNvSpPr txBox="1"/>
              <p:nvPr/>
            </p:nvSpPr>
            <p:spPr>
              <a:xfrm>
                <a:off x="234064" y="91807"/>
                <a:ext cx="2692016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2800" b="1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01 </a:t>
                </a:r>
                <a:r>
                  <a:rPr lang="ko-KR" altLang="en-US" sz="2800" b="1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서론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F3AB03D-F869-694E-C580-EED1F4141DC9}"/>
                  </a:ext>
                </a:extLst>
              </p:cNvPr>
              <p:cNvSpPr txBox="1"/>
              <p:nvPr/>
            </p:nvSpPr>
            <p:spPr>
              <a:xfrm>
                <a:off x="1640457" y="191834"/>
                <a:ext cx="398425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b="1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(2) </a:t>
                </a:r>
                <a:r>
                  <a:rPr lang="ko-KR" altLang="en-US" sz="1500" b="1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문헌연구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4251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47F9278E-8714-3F50-D5F7-5B65DB07508A}"/>
              </a:ext>
            </a:extLst>
          </p:cNvPr>
          <p:cNvGrpSpPr/>
          <p:nvPr/>
        </p:nvGrpSpPr>
        <p:grpSpPr>
          <a:xfrm>
            <a:off x="234064" y="51167"/>
            <a:ext cx="11515113" cy="569291"/>
            <a:chOff x="234064" y="51167"/>
            <a:chExt cx="11515113" cy="569291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034D19D-C4E7-1FDD-6589-931250BCE4C9}"/>
                </a:ext>
              </a:extLst>
            </p:cNvPr>
            <p:cNvCxnSpPr>
              <a:cxnSpLocks/>
            </p:cNvCxnSpPr>
            <p:nvPr/>
          </p:nvCxnSpPr>
          <p:spPr>
            <a:xfrm>
              <a:off x="336430" y="620458"/>
              <a:ext cx="1141274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BB6B9C28-13B5-8800-08C5-B7EF510C6D14}"/>
                </a:ext>
              </a:extLst>
            </p:cNvPr>
            <p:cNvGrpSpPr/>
            <p:nvPr/>
          </p:nvGrpSpPr>
          <p:grpSpPr>
            <a:xfrm>
              <a:off x="234064" y="51167"/>
              <a:ext cx="5390647" cy="523220"/>
              <a:chOff x="234064" y="91807"/>
              <a:chExt cx="5390647" cy="523220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A5885B-24EA-ECBB-0549-06F836800A33}"/>
                  </a:ext>
                </a:extLst>
              </p:cNvPr>
              <p:cNvSpPr txBox="1"/>
              <p:nvPr/>
            </p:nvSpPr>
            <p:spPr>
              <a:xfrm>
                <a:off x="234064" y="91807"/>
                <a:ext cx="2692016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2800" b="1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02 </a:t>
                </a:r>
                <a:r>
                  <a:rPr lang="ko-KR" altLang="en-US" sz="2800" b="1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본론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F3AB03D-F869-694E-C580-EED1F4141DC9}"/>
                  </a:ext>
                </a:extLst>
              </p:cNvPr>
              <p:cNvSpPr txBox="1"/>
              <p:nvPr/>
            </p:nvSpPr>
            <p:spPr>
              <a:xfrm>
                <a:off x="1640457" y="191834"/>
                <a:ext cx="398425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b="1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(1) </a:t>
                </a:r>
                <a:r>
                  <a:rPr lang="ko-KR" altLang="en-US" sz="1500" b="1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자료설명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387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47F9278E-8714-3F50-D5F7-5B65DB07508A}"/>
              </a:ext>
            </a:extLst>
          </p:cNvPr>
          <p:cNvGrpSpPr/>
          <p:nvPr/>
        </p:nvGrpSpPr>
        <p:grpSpPr>
          <a:xfrm>
            <a:off x="234064" y="51167"/>
            <a:ext cx="11515113" cy="569291"/>
            <a:chOff x="234064" y="51167"/>
            <a:chExt cx="11515113" cy="569291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034D19D-C4E7-1FDD-6589-931250BCE4C9}"/>
                </a:ext>
              </a:extLst>
            </p:cNvPr>
            <p:cNvCxnSpPr>
              <a:cxnSpLocks/>
            </p:cNvCxnSpPr>
            <p:nvPr/>
          </p:nvCxnSpPr>
          <p:spPr>
            <a:xfrm>
              <a:off x="336430" y="620458"/>
              <a:ext cx="1141274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BB6B9C28-13B5-8800-08C5-B7EF510C6D14}"/>
                </a:ext>
              </a:extLst>
            </p:cNvPr>
            <p:cNvGrpSpPr/>
            <p:nvPr/>
          </p:nvGrpSpPr>
          <p:grpSpPr>
            <a:xfrm>
              <a:off x="234064" y="51167"/>
              <a:ext cx="5390647" cy="523220"/>
              <a:chOff x="234064" y="91807"/>
              <a:chExt cx="5390647" cy="523220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A5885B-24EA-ECBB-0549-06F836800A33}"/>
                  </a:ext>
                </a:extLst>
              </p:cNvPr>
              <p:cNvSpPr txBox="1"/>
              <p:nvPr/>
            </p:nvSpPr>
            <p:spPr>
              <a:xfrm>
                <a:off x="234064" y="91807"/>
                <a:ext cx="2692016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2800" b="1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02 </a:t>
                </a:r>
                <a:r>
                  <a:rPr lang="ko-KR" altLang="en-US" sz="2800" b="1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본론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F3AB03D-F869-694E-C580-EED1F4141DC9}"/>
                  </a:ext>
                </a:extLst>
              </p:cNvPr>
              <p:cNvSpPr txBox="1"/>
              <p:nvPr/>
            </p:nvSpPr>
            <p:spPr>
              <a:xfrm>
                <a:off x="1640457" y="191834"/>
                <a:ext cx="398425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b="1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(2) </a:t>
                </a:r>
                <a:r>
                  <a:rPr lang="en-US" altLang="ko-KR" sz="1500" b="1" dirty="0" err="1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Wordcloud</a:t>
                </a:r>
                <a:endParaRPr lang="ko-KR" altLang="en-US" sz="1500" b="1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endParaRPr>
              </a:p>
            </p:txBody>
          </p:sp>
        </p:grp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B73385F-9897-5849-365C-66C870F9F4BC}"/>
              </a:ext>
            </a:extLst>
          </p:cNvPr>
          <p:cNvGrpSpPr/>
          <p:nvPr/>
        </p:nvGrpSpPr>
        <p:grpSpPr>
          <a:xfrm>
            <a:off x="1082386" y="2276368"/>
            <a:ext cx="9920833" cy="3961174"/>
            <a:chOff x="367539" y="1161273"/>
            <a:chExt cx="9920833" cy="3961174"/>
          </a:xfrm>
        </p:grpSpPr>
        <p:pic>
          <p:nvPicPr>
            <p:cNvPr id="3" name="그림 2" descr="텍스트, 폰트, 도표, 평면도이(가) 표시된 사진&#10;&#10;자동 생성된 설명">
              <a:extLst>
                <a:ext uri="{FF2B5EF4-FFF2-40B4-BE49-F238E27FC236}">
                  <a16:creationId xmlns:a16="http://schemas.microsoft.com/office/drawing/2014/main" id="{10F39620-0826-484D-3684-C4CFFC396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012" y="3233618"/>
              <a:ext cx="1783908" cy="1874165"/>
            </a:xfrm>
            <a:prstGeom prst="rect">
              <a:avLst/>
            </a:prstGeom>
          </p:spPr>
        </p:pic>
        <p:pic>
          <p:nvPicPr>
            <p:cNvPr id="5" name="그림 4" descr="텍스트, 폰트, 평면도이(가) 표시된 사진&#10;&#10;자동 생성된 설명">
              <a:extLst>
                <a:ext uri="{FF2B5EF4-FFF2-40B4-BE49-F238E27FC236}">
                  <a16:creationId xmlns:a16="http://schemas.microsoft.com/office/drawing/2014/main" id="{760E1C40-6073-163D-1ABE-887AA749C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6167" y="1161273"/>
              <a:ext cx="2002205" cy="1932134"/>
            </a:xfrm>
            <a:prstGeom prst="rect">
              <a:avLst/>
            </a:prstGeom>
          </p:spPr>
        </p:pic>
        <p:pic>
          <p:nvPicPr>
            <p:cNvPr id="12" name="그림 11" descr="텍스트, 폰트, 그래픽, 타이포그래피이(가) 표시된 사진&#10;&#10;자동 생성된 설명">
              <a:extLst>
                <a:ext uri="{FF2B5EF4-FFF2-40B4-BE49-F238E27FC236}">
                  <a16:creationId xmlns:a16="http://schemas.microsoft.com/office/drawing/2014/main" id="{50BC0942-C034-DBB5-4903-A791134DC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1819" y="3207150"/>
              <a:ext cx="1882650" cy="1915297"/>
            </a:xfrm>
            <a:prstGeom prst="rect">
              <a:avLst/>
            </a:prstGeom>
          </p:spPr>
        </p:pic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578F07E3-F9FD-0EDB-CA08-889C091A6B0D}"/>
                </a:ext>
              </a:extLst>
            </p:cNvPr>
            <p:cNvGrpSpPr/>
            <p:nvPr/>
          </p:nvGrpSpPr>
          <p:grpSpPr>
            <a:xfrm>
              <a:off x="6358231" y="1249270"/>
              <a:ext cx="1861209" cy="1844136"/>
              <a:chOff x="758187" y="4199778"/>
              <a:chExt cx="2598681" cy="2677844"/>
            </a:xfrm>
          </p:grpSpPr>
          <p:pic>
            <p:nvPicPr>
              <p:cNvPr id="16" name="그림 15" descr="폰트이(가) 표시된 사진&#10;&#10;자동 생성된 설명">
                <a:extLst>
                  <a:ext uri="{FF2B5EF4-FFF2-40B4-BE49-F238E27FC236}">
                    <a16:creationId xmlns:a16="http://schemas.microsoft.com/office/drawing/2014/main" id="{BF4C2D40-6664-92F4-1261-A8A75C2F42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3464" y="4576183"/>
                <a:ext cx="2583404" cy="2301439"/>
              </a:xfrm>
              <a:prstGeom prst="rect">
                <a:avLst/>
              </a:prstGeom>
            </p:spPr>
          </p:pic>
          <p:pic>
            <p:nvPicPr>
              <p:cNvPr id="14" name="그림 13" descr="텍스트, 폰트, 디자인이(가) 표시된 사진&#10;&#10;자동 생성된 설명">
                <a:extLst>
                  <a:ext uri="{FF2B5EF4-FFF2-40B4-BE49-F238E27FC236}">
                    <a16:creationId xmlns:a16="http://schemas.microsoft.com/office/drawing/2014/main" id="{B7B33204-FDE8-549A-EEE0-26F1F95C99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8518"/>
              <a:stretch/>
            </p:blipFill>
            <p:spPr>
              <a:xfrm>
                <a:off x="758187" y="4199778"/>
                <a:ext cx="2560542" cy="416036"/>
              </a:xfrm>
              <a:prstGeom prst="rect">
                <a:avLst/>
              </a:prstGeom>
            </p:spPr>
          </p:pic>
        </p:grpSp>
        <p:pic>
          <p:nvPicPr>
            <p:cNvPr id="19" name="그림 18" descr="텍스트, 폰트, 친필, 그래픽이(가) 표시된 사진&#10;&#10;자동 생성된 설명">
              <a:extLst>
                <a:ext uri="{FF2B5EF4-FFF2-40B4-BE49-F238E27FC236}">
                  <a16:creationId xmlns:a16="http://schemas.microsoft.com/office/drawing/2014/main" id="{ECC5AB29-7554-A22B-1929-E4A22B4F7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6167" y="3138173"/>
              <a:ext cx="2002205" cy="1984272"/>
            </a:xfrm>
            <a:prstGeom prst="rect">
              <a:avLst/>
            </a:prstGeom>
          </p:spPr>
        </p:pic>
        <p:pic>
          <p:nvPicPr>
            <p:cNvPr id="21" name="그림 20" descr="텍스트, 폰트, 평면도, 디자인이(가) 표시된 사진&#10;&#10;자동 생성된 설명">
              <a:extLst>
                <a:ext uri="{FF2B5EF4-FFF2-40B4-BE49-F238E27FC236}">
                  <a16:creationId xmlns:a16="http://schemas.microsoft.com/office/drawing/2014/main" id="{968A63DE-EEE5-7294-95F1-D97B3C4D4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2025" y="3207151"/>
              <a:ext cx="1957416" cy="1877182"/>
            </a:xfrm>
            <a:prstGeom prst="rect">
              <a:avLst/>
            </a:prstGeom>
          </p:spPr>
        </p:pic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8DD23890-286A-5925-01D6-230CB4C1D2EA}"/>
                </a:ext>
              </a:extLst>
            </p:cNvPr>
            <p:cNvGrpSpPr/>
            <p:nvPr/>
          </p:nvGrpSpPr>
          <p:grpSpPr>
            <a:xfrm>
              <a:off x="2353123" y="1329391"/>
              <a:ext cx="1711346" cy="1703183"/>
              <a:chOff x="5194950" y="3693804"/>
              <a:chExt cx="2582594" cy="2579383"/>
            </a:xfrm>
          </p:grpSpPr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38D1A569-8527-60F1-E13B-AD5665C948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94950" y="5899775"/>
                <a:ext cx="2530059" cy="373412"/>
              </a:xfrm>
              <a:prstGeom prst="rect">
                <a:avLst/>
              </a:prstGeom>
            </p:spPr>
          </p:pic>
          <p:pic>
            <p:nvPicPr>
              <p:cNvPr id="23" name="그림 22" descr="폰트, 텍스트, 평면도, 도표이(가) 표시된 사진&#10;&#10;자동 생성된 설명">
                <a:extLst>
                  <a:ext uri="{FF2B5EF4-FFF2-40B4-BE49-F238E27FC236}">
                    <a16:creationId xmlns:a16="http://schemas.microsoft.com/office/drawing/2014/main" id="{9EE5AC6C-31B7-991B-342E-B27405EEAD0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535"/>
              <a:stretch/>
            </p:blipFill>
            <p:spPr>
              <a:xfrm>
                <a:off x="5217002" y="3693804"/>
                <a:ext cx="2560542" cy="2213591"/>
              </a:xfrm>
              <a:prstGeom prst="rect">
                <a:avLst/>
              </a:prstGeom>
            </p:spPr>
          </p:pic>
        </p:grpSp>
        <p:pic>
          <p:nvPicPr>
            <p:cNvPr id="28" name="그림 27" descr="폰트, 텍스트, 평면도, 도표이(가) 표시된 사진&#10;&#10;자동 생성된 설명">
              <a:extLst>
                <a:ext uri="{FF2B5EF4-FFF2-40B4-BE49-F238E27FC236}">
                  <a16:creationId xmlns:a16="http://schemas.microsoft.com/office/drawing/2014/main" id="{600524F9-C70A-78B8-7428-58077A783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9019" y="3245264"/>
              <a:ext cx="2002205" cy="1839068"/>
            </a:xfrm>
            <a:prstGeom prst="rect">
              <a:avLst/>
            </a:prstGeom>
          </p:spPr>
        </p:pic>
        <p:pic>
          <p:nvPicPr>
            <p:cNvPr id="30" name="그림 29" descr="텍스트, 폰트, 그래픽, 그래픽 디자인이(가) 표시된 사진&#10;&#10;자동 생성된 설명">
              <a:extLst>
                <a:ext uri="{FF2B5EF4-FFF2-40B4-BE49-F238E27FC236}">
                  <a16:creationId xmlns:a16="http://schemas.microsoft.com/office/drawing/2014/main" id="{78CBB2BA-4CAE-B2E4-0BB6-2C4CECD52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539" y="1324639"/>
              <a:ext cx="1713819" cy="1768781"/>
            </a:xfrm>
            <a:prstGeom prst="rect">
              <a:avLst/>
            </a:prstGeom>
          </p:spPr>
        </p:pic>
        <p:pic>
          <p:nvPicPr>
            <p:cNvPr id="32" name="그림 31" descr="폰트, 텍스트, 다채로움, 그래픽이(가) 표시된 사진&#10;&#10;자동 생성된 설명">
              <a:extLst>
                <a:ext uri="{FF2B5EF4-FFF2-40B4-BE49-F238E27FC236}">
                  <a16:creationId xmlns:a16="http://schemas.microsoft.com/office/drawing/2014/main" id="{DC50BC9E-5014-47FA-6A81-A33AE538D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9019" y="1249279"/>
              <a:ext cx="2002205" cy="1844136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740B886-A1BF-2D8C-0C63-D39AD690DD9C}"/>
              </a:ext>
            </a:extLst>
          </p:cNvPr>
          <p:cNvSpPr txBox="1"/>
          <p:nvPr/>
        </p:nvSpPr>
        <p:spPr>
          <a:xfrm>
            <a:off x="336430" y="717630"/>
            <a:ext cx="11562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ㅇㅇㅇㅇㅇㅇㅇ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3548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47F9278E-8714-3F50-D5F7-5B65DB07508A}"/>
              </a:ext>
            </a:extLst>
          </p:cNvPr>
          <p:cNvGrpSpPr/>
          <p:nvPr/>
        </p:nvGrpSpPr>
        <p:grpSpPr>
          <a:xfrm>
            <a:off x="234064" y="51167"/>
            <a:ext cx="11515113" cy="569291"/>
            <a:chOff x="234064" y="51167"/>
            <a:chExt cx="11515113" cy="569291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034D19D-C4E7-1FDD-6589-931250BCE4C9}"/>
                </a:ext>
              </a:extLst>
            </p:cNvPr>
            <p:cNvCxnSpPr>
              <a:cxnSpLocks/>
            </p:cNvCxnSpPr>
            <p:nvPr/>
          </p:nvCxnSpPr>
          <p:spPr>
            <a:xfrm>
              <a:off x="336430" y="620458"/>
              <a:ext cx="1141274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BB6B9C28-13B5-8800-08C5-B7EF510C6D14}"/>
                </a:ext>
              </a:extLst>
            </p:cNvPr>
            <p:cNvGrpSpPr/>
            <p:nvPr/>
          </p:nvGrpSpPr>
          <p:grpSpPr>
            <a:xfrm>
              <a:off x="234064" y="51167"/>
              <a:ext cx="5390647" cy="523220"/>
              <a:chOff x="234064" y="91807"/>
              <a:chExt cx="5390647" cy="523220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A5885B-24EA-ECBB-0549-06F836800A33}"/>
                  </a:ext>
                </a:extLst>
              </p:cNvPr>
              <p:cNvSpPr txBox="1"/>
              <p:nvPr/>
            </p:nvSpPr>
            <p:spPr>
              <a:xfrm>
                <a:off x="234064" y="91807"/>
                <a:ext cx="2692016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2800" b="1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02 </a:t>
                </a:r>
                <a:r>
                  <a:rPr lang="ko-KR" altLang="en-US" sz="2800" b="1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본론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F3AB03D-F869-694E-C580-EED1F4141DC9}"/>
                  </a:ext>
                </a:extLst>
              </p:cNvPr>
              <p:cNvSpPr txBox="1"/>
              <p:nvPr/>
            </p:nvSpPr>
            <p:spPr>
              <a:xfrm>
                <a:off x="1640457" y="191834"/>
                <a:ext cx="398425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b="1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(3) </a:t>
                </a:r>
                <a:r>
                  <a:rPr lang="ko-KR" altLang="en-US" sz="1500" b="1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감성분석</a:t>
                </a: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28E548E-F6A1-FE99-D066-65E49400B201}"/>
              </a:ext>
            </a:extLst>
          </p:cNvPr>
          <p:cNvSpPr txBox="1"/>
          <p:nvPr/>
        </p:nvSpPr>
        <p:spPr>
          <a:xfrm>
            <a:off x="336430" y="717630"/>
            <a:ext cx="11562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ㅇㅇㅇㅇㅇㅇㅇ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1962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47F9278E-8714-3F50-D5F7-5B65DB07508A}"/>
              </a:ext>
            </a:extLst>
          </p:cNvPr>
          <p:cNvGrpSpPr/>
          <p:nvPr/>
        </p:nvGrpSpPr>
        <p:grpSpPr>
          <a:xfrm>
            <a:off x="234064" y="51167"/>
            <a:ext cx="11515113" cy="569291"/>
            <a:chOff x="234064" y="51167"/>
            <a:chExt cx="11515113" cy="569291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034D19D-C4E7-1FDD-6589-931250BCE4C9}"/>
                </a:ext>
              </a:extLst>
            </p:cNvPr>
            <p:cNvCxnSpPr>
              <a:cxnSpLocks/>
            </p:cNvCxnSpPr>
            <p:nvPr/>
          </p:nvCxnSpPr>
          <p:spPr>
            <a:xfrm>
              <a:off x="336430" y="620458"/>
              <a:ext cx="1141274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BB6B9C28-13B5-8800-08C5-B7EF510C6D14}"/>
                </a:ext>
              </a:extLst>
            </p:cNvPr>
            <p:cNvGrpSpPr/>
            <p:nvPr/>
          </p:nvGrpSpPr>
          <p:grpSpPr>
            <a:xfrm>
              <a:off x="234064" y="51167"/>
              <a:ext cx="5390647" cy="523220"/>
              <a:chOff x="234064" y="91807"/>
              <a:chExt cx="5390647" cy="523220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A5885B-24EA-ECBB-0549-06F836800A33}"/>
                  </a:ext>
                </a:extLst>
              </p:cNvPr>
              <p:cNvSpPr txBox="1"/>
              <p:nvPr/>
            </p:nvSpPr>
            <p:spPr>
              <a:xfrm>
                <a:off x="234064" y="91807"/>
                <a:ext cx="2692016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2800" b="1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02 </a:t>
                </a:r>
                <a:r>
                  <a:rPr lang="ko-KR" altLang="en-US" sz="2800" b="1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본론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F3AB03D-F869-694E-C580-EED1F4141DC9}"/>
                  </a:ext>
                </a:extLst>
              </p:cNvPr>
              <p:cNvSpPr txBox="1"/>
              <p:nvPr/>
            </p:nvSpPr>
            <p:spPr>
              <a:xfrm>
                <a:off x="1640457" y="191834"/>
                <a:ext cx="398425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b="1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(4) </a:t>
                </a:r>
                <a:r>
                  <a:rPr lang="ko-KR" altLang="en-US" sz="1500" b="1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군집시각화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3151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112</Words>
  <Application>Microsoft Office PowerPoint</Application>
  <PresentationFormat>와이드스크린</PresentationFormat>
  <Paragraphs>41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Microsoft GothicNeo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 HYUNYOUNG</dc:creator>
  <cp:lastModifiedBy>SON HYUNYOUNG</cp:lastModifiedBy>
  <cp:revision>5</cp:revision>
  <dcterms:created xsi:type="dcterms:W3CDTF">2023-10-18T14:01:43Z</dcterms:created>
  <dcterms:modified xsi:type="dcterms:W3CDTF">2023-10-18T14:31:15Z</dcterms:modified>
</cp:coreProperties>
</file>