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3" r:id="rId5"/>
    <p:sldId id="274" r:id="rId6"/>
    <p:sldId id="275" r:id="rId7"/>
    <p:sldId id="269" r:id="rId8"/>
    <p:sldId id="276" r:id="rId9"/>
    <p:sldId id="278" r:id="rId10"/>
    <p:sldId id="277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98919-F0C6-4DA7-ADB8-95AFFD77E3F5}" v="263" dt="2023-10-20T12:30:28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6" autoAdjust="0"/>
  </p:normalViewPr>
  <p:slideViewPr>
    <p:cSldViewPr snapToGrid="0">
      <p:cViewPr>
        <p:scale>
          <a:sx n="75" d="100"/>
          <a:sy n="75" d="100"/>
        </p:scale>
        <p:origin x="1836" y="744"/>
      </p:cViewPr>
      <p:guideLst>
        <p:guide pos="3840"/>
        <p:guide orient="horz" pos="2160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우영(Kim Wooyoung)" userId="53ec715c-c07e-4b1b-a23a-8147b50944ae" providerId="ADAL" clId="{45298919-F0C6-4DA7-ADB8-95AFFD77E3F5}"/>
    <pc:docChg chg="undo redo custSel addSld delSld modSld sldOrd">
      <pc:chgData name="김우영(Kim Wooyoung)" userId="53ec715c-c07e-4b1b-a23a-8147b50944ae" providerId="ADAL" clId="{45298919-F0C6-4DA7-ADB8-95AFFD77E3F5}" dt="2023-10-20T12:30:59.348" v="6759" actId="12788"/>
      <pc:docMkLst>
        <pc:docMk/>
      </pc:docMkLst>
      <pc:sldChg chg="addSp delSp modSp mod">
        <pc:chgData name="김우영(Kim Wooyoung)" userId="53ec715c-c07e-4b1b-a23a-8147b50944ae" providerId="ADAL" clId="{45298919-F0C6-4DA7-ADB8-95AFFD77E3F5}" dt="2023-10-20T12:30:59.348" v="6759" actId="12788"/>
        <pc:sldMkLst>
          <pc:docMk/>
          <pc:sldMk cId="0" sldId="256"/>
        </pc:sldMkLst>
        <pc:spChg chg="add mod">
          <ac:chgData name="김우영(Kim Wooyoung)" userId="53ec715c-c07e-4b1b-a23a-8147b50944ae" providerId="ADAL" clId="{45298919-F0C6-4DA7-ADB8-95AFFD77E3F5}" dt="2023-10-20T12:30:55.913" v="6758" actId="1038"/>
          <ac:spMkLst>
            <pc:docMk/>
            <pc:sldMk cId="0" sldId="256"/>
            <ac:spMk id="2" creationId="{9AE5A96E-9187-DEFF-F118-A4716311874B}"/>
          </ac:spMkLst>
        </pc:spChg>
        <pc:spChg chg="mod topLvl">
          <ac:chgData name="김우영(Kim Wooyoung)" userId="53ec715c-c07e-4b1b-a23a-8147b50944ae" providerId="ADAL" clId="{45298919-F0C6-4DA7-ADB8-95AFFD77E3F5}" dt="2023-10-20T12:30:59.348" v="6759" actId="12788"/>
          <ac:spMkLst>
            <pc:docMk/>
            <pc:sldMk cId="0" sldId="256"/>
            <ac:spMk id="85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2:30:59.348" v="6759" actId="12788"/>
          <ac:spMkLst>
            <pc:docMk/>
            <pc:sldMk cId="0" sldId="256"/>
            <ac:spMk id="86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2:30:10.007" v="6705" actId="1036"/>
          <ac:spMkLst>
            <pc:docMk/>
            <pc:sldMk cId="0" sldId="256"/>
            <ac:spMk id="87" creationId="{00000000-0000-0000-0000-000000000000}"/>
          </ac:spMkLst>
        </pc:spChg>
        <pc:grpChg chg="del mod">
          <ac:chgData name="김우영(Kim Wooyoung)" userId="53ec715c-c07e-4b1b-a23a-8147b50944ae" providerId="ADAL" clId="{45298919-F0C6-4DA7-ADB8-95AFFD77E3F5}" dt="2023-10-20T12:29:23.729" v="6611" actId="165"/>
          <ac:grpSpMkLst>
            <pc:docMk/>
            <pc:sldMk cId="0" sldId="256"/>
            <ac:grpSpMk id="84" creationId="{00000000-0000-0000-0000-000000000000}"/>
          </ac:grpSpMkLst>
        </pc:grpChg>
      </pc:sldChg>
      <pc:sldChg chg="addSp delSp modSp mod">
        <pc:chgData name="김우영(Kim Wooyoung)" userId="53ec715c-c07e-4b1b-a23a-8147b50944ae" providerId="ADAL" clId="{45298919-F0C6-4DA7-ADB8-95AFFD77E3F5}" dt="2023-10-20T12:25:44.511" v="6263" actId="113"/>
        <pc:sldMkLst>
          <pc:docMk/>
          <pc:sldMk cId="0" sldId="257"/>
        </pc:sldMkLst>
        <pc:spChg chg="mod topLvl">
          <ac:chgData name="김우영(Kim Wooyoung)" userId="53ec715c-c07e-4b1b-a23a-8147b50944ae" providerId="ADAL" clId="{45298919-F0C6-4DA7-ADB8-95AFFD77E3F5}" dt="2023-10-20T12:21:31.666" v="5743" actId="478"/>
          <ac:spMkLst>
            <pc:docMk/>
            <pc:sldMk cId="0" sldId="257"/>
            <ac:spMk id="4" creationId="{B65B140C-A2DE-D385-0B6B-0082983BA282}"/>
          </ac:spMkLst>
        </pc:spChg>
        <pc:spChg chg="del mod topLvl">
          <ac:chgData name="김우영(Kim Wooyoung)" userId="53ec715c-c07e-4b1b-a23a-8147b50944ae" providerId="ADAL" clId="{45298919-F0C6-4DA7-ADB8-95AFFD77E3F5}" dt="2023-10-20T12:21:31.666" v="5743" actId="478"/>
          <ac:spMkLst>
            <pc:docMk/>
            <pc:sldMk cId="0" sldId="257"/>
            <ac:spMk id="5" creationId="{C8DD370F-99DA-245F-50A6-05F3958E1270}"/>
          </ac:spMkLst>
        </pc:spChg>
        <pc:spChg chg="add mod">
          <ac:chgData name="김우영(Kim Wooyoung)" userId="53ec715c-c07e-4b1b-a23a-8147b50944ae" providerId="ADAL" clId="{45298919-F0C6-4DA7-ADB8-95AFFD77E3F5}" dt="2023-10-20T12:25:44.511" v="6263" actId="113"/>
          <ac:spMkLst>
            <pc:docMk/>
            <pc:sldMk cId="0" sldId="257"/>
            <ac:spMk id="6" creationId="{7CDCBD6A-9756-AB08-1DA9-ADC01B38A225}"/>
          </ac:spMkLst>
        </pc:spChg>
        <pc:spChg chg="del mod">
          <ac:chgData name="김우영(Kim Wooyoung)" userId="53ec715c-c07e-4b1b-a23a-8147b50944ae" providerId="ADAL" clId="{45298919-F0C6-4DA7-ADB8-95AFFD77E3F5}" dt="2023-10-20T12:23:01.595" v="6056" actId="478"/>
          <ac:spMkLst>
            <pc:docMk/>
            <pc:sldMk cId="0" sldId="257"/>
            <ac:spMk id="92" creationId="{00000000-0000-0000-0000-000000000000}"/>
          </ac:spMkLst>
        </pc:spChg>
        <pc:spChg chg="del mod">
          <ac:chgData name="김우영(Kim Wooyoung)" userId="53ec715c-c07e-4b1b-a23a-8147b50944ae" providerId="ADAL" clId="{45298919-F0C6-4DA7-ADB8-95AFFD77E3F5}" dt="2023-10-20T12:23:01.595" v="6056" actId="478"/>
          <ac:spMkLst>
            <pc:docMk/>
            <pc:sldMk cId="0" sldId="257"/>
            <ac:spMk id="96" creationId="{00000000-0000-0000-0000-000000000000}"/>
          </ac:spMkLst>
        </pc:spChg>
        <pc:spChg chg="del mod">
          <ac:chgData name="김우영(Kim Wooyoung)" userId="53ec715c-c07e-4b1b-a23a-8147b50944ae" providerId="ADAL" clId="{45298919-F0C6-4DA7-ADB8-95AFFD77E3F5}" dt="2023-10-20T12:23:01.595" v="6056" actId="478"/>
          <ac:spMkLst>
            <pc:docMk/>
            <pc:sldMk cId="0" sldId="257"/>
            <ac:spMk id="97" creationId="{00000000-0000-0000-0000-000000000000}"/>
          </ac:spMkLst>
        </pc:spChg>
        <pc:grpChg chg="add del mod">
          <ac:chgData name="김우영(Kim Wooyoung)" userId="53ec715c-c07e-4b1b-a23a-8147b50944ae" providerId="ADAL" clId="{45298919-F0C6-4DA7-ADB8-95AFFD77E3F5}" dt="2023-10-20T12:21:31.666" v="5743" actId="478"/>
          <ac:grpSpMkLst>
            <pc:docMk/>
            <pc:sldMk cId="0" sldId="257"/>
            <ac:grpSpMk id="3" creationId="{68D0A4B5-6CC5-20DF-52AD-D529E4CD2089}"/>
          </ac:grpSpMkLst>
        </pc:grpChg>
        <pc:grpChg chg="del">
          <ac:chgData name="김우영(Kim Wooyoung)" userId="53ec715c-c07e-4b1b-a23a-8147b50944ae" providerId="ADAL" clId="{45298919-F0C6-4DA7-ADB8-95AFFD77E3F5}" dt="2023-10-20T12:20:58.486" v="5715" actId="478"/>
          <ac:grpSpMkLst>
            <pc:docMk/>
            <pc:sldMk cId="0" sldId="257"/>
            <ac:grpSpMk id="93" creationId="{00000000-0000-0000-0000-000000000000}"/>
          </ac:grpSpMkLst>
        </pc:grpChg>
        <pc:cxnChg chg="add mod">
          <ac:chgData name="김우영(Kim Wooyoung)" userId="53ec715c-c07e-4b1b-a23a-8147b50944ae" providerId="ADAL" clId="{45298919-F0C6-4DA7-ADB8-95AFFD77E3F5}" dt="2023-10-20T12:20:59.027" v="5716"/>
          <ac:cxnSpMkLst>
            <pc:docMk/>
            <pc:sldMk cId="0" sldId="257"/>
            <ac:cxnSpMk id="2" creationId="{F010C585-AA48-6A9E-5AB6-A52E8AF90850}"/>
          </ac:cxnSpMkLst>
        </pc:cxnChg>
      </pc:sldChg>
      <pc:sldChg chg="del">
        <pc:chgData name="김우영(Kim Wooyoung)" userId="53ec715c-c07e-4b1b-a23a-8147b50944ae" providerId="ADAL" clId="{45298919-F0C6-4DA7-ADB8-95AFFD77E3F5}" dt="2023-10-20T12:17:07.586" v="5642" actId="47"/>
        <pc:sldMkLst>
          <pc:docMk/>
          <pc:sldMk cId="0" sldId="258"/>
        </pc:sldMkLst>
      </pc:sldChg>
      <pc:sldChg chg="addSp delSp modSp mod">
        <pc:chgData name="김우영(Kim Wooyoung)" userId="53ec715c-c07e-4b1b-a23a-8147b50944ae" providerId="ADAL" clId="{45298919-F0C6-4DA7-ADB8-95AFFD77E3F5}" dt="2023-10-20T12:25:55.780" v="6280"/>
        <pc:sldMkLst>
          <pc:docMk/>
          <pc:sldMk cId="0" sldId="259"/>
        </pc:sldMkLst>
        <pc:spChg chg="add mod">
          <ac:chgData name="김우영(Kim Wooyoung)" userId="53ec715c-c07e-4b1b-a23a-8147b50944ae" providerId="ADAL" clId="{45298919-F0C6-4DA7-ADB8-95AFFD77E3F5}" dt="2023-10-20T12:16:47.071" v="5613" actId="1036"/>
          <ac:spMkLst>
            <pc:docMk/>
            <pc:sldMk cId="0" sldId="259"/>
            <ac:spMk id="2" creationId="{33359009-4CEB-F7F4-D940-C3663682E4A7}"/>
          </ac:spMkLst>
        </pc:spChg>
        <pc:spChg chg="add mod">
          <ac:chgData name="김우영(Kim Wooyoung)" userId="53ec715c-c07e-4b1b-a23a-8147b50944ae" providerId="ADAL" clId="{45298919-F0C6-4DA7-ADB8-95AFFD77E3F5}" dt="2023-10-20T10:58:59.747" v="1441" actId="20577"/>
          <ac:spMkLst>
            <pc:docMk/>
            <pc:sldMk cId="0" sldId="259"/>
            <ac:spMk id="4" creationId="{25922CA1-4ADE-9DD6-F4CA-5D9900980C85}"/>
          </ac:spMkLst>
        </pc:spChg>
        <pc:spChg chg="add mod">
          <ac:chgData name="김우영(Kim Wooyoung)" userId="53ec715c-c07e-4b1b-a23a-8147b50944ae" providerId="ADAL" clId="{45298919-F0C6-4DA7-ADB8-95AFFD77E3F5}" dt="2023-10-20T12:16:47.071" v="5613" actId="1036"/>
          <ac:spMkLst>
            <pc:docMk/>
            <pc:sldMk cId="0" sldId="259"/>
            <ac:spMk id="5" creationId="{A92D19BA-4CAC-15A1-16EA-4C6030A2A8FE}"/>
          </ac:spMkLst>
        </pc:spChg>
        <pc:spChg chg="add mod">
          <ac:chgData name="김우영(Kim Wooyoung)" userId="53ec715c-c07e-4b1b-a23a-8147b50944ae" providerId="ADAL" clId="{45298919-F0C6-4DA7-ADB8-95AFFD77E3F5}" dt="2023-10-20T12:16:47.071" v="5613" actId="1036"/>
          <ac:spMkLst>
            <pc:docMk/>
            <pc:sldMk cId="0" sldId="259"/>
            <ac:spMk id="6" creationId="{E323D7F7-4887-6553-4DA0-0CFBF5570914}"/>
          </ac:spMkLst>
        </pc:spChg>
        <pc:spChg chg="add mod">
          <ac:chgData name="김우영(Kim Wooyoung)" userId="53ec715c-c07e-4b1b-a23a-8147b50944ae" providerId="ADAL" clId="{45298919-F0C6-4DA7-ADB8-95AFFD77E3F5}" dt="2023-10-20T12:21:19.832" v="5735" actId="113"/>
          <ac:spMkLst>
            <pc:docMk/>
            <pc:sldMk cId="0" sldId="259"/>
            <ac:spMk id="7" creationId="{A4FAF6CA-5F04-3BC3-E308-E9363BF707C5}"/>
          </ac:spMkLst>
        </pc:spChg>
        <pc:spChg chg="mod topLvl">
          <ac:chgData name="김우영(Kim Wooyoung)" userId="53ec715c-c07e-4b1b-a23a-8147b50944ae" providerId="ADAL" clId="{45298919-F0C6-4DA7-ADB8-95AFFD77E3F5}" dt="2023-10-20T12:25:55.780" v="6280"/>
          <ac:spMkLst>
            <pc:docMk/>
            <pc:sldMk cId="0" sldId="259"/>
            <ac:spMk id="113" creationId="{00000000-0000-0000-0000-000000000000}"/>
          </ac:spMkLst>
        </pc:spChg>
        <pc:spChg chg="del mod topLvl">
          <ac:chgData name="김우영(Kim Wooyoung)" userId="53ec715c-c07e-4b1b-a23a-8147b50944ae" providerId="ADAL" clId="{45298919-F0C6-4DA7-ADB8-95AFFD77E3F5}" dt="2023-10-20T12:25:50.753" v="6264" actId="478"/>
          <ac:spMkLst>
            <pc:docMk/>
            <pc:sldMk cId="0" sldId="259"/>
            <ac:spMk id="114" creationId="{00000000-0000-0000-0000-000000000000}"/>
          </ac:spMkLst>
        </pc:spChg>
        <pc:grpChg chg="del">
          <ac:chgData name="김우영(Kim Wooyoung)" userId="53ec715c-c07e-4b1b-a23a-8147b50944ae" providerId="ADAL" clId="{45298919-F0C6-4DA7-ADB8-95AFFD77E3F5}" dt="2023-10-20T12:19:21.553" v="5645" actId="165"/>
          <ac:grpSpMkLst>
            <pc:docMk/>
            <pc:sldMk cId="0" sldId="259"/>
            <ac:grpSpMk id="110" creationId="{00000000-0000-0000-0000-000000000000}"/>
          </ac:grpSpMkLst>
        </pc:grpChg>
        <pc:grpChg chg="del mod topLvl">
          <ac:chgData name="김우영(Kim Wooyoung)" userId="53ec715c-c07e-4b1b-a23a-8147b50944ae" providerId="ADAL" clId="{45298919-F0C6-4DA7-ADB8-95AFFD77E3F5}" dt="2023-10-20T12:25:50.753" v="6264" actId="478"/>
          <ac:grpSpMkLst>
            <pc:docMk/>
            <pc:sldMk cId="0" sldId="259"/>
            <ac:grpSpMk id="112" creationId="{00000000-0000-0000-0000-000000000000}"/>
          </ac:grpSpMkLst>
        </pc:grpChg>
        <pc:picChg chg="add mod">
          <ac:chgData name="김우영(Kim Wooyoung)" userId="53ec715c-c07e-4b1b-a23a-8147b50944ae" providerId="ADAL" clId="{45298919-F0C6-4DA7-ADB8-95AFFD77E3F5}" dt="2023-10-20T12:21:11.095" v="5731" actId="1038"/>
          <ac:picMkLst>
            <pc:docMk/>
            <pc:sldMk cId="0" sldId="259"/>
            <ac:picMk id="3" creationId="{0C8E02C3-06CE-B28B-CD28-D0CCEEBFB6C7}"/>
          </ac:picMkLst>
        </pc:picChg>
        <pc:cxnChg chg="mod topLvl">
          <ac:chgData name="김우영(Kim Wooyoung)" userId="53ec715c-c07e-4b1b-a23a-8147b50944ae" providerId="ADAL" clId="{45298919-F0C6-4DA7-ADB8-95AFFD77E3F5}" dt="2023-10-20T12:19:27.708" v="5648" actId="14100"/>
          <ac:cxnSpMkLst>
            <pc:docMk/>
            <pc:sldMk cId="0" sldId="259"/>
            <ac:cxnSpMk id="111" creationId="{00000000-0000-0000-0000-000000000000}"/>
          </ac:cxnSpMkLst>
        </pc:cxnChg>
      </pc:sldChg>
      <pc:sldChg chg="addSp modSp del mod modNotes">
        <pc:chgData name="김우영(Kim Wooyoung)" userId="53ec715c-c07e-4b1b-a23a-8147b50944ae" providerId="ADAL" clId="{45298919-F0C6-4DA7-ADB8-95AFFD77E3F5}" dt="2023-10-20T11:10:33.798" v="2468" actId="47"/>
        <pc:sldMkLst>
          <pc:docMk/>
          <pc:sldMk cId="0" sldId="260"/>
        </pc:sldMkLst>
        <pc:spChg chg="add mod">
          <ac:chgData name="김우영(Kim Wooyoung)" userId="53ec715c-c07e-4b1b-a23a-8147b50944ae" providerId="ADAL" clId="{45298919-F0C6-4DA7-ADB8-95AFFD77E3F5}" dt="2023-10-20T10:35:33.148" v="1129" actId="1035"/>
          <ac:spMkLst>
            <pc:docMk/>
            <pc:sldMk cId="0" sldId="260"/>
            <ac:spMk id="2" creationId="{2589592E-4CC2-B52A-FD4F-BB377F3D3F32}"/>
          </ac:spMkLst>
        </pc:spChg>
        <pc:spChg chg="add mod">
          <ac:chgData name="김우영(Kim Wooyoung)" userId="53ec715c-c07e-4b1b-a23a-8147b50944ae" providerId="ADAL" clId="{45298919-F0C6-4DA7-ADB8-95AFFD77E3F5}" dt="2023-10-20T10:36:19.355" v="1211" actId="20577"/>
          <ac:spMkLst>
            <pc:docMk/>
            <pc:sldMk cId="0" sldId="260"/>
            <ac:spMk id="3" creationId="{611102AD-D676-AB94-897A-A68AA14E5BE6}"/>
          </ac:spMkLst>
        </pc:spChg>
      </pc:sldChg>
      <pc:sldChg chg="del">
        <pc:chgData name="김우영(Kim Wooyoung)" userId="53ec715c-c07e-4b1b-a23a-8147b50944ae" providerId="ADAL" clId="{45298919-F0C6-4DA7-ADB8-95AFFD77E3F5}" dt="2023-10-20T11:10:44.716" v="2469" actId="47"/>
        <pc:sldMkLst>
          <pc:docMk/>
          <pc:sldMk cId="0" sldId="261"/>
        </pc:sldMkLst>
      </pc:sldChg>
      <pc:sldChg chg="addSp delSp modSp del mod">
        <pc:chgData name="김우영(Kim Wooyoung)" userId="53ec715c-c07e-4b1b-a23a-8147b50944ae" providerId="ADAL" clId="{45298919-F0C6-4DA7-ADB8-95AFFD77E3F5}" dt="2023-10-20T12:20:46.505" v="5714" actId="47"/>
        <pc:sldMkLst>
          <pc:docMk/>
          <pc:sldMk cId="0" sldId="262"/>
        </pc:sldMkLst>
        <pc:spChg chg="add mod">
          <ac:chgData name="김우영(Kim Wooyoung)" userId="53ec715c-c07e-4b1b-a23a-8147b50944ae" providerId="ADAL" clId="{45298919-F0C6-4DA7-ADB8-95AFFD77E3F5}" dt="2023-10-20T11:11:25.600" v="2476" actId="552"/>
          <ac:spMkLst>
            <pc:docMk/>
            <pc:sldMk cId="0" sldId="262"/>
            <ac:spMk id="2" creationId="{797956C1-3A4F-C0E6-A4E9-D04533D76488}"/>
          </ac:spMkLst>
        </pc:spChg>
        <pc:spChg chg="add mod">
          <ac:chgData name="김우영(Kim Wooyoung)" userId="53ec715c-c07e-4b1b-a23a-8147b50944ae" providerId="ADAL" clId="{45298919-F0C6-4DA7-ADB8-95AFFD77E3F5}" dt="2023-10-20T11:13:06.818" v="2648" actId="1035"/>
          <ac:spMkLst>
            <pc:docMk/>
            <pc:sldMk cId="0" sldId="262"/>
            <ac:spMk id="3" creationId="{A2998947-ED27-AD5C-C864-95813E8A1E8C}"/>
          </ac:spMkLst>
        </pc:spChg>
        <pc:spChg chg="add mod">
          <ac:chgData name="김우영(Kim Wooyoung)" userId="53ec715c-c07e-4b1b-a23a-8147b50944ae" providerId="ADAL" clId="{45298919-F0C6-4DA7-ADB8-95AFFD77E3F5}" dt="2023-10-20T11:13:36.171" v="2661"/>
          <ac:spMkLst>
            <pc:docMk/>
            <pc:sldMk cId="0" sldId="262"/>
            <ac:spMk id="4" creationId="{AE769333-7453-1501-0152-E8AF34F89941}"/>
          </ac:spMkLst>
        </pc:spChg>
        <pc:spChg chg="add mod">
          <ac:chgData name="김우영(Kim Wooyoung)" userId="53ec715c-c07e-4b1b-a23a-8147b50944ae" providerId="ADAL" clId="{45298919-F0C6-4DA7-ADB8-95AFFD77E3F5}" dt="2023-10-20T11:19:08.120" v="2852" actId="552"/>
          <ac:spMkLst>
            <pc:docMk/>
            <pc:sldMk cId="0" sldId="262"/>
            <ac:spMk id="8" creationId="{E11C965E-D980-46D4-D47F-DA3C0F83D876}"/>
          </ac:spMkLst>
        </pc:spChg>
        <pc:spChg chg="mod">
          <ac:chgData name="김우영(Kim Wooyoung)" userId="53ec715c-c07e-4b1b-a23a-8147b50944ae" providerId="ADAL" clId="{45298919-F0C6-4DA7-ADB8-95AFFD77E3F5}" dt="2023-10-20T11:11:59.249" v="2491" actId="1038"/>
          <ac:spMkLst>
            <pc:docMk/>
            <pc:sldMk cId="0" sldId="262"/>
            <ac:spMk id="147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1:12:12.977" v="2506" actId="1038"/>
          <ac:spMkLst>
            <pc:docMk/>
            <pc:sldMk cId="0" sldId="262"/>
            <ac:spMk id="148" creationId="{00000000-0000-0000-0000-000000000000}"/>
          </ac:spMkLst>
        </pc:spChg>
        <pc:spChg chg="del">
          <ac:chgData name="김우영(Kim Wooyoung)" userId="53ec715c-c07e-4b1b-a23a-8147b50944ae" providerId="ADAL" clId="{45298919-F0C6-4DA7-ADB8-95AFFD77E3F5}" dt="2023-10-20T11:11:05.023" v="2470" actId="478"/>
          <ac:spMkLst>
            <pc:docMk/>
            <pc:sldMk cId="0" sldId="262"/>
            <ac:spMk id="149" creationId="{00000000-0000-0000-0000-000000000000}"/>
          </ac:spMkLst>
        </pc:spChg>
        <pc:grpChg chg="mod">
          <ac:chgData name="김우영(Kim Wooyoung)" userId="53ec715c-c07e-4b1b-a23a-8147b50944ae" providerId="ADAL" clId="{45298919-F0C6-4DA7-ADB8-95AFFD77E3F5}" dt="2023-10-20T11:11:45.217" v="2480" actId="14100"/>
          <ac:grpSpMkLst>
            <pc:docMk/>
            <pc:sldMk cId="0" sldId="262"/>
            <ac:grpSpMk id="144" creationId="{00000000-0000-0000-0000-000000000000}"/>
          </ac:grpSpMkLst>
        </pc:grpChg>
        <pc:picChg chg="add mod">
          <ac:chgData name="김우영(Kim Wooyoung)" userId="53ec715c-c07e-4b1b-a23a-8147b50944ae" providerId="ADAL" clId="{45298919-F0C6-4DA7-ADB8-95AFFD77E3F5}" dt="2023-10-20T11:19:08.120" v="2852" actId="552"/>
          <ac:picMkLst>
            <pc:docMk/>
            <pc:sldMk cId="0" sldId="262"/>
            <ac:picMk id="5" creationId="{D6F235C5-7791-6769-7DAD-A96AD31953F7}"/>
          </ac:picMkLst>
        </pc:picChg>
        <pc:picChg chg="add mod">
          <ac:chgData name="김우영(Kim Wooyoung)" userId="53ec715c-c07e-4b1b-a23a-8147b50944ae" providerId="ADAL" clId="{45298919-F0C6-4DA7-ADB8-95AFFD77E3F5}" dt="2023-10-20T11:17:33.086" v="2789" actId="1037"/>
          <ac:picMkLst>
            <pc:docMk/>
            <pc:sldMk cId="0" sldId="262"/>
            <ac:picMk id="7" creationId="{4D9C9A0D-0886-294D-062D-1E87DF5D290D}"/>
          </ac:picMkLst>
        </pc:picChg>
        <pc:cxnChg chg="mod">
          <ac:chgData name="김우영(Kim Wooyoung)" userId="53ec715c-c07e-4b1b-a23a-8147b50944ae" providerId="ADAL" clId="{45298919-F0C6-4DA7-ADB8-95AFFD77E3F5}" dt="2023-10-20T11:12:07.565" v="2494" actId="14100"/>
          <ac:cxnSpMkLst>
            <pc:docMk/>
            <pc:sldMk cId="0" sldId="262"/>
            <ac:cxnSpMk id="145" creationId="{00000000-0000-0000-0000-000000000000}"/>
          </ac:cxnSpMkLst>
        </pc:cxnChg>
      </pc:sldChg>
      <pc:sldChg chg="delSp modSp del mod modNotes">
        <pc:chgData name="김우영(Kim Wooyoung)" userId="53ec715c-c07e-4b1b-a23a-8147b50944ae" providerId="ADAL" clId="{45298919-F0C6-4DA7-ADB8-95AFFD77E3F5}" dt="2023-10-20T12:17:29.631" v="5643" actId="47"/>
        <pc:sldMkLst>
          <pc:docMk/>
          <pc:sldMk cId="0" sldId="263"/>
        </pc:sldMkLst>
        <pc:grpChg chg="del">
          <ac:chgData name="김우영(Kim Wooyoung)" userId="53ec715c-c07e-4b1b-a23a-8147b50944ae" providerId="ADAL" clId="{45298919-F0C6-4DA7-ADB8-95AFFD77E3F5}" dt="2023-10-20T11:13:44.709" v="2662" actId="165"/>
          <ac:grpSpMkLst>
            <pc:docMk/>
            <pc:sldMk cId="0" sldId="263"/>
            <ac:grpSpMk id="159" creationId="{00000000-0000-0000-0000-000000000000}"/>
          </ac:grpSpMkLst>
        </pc:grpChg>
        <pc:grpChg chg="mod topLvl">
          <ac:chgData name="김우영(Kim Wooyoung)" userId="53ec715c-c07e-4b1b-a23a-8147b50944ae" providerId="ADAL" clId="{45298919-F0C6-4DA7-ADB8-95AFFD77E3F5}" dt="2023-10-20T12:06:25.552" v="3935" actId="12788"/>
          <ac:grpSpMkLst>
            <pc:docMk/>
            <pc:sldMk cId="0" sldId="263"/>
            <ac:grpSpMk id="163" creationId="{00000000-0000-0000-0000-000000000000}"/>
          </ac:grpSpMkLst>
        </pc:grpChg>
        <pc:grpChg chg="mod topLvl">
          <ac:chgData name="김우영(Kim Wooyoung)" userId="53ec715c-c07e-4b1b-a23a-8147b50944ae" providerId="ADAL" clId="{45298919-F0C6-4DA7-ADB8-95AFFD77E3F5}" dt="2023-10-20T12:06:40.863" v="3957" actId="1037"/>
          <ac:grpSpMkLst>
            <pc:docMk/>
            <pc:sldMk cId="0" sldId="263"/>
            <ac:grpSpMk id="168" creationId="{00000000-0000-0000-0000-000000000000}"/>
          </ac:grpSpMkLst>
        </pc:grpChg>
        <pc:picChg chg="mod topLvl">
          <ac:chgData name="김우영(Kim Wooyoung)" userId="53ec715c-c07e-4b1b-a23a-8147b50944ae" providerId="ADAL" clId="{45298919-F0C6-4DA7-ADB8-95AFFD77E3F5}" dt="2023-10-20T12:06:50.699" v="3979" actId="1035"/>
          <ac:picMkLst>
            <pc:docMk/>
            <pc:sldMk cId="0" sldId="263"/>
            <ac:picMk id="160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32.411" v="3947" actId="1038"/>
          <ac:picMkLst>
            <pc:docMk/>
            <pc:sldMk cId="0" sldId="263"/>
            <ac:picMk id="161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50.699" v="3979" actId="1035"/>
          <ac:picMkLst>
            <pc:docMk/>
            <pc:sldMk cId="0" sldId="263"/>
            <ac:picMk id="162" creationId="{00000000-0000-0000-0000-000000000000}"/>
          </ac:picMkLst>
        </pc:picChg>
        <pc:picChg chg="mod">
          <ac:chgData name="김우영(Kim Wooyoung)" userId="53ec715c-c07e-4b1b-a23a-8147b50944ae" providerId="ADAL" clId="{45298919-F0C6-4DA7-ADB8-95AFFD77E3F5}" dt="2023-10-20T11:13:44.709" v="2662" actId="165"/>
          <ac:picMkLst>
            <pc:docMk/>
            <pc:sldMk cId="0" sldId="263"/>
            <ac:picMk id="164" creationId="{00000000-0000-0000-0000-000000000000}"/>
          </ac:picMkLst>
        </pc:picChg>
        <pc:picChg chg="mod">
          <ac:chgData name="김우영(Kim Wooyoung)" userId="53ec715c-c07e-4b1b-a23a-8147b50944ae" providerId="ADAL" clId="{45298919-F0C6-4DA7-ADB8-95AFFD77E3F5}" dt="2023-10-20T11:13:44.709" v="2662" actId="165"/>
          <ac:picMkLst>
            <pc:docMk/>
            <pc:sldMk cId="0" sldId="263"/>
            <ac:picMk id="165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50.699" v="3979" actId="1035"/>
          <ac:picMkLst>
            <pc:docMk/>
            <pc:sldMk cId="0" sldId="263"/>
            <ac:picMk id="166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50.699" v="3979" actId="1035"/>
          <ac:picMkLst>
            <pc:docMk/>
            <pc:sldMk cId="0" sldId="263"/>
            <ac:picMk id="167" creationId="{00000000-0000-0000-0000-000000000000}"/>
          </ac:picMkLst>
        </pc:picChg>
        <pc:picChg chg="mod">
          <ac:chgData name="김우영(Kim Wooyoung)" userId="53ec715c-c07e-4b1b-a23a-8147b50944ae" providerId="ADAL" clId="{45298919-F0C6-4DA7-ADB8-95AFFD77E3F5}" dt="2023-10-20T11:13:44.709" v="2662" actId="165"/>
          <ac:picMkLst>
            <pc:docMk/>
            <pc:sldMk cId="0" sldId="263"/>
            <ac:picMk id="169" creationId="{00000000-0000-0000-0000-000000000000}"/>
          </ac:picMkLst>
        </pc:picChg>
        <pc:picChg chg="mod">
          <ac:chgData name="김우영(Kim Wooyoung)" userId="53ec715c-c07e-4b1b-a23a-8147b50944ae" providerId="ADAL" clId="{45298919-F0C6-4DA7-ADB8-95AFFD77E3F5}" dt="2023-10-20T11:13:44.709" v="2662" actId="165"/>
          <ac:picMkLst>
            <pc:docMk/>
            <pc:sldMk cId="0" sldId="263"/>
            <ac:picMk id="170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50.699" v="3979" actId="1035"/>
          <ac:picMkLst>
            <pc:docMk/>
            <pc:sldMk cId="0" sldId="263"/>
            <ac:picMk id="171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45.201" v="3968" actId="1037"/>
          <ac:picMkLst>
            <pc:docMk/>
            <pc:sldMk cId="0" sldId="263"/>
            <ac:picMk id="172" creationId="{00000000-0000-0000-0000-000000000000}"/>
          </ac:picMkLst>
        </pc:picChg>
        <pc:picChg chg="mod topLvl">
          <ac:chgData name="김우영(Kim Wooyoung)" userId="53ec715c-c07e-4b1b-a23a-8147b50944ae" providerId="ADAL" clId="{45298919-F0C6-4DA7-ADB8-95AFFD77E3F5}" dt="2023-10-20T12:06:22.561" v="3934" actId="12788"/>
          <ac:picMkLst>
            <pc:docMk/>
            <pc:sldMk cId="0" sldId="263"/>
            <ac:picMk id="173" creationId="{00000000-0000-0000-0000-000000000000}"/>
          </ac:picMkLst>
        </pc:picChg>
      </pc:sldChg>
      <pc:sldChg chg="delSp modSp mod ord">
        <pc:chgData name="김우영(Kim Wooyoung)" userId="53ec715c-c07e-4b1b-a23a-8147b50944ae" providerId="ADAL" clId="{45298919-F0C6-4DA7-ADB8-95AFFD77E3F5}" dt="2023-10-20T12:27:22.606" v="6485" actId="478"/>
        <pc:sldMkLst>
          <pc:docMk/>
          <pc:sldMk cId="0" sldId="264"/>
        </pc:sldMkLst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0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1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2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3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4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5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6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7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8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89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90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91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92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93" creationId="{00000000-0000-0000-0000-000000000000}"/>
          </ac:spMkLst>
        </pc:spChg>
        <pc:spChg chg="mod topLvl">
          <ac:chgData name="김우영(Kim Wooyoung)" userId="53ec715c-c07e-4b1b-a23a-8147b50944ae" providerId="ADAL" clId="{45298919-F0C6-4DA7-ADB8-95AFFD77E3F5}" dt="2023-10-20T11:18:26.315" v="2790" actId="165"/>
          <ac:spMkLst>
            <pc:docMk/>
            <pc:sldMk cId="0" sldId="264"/>
            <ac:spMk id="194" creationId="{00000000-0000-0000-0000-000000000000}"/>
          </ac:spMkLst>
        </pc:spChg>
        <pc:grpChg chg="del">
          <ac:chgData name="김우영(Kim Wooyoung)" userId="53ec715c-c07e-4b1b-a23a-8147b50944ae" providerId="ADAL" clId="{45298919-F0C6-4DA7-ADB8-95AFFD77E3F5}" dt="2023-10-20T11:18:26.315" v="2790" actId="165"/>
          <ac:grpSpMkLst>
            <pc:docMk/>
            <pc:sldMk cId="0" sldId="264"/>
            <ac:grpSpMk id="179" creationId="{00000000-0000-0000-0000-000000000000}"/>
          </ac:grpSpMkLst>
        </pc:grpChg>
        <pc:grpChg chg="del">
          <ac:chgData name="김우영(Kim Wooyoung)" userId="53ec715c-c07e-4b1b-a23a-8147b50944ae" providerId="ADAL" clId="{45298919-F0C6-4DA7-ADB8-95AFFD77E3F5}" dt="2023-10-20T12:27:22.606" v="6485" actId="478"/>
          <ac:grpSpMkLst>
            <pc:docMk/>
            <pc:sldMk cId="0" sldId="264"/>
            <ac:grpSpMk id="195" creationId="{00000000-0000-0000-0000-000000000000}"/>
          </ac:grpSpMkLst>
        </pc:grpChg>
      </pc:sldChg>
      <pc:sldChg chg="delSp mod ord modNotes">
        <pc:chgData name="김우영(Kim Wooyoung)" userId="53ec715c-c07e-4b1b-a23a-8147b50944ae" providerId="ADAL" clId="{45298919-F0C6-4DA7-ADB8-95AFFD77E3F5}" dt="2023-10-20T12:27:26.482" v="6486" actId="478"/>
        <pc:sldMkLst>
          <pc:docMk/>
          <pc:sldMk cId="0" sldId="265"/>
        </pc:sldMkLst>
        <pc:grpChg chg="del">
          <ac:chgData name="김우영(Kim Wooyoung)" userId="53ec715c-c07e-4b1b-a23a-8147b50944ae" providerId="ADAL" clId="{45298919-F0C6-4DA7-ADB8-95AFFD77E3F5}" dt="2023-10-20T12:27:26.482" v="6486" actId="478"/>
          <ac:grpSpMkLst>
            <pc:docMk/>
            <pc:sldMk cId="0" sldId="265"/>
            <ac:grpSpMk id="221" creationId="{00000000-0000-0000-0000-000000000000}"/>
          </ac:grpSpMkLst>
        </pc:grpChg>
      </pc:sldChg>
      <pc:sldChg chg="delSp mod ord modNotes">
        <pc:chgData name="김우영(Kim Wooyoung)" userId="53ec715c-c07e-4b1b-a23a-8147b50944ae" providerId="ADAL" clId="{45298919-F0C6-4DA7-ADB8-95AFFD77E3F5}" dt="2023-10-20T12:27:30.223" v="6487" actId="478"/>
        <pc:sldMkLst>
          <pc:docMk/>
          <pc:sldMk cId="0" sldId="266"/>
        </pc:sldMkLst>
        <pc:grpChg chg="del">
          <ac:chgData name="김우영(Kim Wooyoung)" userId="53ec715c-c07e-4b1b-a23a-8147b50944ae" providerId="ADAL" clId="{45298919-F0C6-4DA7-ADB8-95AFFD77E3F5}" dt="2023-10-20T12:27:30.223" v="6487" actId="478"/>
          <ac:grpSpMkLst>
            <pc:docMk/>
            <pc:sldMk cId="0" sldId="266"/>
            <ac:grpSpMk id="247" creationId="{00000000-0000-0000-0000-000000000000}"/>
          </ac:grpSpMkLst>
        </pc:grpChg>
      </pc:sldChg>
      <pc:sldChg chg="delSp mod ord">
        <pc:chgData name="김우영(Kim Wooyoung)" userId="53ec715c-c07e-4b1b-a23a-8147b50944ae" providerId="ADAL" clId="{45298919-F0C6-4DA7-ADB8-95AFFD77E3F5}" dt="2023-10-20T12:27:33.763" v="6488" actId="478"/>
        <pc:sldMkLst>
          <pc:docMk/>
          <pc:sldMk cId="0" sldId="267"/>
        </pc:sldMkLst>
        <pc:grpChg chg="del">
          <ac:chgData name="김우영(Kim Wooyoung)" userId="53ec715c-c07e-4b1b-a23a-8147b50944ae" providerId="ADAL" clId="{45298919-F0C6-4DA7-ADB8-95AFFD77E3F5}" dt="2023-10-20T12:27:33.763" v="6488" actId="478"/>
          <ac:grpSpMkLst>
            <pc:docMk/>
            <pc:sldMk cId="0" sldId="267"/>
            <ac:grpSpMk id="273" creationId="{00000000-0000-0000-0000-000000000000}"/>
          </ac:grpSpMkLst>
        </pc:grpChg>
      </pc:sldChg>
      <pc:sldChg chg="del">
        <pc:chgData name="김우영(Kim Wooyoung)" userId="53ec715c-c07e-4b1b-a23a-8147b50944ae" providerId="ADAL" clId="{45298919-F0C6-4DA7-ADB8-95AFFD77E3F5}" dt="2023-10-20T12:17:38.004" v="5644" actId="47"/>
        <pc:sldMkLst>
          <pc:docMk/>
          <pc:sldMk cId="0" sldId="268"/>
        </pc:sldMkLst>
      </pc:sldChg>
      <pc:sldChg chg="addSp delSp modSp mod">
        <pc:chgData name="김우영(Kim Wooyoung)" userId="53ec715c-c07e-4b1b-a23a-8147b50944ae" providerId="ADAL" clId="{45298919-F0C6-4DA7-ADB8-95AFFD77E3F5}" dt="2023-10-20T12:26:49.166" v="6437" actId="1037"/>
        <pc:sldMkLst>
          <pc:docMk/>
          <pc:sldMk cId="0" sldId="269"/>
        </pc:sldMkLst>
        <pc:spChg chg="add mod">
          <ac:chgData name="김우영(Kim Wooyoung)" userId="53ec715c-c07e-4b1b-a23a-8147b50944ae" providerId="ADAL" clId="{45298919-F0C6-4DA7-ADB8-95AFFD77E3F5}" dt="2023-10-20T12:23:59.803" v="6139" actId="207"/>
          <ac:spMkLst>
            <pc:docMk/>
            <pc:sldMk cId="0" sldId="269"/>
            <ac:spMk id="2" creationId="{A74DB1F6-4D3D-E3CE-389F-835665F263F1}"/>
          </ac:spMkLst>
        </pc:spChg>
        <pc:spChg chg="mod">
          <ac:chgData name="김우영(Kim Wooyoung)" userId="53ec715c-c07e-4b1b-a23a-8147b50944ae" providerId="ADAL" clId="{45298919-F0C6-4DA7-ADB8-95AFFD77E3F5}" dt="2023-10-20T12:26:45.812" v="6417"/>
          <ac:spMkLst>
            <pc:docMk/>
            <pc:sldMk cId="0" sldId="269"/>
            <ac:spMk id="5" creationId="{8D6BC0B5-CE54-A495-F92E-D6218B005466}"/>
          </ac:spMkLst>
        </pc:spChg>
        <pc:spChg chg="mod">
          <ac:chgData name="김우영(Kim Wooyoung)" userId="53ec715c-c07e-4b1b-a23a-8147b50944ae" providerId="ADAL" clId="{45298919-F0C6-4DA7-ADB8-95AFFD77E3F5}" dt="2023-10-20T12:26:49.166" v="6437" actId="1037"/>
          <ac:spMkLst>
            <pc:docMk/>
            <pc:sldMk cId="0" sldId="269"/>
            <ac:spMk id="6" creationId="{2A0B7D73-E733-0D9D-CF60-9C9408866066}"/>
          </ac:spMkLst>
        </pc:spChg>
        <pc:grpChg chg="add mod">
          <ac:chgData name="김우영(Kim Wooyoung)" userId="53ec715c-c07e-4b1b-a23a-8147b50944ae" providerId="ADAL" clId="{45298919-F0C6-4DA7-ADB8-95AFFD77E3F5}" dt="2023-10-20T12:23:49.118" v="6118"/>
          <ac:grpSpMkLst>
            <pc:docMk/>
            <pc:sldMk cId="0" sldId="269"/>
            <ac:grpSpMk id="4" creationId="{29D217B1-841C-F623-4F65-E764F9726634}"/>
          </ac:grpSpMkLst>
        </pc:grpChg>
        <pc:grpChg chg="del">
          <ac:chgData name="김우영(Kim Wooyoung)" userId="53ec715c-c07e-4b1b-a23a-8147b50944ae" providerId="ADAL" clId="{45298919-F0C6-4DA7-ADB8-95AFFD77E3F5}" dt="2023-10-20T12:23:48.721" v="6117" actId="478"/>
          <ac:grpSpMkLst>
            <pc:docMk/>
            <pc:sldMk cId="0" sldId="269"/>
            <ac:grpSpMk id="294" creationId="{00000000-0000-0000-0000-000000000000}"/>
          </ac:grpSpMkLst>
        </pc:grpChg>
        <pc:cxnChg chg="add mod">
          <ac:chgData name="김우영(Kim Wooyoung)" userId="53ec715c-c07e-4b1b-a23a-8147b50944ae" providerId="ADAL" clId="{45298919-F0C6-4DA7-ADB8-95AFFD77E3F5}" dt="2023-10-20T12:23:49.118" v="6118"/>
          <ac:cxnSpMkLst>
            <pc:docMk/>
            <pc:sldMk cId="0" sldId="269"/>
            <ac:cxnSpMk id="3" creationId="{B295D0D4-6BB4-63EC-DE14-745616240385}"/>
          </ac:cxnSpMkLst>
        </pc:cxnChg>
      </pc:sldChg>
      <pc:sldChg chg="del">
        <pc:chgData name="김우영(Kim Wooyoung)" userId="53ec715c-c07e-4b1b-a23a-8147b50944ae" providerId="ADAL" clId="{45298919-F0C6-4DA7-ADB8-95AFFD77E3F5}" dt="2023-10-20T12:24:14.571" v="6159" actId="47"/>
        <pc:sldMkLst>
          <pc:docMk/>
          <pc:sldMk cId="0" sldId="270"/>
        </pc:sldMkLst>
      </pc:sldChg>
      <pc:sldChg chg="del">
        <pc:chgData name="김우영(Kim Wooyoung)" userId="53ec715c-c07e-4b1b-a23a-8147b50944ae" providerId="ADAL" clId="{45298919-F0C6-4DA7-ADB8-95AFFD77E3F5}" dt="2023-10-20T12:24:14.571" v="6159" actId="47"/>
        <pc:sldMkLst>
          <pc:docMk/>
          <pc:sldMk cId="0" sldId="271"/>
        </pc:sldMkLst>
      </pc:sldChg>
      <pc:sldChg chg="del">
        <pc:chgData name="김우영(Kim Wooyoung)" userId="53ec715c-c07e-4b1b-a23a-8147b50944ae" providerId="ADAL" clId="{45298919-F0C6-4DA7-ADB8-95AFFD77E3F5}" dt="2023-10-20T12:17:38.004" v="5644" actId="47"/>
        <pc:sldMkLst>
          <pc:docMk/>
          <pc:sldMk cId="2985528114" sldId="272"/>
        </pc:sldMkLst>
      </pc:sldChg>
      <pc:sldChg chg="addSp delSp modSp add mod">
        <pc:chgData name="김우영(Kim Wooyoung)" userId="53ec715c-c07e-4b1b-a23a-8147b50944ae" providerId="ADAL" clId="{45298919-F0C6-4DA7-ADB8-95AFFD77E3F5}" dt="2023-10-20T12:26:13.854" v="6314" actId="1037"/>
        <pc:sldMkLst>
          <pc:docMk/>
          <pc:sldMk cId="574366523" sldId="273"/>
        </pc:sldMkLst>
        <pc:spChg chg="add mod">
          <ac:chgData name="김우영(Kim Wooyoung)" userId="53ec715c-c07e-4b1b-a23a-8147b50944ae" providerId="ADAL" clId="{45298919-F0C6-4DA7-ADB8-95AFFD77E3F5}" dt="2023-10-20T11:00:25.729" v="1596"/>
          <ac:spMkLst>
            <pc:docMk/>
            <pc:sldMk cId="574366523" sldId="273"/>
            <ac:spMk id="2" creationId="{F44FB200-6D63-476A-1906-5BFC16DAF5F1}"/>
          </ac:spMkLst>
        </pc:spChg>
        <pc:spChg chg="mod">
          <ac:chgData name="김우영(Kim Wooyoung)" userId="53ec715c-c07e-4b1b-a23a-8147b50944ae" providerId="ADAL" clId="{45298919-F0C6-4DA7-ADB8-95AFFD77E3F5}" dt="2023-10-20T12:26:02.253" v="6292"/>
          <ac:spMkLst>
            <pc:docMk/>
            <pc:sldMk cId="574366523" sldId="273"/>
            <ac:spMk id="132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2:26:13.854" v="6314" actId="1037"/>
          <ac:spMkLst>
            <pc:docMk/>
            <pc:sldMk cId="574366523" sldId="273"/>
            <ac:spMk id="133" creationId="{00000000-0000-0000-0000-000000000000}"/>
          </ac:spMkLst>
        </pc:spChg>
        <pc:spChg chg="del mod">
          <ac:chgData name="김우영(Kim Wooyoung)" userId="53ec715c-c07e-4b1b-a23a-8147b50944ae" providerId="ADAL" clId="{45298919-F0C6-4DA7-ADB8-95AFFD77E3F5}" dt="2023-10-20T11:00:57.460" v="1661" actId="478"/>
          <ac:spMkLst>
            <pc:docMk/>
            <pc:sldMk cId="574366523" sldId="273"/>
            <ac:spMk id="134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1:06:47.564" v="2316" actId="14100"/>
          <ac:spMkLst>
            <pc:docMk/>
            <pc:sldMk cId="574366523" sldId="273"/>
            <ac:spMk id="135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1:19:54.789" v="2853" actId="12789"/>
          <ac:spMkLst>
            <pc:docMk/>
            <pc:sldMk cId="574366523" sldId="273"/>
            <ac:spMk id="136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1:19:54.789" v="2853" actId="12789"/>
          <ac:spMkLst>
            <pc:docMk/>
            <pc:sldMk cId="574366523" sldId="273"/>
            <ac:spMk id="137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1:05:51.821" v="2248" actId="555"/>
          <ac:spMkLst>
            <pc:docMk/>
            <pc:sldMk cId="574366523" sldId="273"/>
            <ac:spMk id="138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1:05:51.821" v="2248" actId="555"/>
          <ac:spMkLst>
            <pc:docMk/>
            <pc:sldMk cId="574366523" sldId="273"/>
            <ac:spMk id="139" creationId="{00000000-0000-0000-0000-000000000000}"/>
          </ac:spMkLst>
        </pc:spChg>
        <pc:grpChg chg="del">
          <ac:chgData name="김우영(Kim Wooyoung)" userId="53ec715c-c07e-4b1b-a23a-8147b50944ae" providerId="ADAL" clId="{45298919-F0C6-4DA7-ADB8-95AFFD77E3F5}" dt="2023-10-20T12:19:42.977" v="5661" actId="165"/>
          <ac:grpSpMkLst>
            <pc:docMk/>
            <pc:sldMk cId="574366523" sldId="273"/>
            <ac:grpSpMk id="129" creationId="{00000000-0000-0000-0000-000000000000}"/>
          </ac:grpSpMkLst>
        </pc:grpChg>
        <pc:grpChg chg="mod topLvl">
          <ac:chgData name="김우영(Kim Wooyoung)" userId="53ec715c-c07e-4b1b-a23a-8147b50944ae" providerId="ADAL" clId="{45298919-F0C6-4DA7-ADB8-95AFFD77E3F5}" dt="2023-10-20T12:19:52.488" v="5676" actId="1038"/>
          <ac:grpSpMkLst>
            <pc:docMk/>
            <pc:sldMk cId="574366523" sldId="273"/>
            <ac:grpSpMk id="131" creationId="{00000000-0000-0000-0000-000000000000}"/>
          </ac:grpSpMkLst>
        </pc:grpChg>
        <pc:picChg chg="mod">
          <ac:chgData name="김우영(Kim Wooyoung)" userId="53ec715c-c07e-4b1b-a23a-8147b50944ae" providerId="ADAL" clId="{45298919-F0C6-4DA7-ADB8-95AFFD77E3F5}" dt="2023-10-20T11:19:54.789" v="2853" actId="12789"/>
          <ac:picMkLst>
            <pc:docMk/>
            <pc:sldMk cId="574366523" sldId="273"/>
            <ac:picMk id="128" creationId="{00000000-0000-0000-0000-000000000000}"/>
          </ac:picMkLst>
        </pc:picChg>
        <pc:cxnChg chg="mod topLvl">
          <ac:chgData name="김우영(Kim Wooyoung)" userId="53ec715c-c07e-4b1b-a23a-8147b50944ae" providerId="ADAL" clId="{45298919-F0C6-4DA7-ADB8-95AFFD77E3F5}" dt="2023-10-20T12:19:47.140" v="5664" actId="14100"/>
          <ac:cxnSpMkLst>
            <pc:docMk/>
            <pc:sldMk cId="574366523" sldId="273"/>
            <ac:cxnSpMk id="130" creationId="{00000000-0000-0000-0000-000000000000}"/>
          </ac:cxnSpMkLst>
        </pc:cxnChg>
      </pc:sldChg>
      <pc:sldChg chg="addSp delSp modSp add mod">
        <pc:chgData name="김우영(Kim Wooyoung)" userId="53ec715c-c07e-4b1b-a23a-8147b50944ae" providerId="ADAL" clId="{45298919-F0C6-4DA7-ADB8-95AFFD77E3F5}" dt="2023-10-20T12:26:28.279" v="6366" actId="1038"/>
        <pc:sldMkLst>
          <pc:docMk/>
          <pc:sldMk cId="4004326300" sldId="274"/>
        </pc:sldMkLst>
        <pc:spChg chg="mod">
          <ac:chgData name="김우영(Kim Wooyoung)" userId="53ec715c-c07e-4b1b-a23a-8147b50944ae" providerId="ADAL" clId="{45298919-F0C6-4DA7-ADB8-95AFFD77E3F5}" dt="2023-10-20T11:34:25.361" v="3156" actId="313"/>
          <ac:spMkLst>
            <pc:docMk/>
            <pc:sldMk cId="4004326300" sldId="274"/>
            <ac:spMk id="2" creationId="{F44FB200-6D63-476A-1906-5BFC16DAF5F1}"/>
          </ac:spMkLst>
        </pc:spChg>
        <pc:spChg chg="add mod">
          <ac:chgData name="김우영(Kim Wooyoung)" userId="53ec715c-c07e-4b1b-a23a-8147b50944ae" providerId="ADAL" clId="{45298919-F0C6-4DA7-ADB8-95AFFD77E3F5}" dt="2023-10-20T11:36:07.238" v="3393" actId="207"/>
          <ac:spMkLst>
            <pc:docMk/>
            <pc:sldMk cId="4004326300" sldId="274"/>
            <ac:spMk id="4" creationId="{4D97F82F-856E-8541-7FF8-A860E9FFDC20}"/>
          </ac:spMkLst>
        </pc:spChg>
        <pc:spChg chg="add mod">
          <ac:chgData name="김우영(Kim Wooyoung)" userId="53ec715c-c07e-4b1b-a23a-8147b50944ae" providerId="ADAL" clId="{45298919-F0C6-4DA7-ADB8-95AFFD77E3F5}" dt="2023-10-20T11:38:06.813" v="3674" actId="554"/>
          <ac:spMkLst>
            <pc:docMk/>
            <pc:sldMk cId="4004326300" sldId="274"/>
            <ac:spMk id="5" creationId="{9C22211E-0A43-0BCB-3507-96CF2C36C340}"/>
          </ac:spMkLst>
        </pc:spChg>
        <pc:spChg chg="add mod">
          <ac:chgData name="김우영(Kim Wooyoung)" userId="53ec715c-c07e-4b1b-a23a-8147b50944ae" providerId="ADAL" clId="{45298919-F0C6-4DA7-ADB8-95AFFD77E3F5}" dt="2023-10-20T11:39:10.318" v="3734" actId="552"/>
          <ac:spMkLst>
            <pc:docMk/>
            <pc:sldMk cId="4004326300" sldId="274"/>
            <ac:spMk id="6" creationId="{E3DCCADA-2E8A-C9C7-85FA-555F55028B48}"/>
          </ac:spMkLst>
        </pc:spChg>
        <pc:spChg chg="add mod">
          <ac:chgData name="김우영(Kim Wooyoung)" userId="53ec715c-c07e-4b1b-a23a-8147b50944ae" providerId="ADAL" clId="{45298919-F0C6-4DA7-ADB8-95AFFD77E3F5}" dt="2023-10-20T11:38:13.023" v="3675" actId="14100"/>
          <ac:spMkLst>
            <pc:docMk/>
            <pc:sldMk cId="4004326300" sldId="274"/>
            <ac:spMk id="7" creationId="{2CEC7B0D-0FB8-9DF7-CD14-35F3F923A6C4}"/>
          </ac:spMkLst>
        </pc:spChg>
        <pc:spChg chg="add mod">
          <ac:chgData name="김우영(Kim Wooyoung)" userId="53ec715c-c07e-4b1b-a23a-8147b50944ae" providerId="ADAL" clId="{45298919-F0C6-4DA7-ADB8-95AFFD77E3F5}" dt="2023-10-20T12:02:03.734" v="3844" actId="552"/>
          <ac:spMkLst>
            <pc:docMk/>
            <pc:sldMk cId="4004326300" sldId="274"/>
            <ac:spMk id="12" creationId="{1E223AF6-728B-4E18-1DB8-1B8D3C781E3C}"/>
          </ac:spMkLst>
        </pc:spChg>
        <pc:spChg chg="add mod">
          <ac:chgData name="김우영(Kim Wooyoung)" userId="53ec715c-c07e-4b1b-a23a-8147b50944ae" providerId="ADAL" clId="{45298919-F0C6-4DA7-ADB8-95AFFD77E3F5}" dt="2023-10-20T12:15:25.864" v="5526"/>
          <ac:spMkLst>
            <pc:docMk/>
            <pc:sldMk cId="4004326300" sldId="274"/>
            <ac:spMk id="16" creationId="{1888D0BE-6B82-8456-6595-8A987DCCC731}"/>
          </ac:spMkLst>
        </pc:spChg>
        <pc:spChg chg="mod">
          <ac:chgData name="김우영(Kim Wooyoung)" userId="53ec715c-c07e-4b1b-a23a-8147b50944ae" providerId="ADAL" clId="{45298919-F0C6-4DA7-ADB8-95AFFD77E3F5}" dt="2023-10-20T12:26:22.577" v="6336"/>
          <ac:spMkLst>
            <pc:docMk/>
            <pc:sldMk cId="4004326300" sldId="274"/>
            <ac:spMk id="132" creationId="{00000000-0000-0000-0000-000000000000}"/>
          </ac:spMkLst>
        </pc:spChg>
        <pc:spChg chg="mod">
          <ac:chgData name="김우영(Kim Wooyoung)" userId="53ec715c-c07e-4b1b-a23a-8147b50944ae" providerId="ADAL" clId="{45298919-F0C6-4DA7-ADB8-95AFFD77E3F5}" dt="2023-10-20T12:26:28.279" v="6366" actId="1038"/>
          <ac:spMkLst>
            <pc:docMk/>
            <pc:sldMk cId="4004326300" sldId="274"/>
            <ac:spMk id="133" creationId="{00000000-0000-0000-0000-000000000000}"/>
          </ac:spMkLst>
        </pc:spChg>
        <pc:spChg chg="del">
          <ac:chgData name="김우영(Kim Wooyoung)" userId="53ec715c-c07e-4b1b-a23a-8147b50944ae" providerId="ADAL" clId="{45298919-F0C6-4DA7-ADB8-95AFFD77E3F5}" dt="2023-10-20T11:30:10.934" v="3004" actId="478"/>
          <ac:spMkLst>
            <pc:docMk/>
            <pc:sldMk cId="4004326300" sldId="274"/>
            <ac:spMk id="135" creationId="{00000000-0000-0000-0000-000000000000}"/>
          </ac:spMkLst>
        </pc:spChg>
        <pc:spChg chg="del">
          <ac:chgData name="김우영(Kim Wooyoung)" userId="53ec715c-c07e-4b1b-a23a-8147b50944ae" providerId="ADAL" clId="{45298919-F0C6-4DA7-ADB8-95AFFD77E3F5}" dt="2023-10-20T11:30:10.934" v="3004" actId="478"/>
          <ac:spMkLst>
            <pc:docMk/>
            <pc:sldMk cId="4004326300" sldId="274"/>
            <ac:spMk id="136" creationId="{00000000-0000-0000-0000-000000000000}"/>
          </ac:spMkLst>
        </pc:spChg>
        <pc:spChg chg="del">
          <ac:chgData name="김우영(Kim Wooyoung)" userId="53ec715c-c07e-4b1b-a23a-8147b50944ae" providerId="ADAL" clId="{45298919-F0C6-4DA7-ADB8-95AFFD77E3F5}" dt="2023-10-20T11:30:10.934" v="3004" actId="478"/>
          <ac:spMkLst>
            <pc:docMk/>
            <pc:sldMk cId="4004326300" sldId="274"/>
            <ac:spMk id="137" creationId="{00000000-0000-0000-0000-000000000000}"/>
          </ac:spMkLst>
        </pc:spChg>
        <pc:spChg chg="del">
          <ac:chgData name="김우영(Kim Wooyoung)" userId="53ec715c-c07e-4b1b-a23a-8147b50944ae" providerId="ADAL" clId="{45298919-F0C6-4DA7-ADB8-95AFFD77E3F5}" dt="2023-10-20T11:30:10.934" v="3004" actId="478"/>
          <ac:spMkLst>
            <pc:docMk/>
            <pc:sldMk cId="4004326300" sldId="274"/>
            <ac:spMk id="138" creationId="{00000000-0000-0000-0000-000000000000}"/>
          </ac:spMkLst>
        </pc:spChg>
        <pc:spChg chg="del">
          <ac:chgData name="김우영(Kim Wooyoung)" userId="53ec715c-c07e-4b1b-a23a-8147b50944ae" providerId="ADAL" clId="{45298919-F0C6-4DA7-ADB8-95AFFD77E3F5}" dt="2023-10-20T11:30:10.934" v="3004" actId="478"/>
          <ac:spMkLst>
            <pc:docMk/>
            <pc:sldMk cId="4004326300" sldId="274"/>
            <ac:spMk id="139" creationId="{00000000-0000-0000-0000-000000000000}"/>
          </ac:spMkLst>
        </pc:spChg>
        <pc:grpChg chg="del">
          <ac:chgData name="김우영(Kim Wooyoung)" userId="53ec715c-c07e-4b1b-a23a-8147b50944ae" providerId="ADAL" clId="{45298919-F0C6-4DA7-ADB8-95AFFD77E3F5}" dt="2023-10-20T12:19:59.257" v="5677" actId="165"/>
          <ac:grpSpMkLst>
            <pc:docMk/>
            <pc:sldMk cId="4004326300" sldId="274"/>
            <ac:grpSpMk id="129" creationId="{00000000-0000-0000-0000-000000000000}"/>
          </ac:grpSpMkLst>
        </pc:grpChg>
        <pc:grpChg chg="mod topLvl">
          <ac:chgData name="김우영(Kim Wooyoung)" userId="53ec715c-c07e-4b1b-a23a-8147b50944ae" providerId="ADAL" clId="{45298919-F0C6-4DA7-ADB8-95AFFD77E3F5}" dt="2023-10-20T12:20:08.121" v="5690" actId="1038"/>
          <ac:grpSpMkLst>
            <pc:docMk/>
            <pc:sldMk cId="4004326300" sldId="274"/>
            <ac:grpSpMk id="131" creationId="{00000000-0000-0000-0000-000000000000}"/>
          </ac:grpSpMkLst>
        </pc:grpChg>
        <pc:picChg chg="add mod">
          <ac:chgData name="김우영(Kim Wooyoung)" userId="53ec715c-c07e-4b1b-a23a-8147b50944ae" providerId="ADAL" clId="{45298919-F0C6-4DA7-ADB8-95AFFD77E3F5}" dt="2023-10-20T11:35:14.541" v="3301" actId="1035"/>
          <ac:picMkLst>
            <pc:docMk/>
            <pc:sldMk cId="4004326300" sldId="274"/>
            <ac:picMk id="3" creationId="{E38F977E-4C46-AC3B-3D61-9B72625623B6}"/>
          </ac:picMkLst>
        </pc:picChg>
        <pc:picChg chg="del">
          <ac:chgData name="김우영(Kim Wooyoung)" userId="53ec715c-c07e-4b1b-a23a-8147b50944ae" providerId="ADAL" clId="{45298919-F0C6-4DA7-ADB8-95AFFD77E3F5}" dt="2023-10-20T11:30:10.934" v="3004" actId="478"/>
          <ac:picMkLst>
            <pc:docMk/>
            <pc:sldMk cId="4004326300" sldId="274"/>
            <ac:picMk id="128" creationId="{00000000-0000-0000-0000-000000000000}"/>
          </ac:picMkLst>
        </pc:picChg>
        <pc:cxnChg chg="add del mod">
          <ac:chgData name="김우영(Kim Wooyoung)" userId="53ec715c-c07e-4b1b-a23a-8147b50944ae" providerId="ADAL" clId="{45298919-F0C6-4DA7-ADB8-95AFFD77E3F5}" dt="2023-10-20T11:38:31.826" v="3689" actId="11529"/>
          <ac:cxnSpMkLst>
            <pc:docMk/>
            <pc:sldMk cId="4004326300" sldId="274"/>
            <ac:cxnSpMk id="9" creationId="{279477D6-1CFB-6F58-7CAE-52C344B5C3F2}"/>
          </ac:cxnSpMkLst>
        </pc:cxnChg>
        <pc:cxnChg chg="add mod">
          <ac:chgData name="김우영(Kim Wooyoung)" userId="53ec715c-c07e-4b1b-a23a-8147b50944ae" providerId="ADAL" clId="{45298919-F0C6-4DA7-ADB8-95AFFD77E3F5}" dt="2023-10-20T11:38:47.581" v="3693" actId="1076"/>
          <ac:cxnSpMkLst>
            <pc:docMk/>
            <pc:sldMk cId="4004326300" sldId="274"/>
            <ac:cxnSpMk id="11" creationId="{3AE2D5DD-B7CB-C804-1093-E6F2658DCD05}"/>
          </ac:cxnSpMkLst>
        </pc:cxnChg>
        <pc:cxnChg chg="add mod">
          <ac:chgData name="김우영(Kim Wooyoung)" userId="53ec715c-c07e-4b1b-a23a-8147b50944ae" providerId="ADAL" clId="{45298919-F0C6-4DA7-ADB8-95AFFD77E3F5}" dt="2023-10-20T12:02:03.734" v="3844" actId="552"/>
          <ac:cxnSpMkLst>
            <pc:docMk/>
            <pc:sldMk cId="4004326300" sldId="274"/>
            <ac:cxnSpMk id="14" creationId="{47F438A7-08F0-FB1D-68B7-AE8113BD9B5D}"/>
          </ac:cxnSpMkLst>
        </pc:cxnChg>
        <pc:cxnChg chg="mod topLvl">
          <ac:chgData name="김우영(Kim Wooyoung)" userId="53ec715c-c07e-4b1b-a23a-8147b50944ae" providerId="ADAL" clId="{45298919-F0C6-4DA7-ADB8-95AFFD77E3F5}" dt="2023-10-20T12:20:04.828" v="5680" actId="14100"/>
          <ac:cxnSpMkLst>
            <pc:docMk/>
            <pc:sldMk cId="4004326300" sldId="274"/>
            <ac:cxnSpMk id="130" creationId="{00000000-0000-0000-0000-000000000000}"/>
          </ac:cxnSpMkLst>
        </pc:cxnChg>
      </pc:sldChg>
      <pc:sldChg chg="addSp delSp modSp add mod">
        <pc:chgData name="김우영(Kim Wooyoung)" userId="53ec715c-c07e-4b1b-a23a-8147b50944ae" providerId="ADAL" clId="{45298919-F0C6-4DA7-ADB8-95AFFD77E3F5}" dt="2023-10-20T12:26:38.064" v="6405" actId="1038"/>
        <pc:sldMkLst>
          <pc:docMk/>
          <pc:sldMk cId="4028905382" sldId="275"/>
        </pc:sldMkLst>
        <pc:spChg chg="mod">
          <ac:chgData name="김우영(Kim Wooyoung)" userId="53ec715c-c07e-4b1b-a23a-8147b50944ae" providerId="ADAL" clId="{45298919-F0C6-4DA7-ADB8-95AFFD77E3F5}" dt="2023-10-20T12:08:45.594" v="4235"/>
          <ac:spMkLst>
            <pc:docMk/>
            <pc:sldMk cId="4028905382" sldId="275"/>
            <ac:spMk id="2" creationId="{F44FB200-6D63-476A-1906-5BFC16DAF5F1}"/>
          </ac:spMkLst>
        </pc:spChg>
        <pc:spChg chg="del">
          <ac:chgData name="김우영(Kim Wooyoung)" userId="53ec715c-c07e-4b1b-a23a-8147b50944ae" providerId="ADAL" clId="{45298919-F0C6-4DA7-ADB8-95AFFD77E3F5}" dt="2023-10-20T12:03:10.869" v="3864" actId="478"/>
          <ac:spMkLst>
            <pc:docMk/>
            <pc:sldMk cId="4028905382" sldId="275"/>
            <ac:spMk id="4" creationId="{4D97F82F-856E-8541-7FF8-A860E9FFDC20}"/>
          </ac:spMkLst>
        </pc:spChg>
        <pc:spChg chg="del">
          <ac:chgData name="김우영(Kim Wooyoung)" userId="53ec715c-c07e-4b1b-a23a-8147b50944ae" providerId="ADAL" clId="{45298919-F0C6-4DA7-ADB8-95AFFD77E3F5}" dt="2023-10-20T12:03:10.869" v="3864" actId="478"/>
          <ac:spMkLst>
            <pc:docMk/>
            <pc:sldMk cId="4028905382" sldId="275"/>
            <ac:spMk id="5" creationId="{9C22211E-0A43-0BCB-3507-96CF2C36C340}"/>
          </ac:spMkLst>
        </pc:spChg>
        <pc:spChg chg="del">
          <ac:chgData name="김우영(Kim Wooyoung)" userId="53ec715c-c07e-4b1b-a23a-8147b50944ae" providerId="ADAL" clId="{45298919-F0C6-4DA7-ADB8-95AFFD77E3F5}" dt="2023-10-20T12:03:14.377" v="3865" actId="478"/>
          <ac:spMkLst>
            <pc:docMk/>
            <pc:sldMk cId="4028905382" sldId="275"/>
            <ac:spMk id="6" creationId="{E3DCCADA-2E8A-C9C7-85FA-555F55028B48}"/>
          </ac:spMkLst>
        </pc:spChg>
        <pc:spChg chg="del">
          <ac:chgData name="김우영(Kim Wooyoung)" userId="53ec715c-c07e-4b1b-a23a-8147b50944ae" providerId="ADAL" clId="{45298919-F0C6-4DA7-ADB8-95AFFD77E3F5}" dt="2023-10-20T12:03:10.869" v="3864" actId="478"/>
          <ac:spMkLst>
            <pc:docMk/>
            <pc:sldMk cId="4028905382" sldId="275"/>
            <ac:spMk id="7" creationId="{2CEC7B0D-0FB8-9DF7-CD14-35F3F923A6C4}"/>
          </ac:spMkLst>
        </pc:spChg>
        <pc:spChg chg="del">
          <ac:chgData name="김우영(Kim Wooyoung)" userId="53ec715c-c07e-4b1b-a23a-8147b50944ae" providerId="ADAL" clId="{45298919-F0C6-4DA7-ADB8-95AFFD77E3F5}" dt="2023-10-20T12:03:14.377" v="3865" actId="478"/>
          <ac:spMkLst>
            <pc:docMk/>
            <pc:sldMk cId="4028905382" sldId="275"/>
            <ac:spMk id="12" creationId="{1E223AF6-728B-4E18-1DB8-1B8D3C781E3C}"/>
          </ac:spMkLst>
        </pc:spChg>
        <pc:spChg chg="del">
          <ac:chgData name="김우영(Kim Wooyoung)" userId="53ec715c-c07e-4b1b-a23a-8147b50944ae" providerId="ADAL" clId="{45298919-F0C6-4DA7-ADB8-95AFFD77E3F5}" dt="2023-10-20T12:03:10.869" v="3864" actId="478"/>
          <ac:spMkLst>
            <pc:docMk/>
            <pc:sldMk cId="4028905382" sldId="275"/>
            <ac:spMk id="16" creationId="{1888D0BE-6B82-8456-6595-8A987DCCC731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26" creationId="{5A3668D5-FCB4-05A1-1527-E3D1760C0506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27" creationId="{7D440E0E-0E7B-E1BB-1B1A-32F5EED02794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28" creationId="{82C4EF26-CDB5-A2E1-9BD3-365F01EA3C94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29" creationId="{751D3D56-0862-C5BE-D77B-1C4A8A8D2DFA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30" creationId="{F4ECC508-B0E6-E062-F668-D18058D6B06E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31" creationId="{DBBBEA4F-648C-4DDD-A27B-81AE23160EDF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32" creationId="{0675B953-0C2D-B861-E24C-E6DBB85BB99A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33" creationId="{49329FF7-35BA-1DBA-D808-0E3083520107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34" creationId="{28EB8286-6B80-1061-C39B-4B041C209082}"/>
          </ac:spMkLst>
        </pc:spChg>
        <pc:spChg chg="add mod">
          <ac:chgData name="김우영(Kim Wooyoung)" userId="53ec715c-c07e-4b1b-a23a-8147b50944ae" providerId="ADAL" clId="{45298919-F0C6-4DA7-ADB8-95AFFD77E3F5}" dt="2023-10-20T12:15:07.246" v="5503" actId="1035"/>
          <ac:spMkLst>
            <pc:docMk/>
            <pc:sldMk cId="4028905382" sldId="275"/>
            <ac:spMk id="35" creationId="{E893933A-C5DA-8906-10A2-48AE2386ED00}"/>
          </ac:spMkLst>
        </pc:spChg>
        <pc:spChg chg="add mod">
          <ac:chgData name="김우영(Kim Wooyoung)" userId="53ec715c-c07e-4b1b-a23a-8147b50944ae" providerId="ADAL" clId="{45298919-F0C6-4DA7-ADB8-95AFFD77E3F5}" dt="2023-10-20T12:14:52.387" v="5481" actId="20577"/>
          <ac:spMkLst>
            <pc:docMk/>
            <pc:sldMk cId="4028905382" sldId="275"/>
            <ac:spMk id="36" creationId="{C5960611-4AB8-E75D-6D24-1F478999849D}"/>
          </ac:spMkLst>
        </pc:spChg>
        <pc:spChg chg="mod">
          <ac:chgData name="김우영(Kim Wooyoung)" userId="53ec715c-c07e-4b1b-a23a-8147b50944ae" providerId="ADAL" clId="{45298919-F0C6-4DA7-ADB8-95AFFD77E3F5}" dt="2023-10-20T12:26:33.443" v="6378"/>
          <ac:spMkLst>
            <pc:docMk/>
            <pc:sldMk cId="4028905382" sldId="275"/>
            <ac:spMk id="39" creationId="{C72B2B53-B24C-0E5D-C68D-8A2D9264165C}"/>
          </ac:spMkLst>
        </pc:spChg>
        <pc:spChg chg="mod">
          <ac:chgData name="김우영(Kim Wooyoung)" userId="53ec715c-c07e-4b1b-a23a-8147b50944ae" providerId="ADAL" clId="{45298919-F0C6-4DA7-ADB8-95AFFD77E3F5}" dt="2023-10-20T12:26:38.064" v="6405" actId="1038"/>
          <ac:spMkLst>
            <pc:docMk/>
            <pc:sldMk cId="4028905382" sldId="275"/>
            <ac:spMk id="40" creationId="{25D6AE55-E4A7-74C1-4DFD-EB988C6AEC80}"/>
          </ac:spMkLst>
        </pc:spChg>
        <pc:spChg chg="mod">
          <ac:chgData name="김우영(Kim Wooyoung)" userId="53ec715c-c07e-4b1b-a23a-8147b50944ae" providerId="ADAL" clId="{45298919-F0C6-4DA7-ADB8-95AFFD77E3F5}" dt="2023-10-20T12:04:53.877" v="3922"/>
          <ac:spMkLst>
            <pc:docMk/>
            <pc:sldMk cId="4028905382" sldId="275"/>
            <ac:spMk id="133" creationId="{00000000-0000-0000-0000-000000000000}"/>
          </ac:spMkLst>
        </pc:spChg>
        <pc:grpChg chg="add mod">
          <ac:chgData name="김우영(Kim Wooyoung)" userId="53ec715c-c07e-4b1b-a23a-8147b50944ae" providerId="ADAL" clId="{45298919-F0C6-4DA7-ADB8-95AFFD77E3F5}" dt="2023-10-20T12:15:07.246" v="5503" actId="1035"/>
          <ac:grpSpMkLst>
            <pc:docMk/>
            <pc:sldMk cId="4028905382" sldId="275"/>
            <ac:grpSpMk id="13" creationId="{B113FF0C-071C-6496-8846-1B53941934CE}"/>
          </ac:grpSpMkLst>
        </pc:grpChg>
        <pc:grpChg chg="add mod">
          <ac:chgData name="김우영(Kim Wooyoung)" userId="53ec715c-c07e-4b1b-a23a-8147b50944ae" providerId="ADAL" clId="{45298919-F0C6-4DA7-ADB8-95AFFD77E3F5}" dt="2023-10-20T12:15:07.246" v="5503" actId="1035"/>
          <ac:grpSpMkLst>
            <pc:docMk/>
            <pc:sldMk cId="4028905382" sldId="275"/>
            <ac:grpSpMk id="20" creationId="{C93B911C-D4F9-A15C-19B8-DBC286107A57}"/>
          </ac:grpSpMkLst>
        </pc:grpChg>
        <pc:grpChg chg="add mod">
          <ac:chgData name="김우영(Kim Wooyoung)" userId="53ec715c-c07e-4b1b-a23a-8147b50944ae" providerId="ADAL" clId="{45298919-F0C6-4DA7-ADB8-95AFFD77E3F5}" dt="2023-10-20T12:20:27.600" v="5692"/>
          <ac:grpSpMkLst>
            <pc:docMk/>
            <pc:sldMk cId="4028905382" sldId="275"/>
            <ac:grpSpMk id="38" creationId="{61D20662-F1FA-81C4-8371-BB3BED590C51}"/>
          </ac:grpSpMkLst>
        </pc:grpChg>
        <pc:grpChg chg="del">
          <ac:chgData name="김우영(Kim Wooyoung)" userId="53ec715c-c07e-4b1b-a23a-8147b50944ae" providerId="ADAL" clId="{45298919-F0C6-4DA7-ADB8-95AFFD77E3F5}" dt="2023-10-20T12:20:27.098" v="5691" actId="478"/>
          <ac:grpSpMkLst>
            <pc:docMk/>
            <pc:sldMk cId="4028905382" sldId="275"/>
            <ac:grpSpMk id="129" creationId="{00000000-0000-0000-0000-000000000000}"/>
          </ac:grpSpMkLst>
        </pc:grpChg>
        <pc:picChg chg="del">
          <ac:chgData name="김우영(Kim Wooyoung)" userId="53ec715c-c07e-4b1b-a23a-8147b50944ae" providerId="ADAL" clId="{45298919-F0C6-4DA7-ADB8-95AFFD77E3F5}" dt="2023-10-20T12:03:10.869" v="3864" actId="478"/>
          <ac:picMkLst>
            <pc:docMk/>
            <pc:sldMk cId="4028905382" sldId="275"/>
            <ac:picMk id="3" creationId="{E38F977E-4C46-AC3B-3D61-9B72625623B6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8" creationId="{BD4D6813-46B3-B9C5-8CC7-16C2423407C3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9" creationId="{1F6846A5-6BE9-4306-89E1-A960D2141D6A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10" creationId="{5C5E491F-C3BC-D2FC-DE8F-658933439F82}"/>
          </ac:picMkLst>
        </pc:picChg>
        <pc:picChg chg="mod">
          <ac:chgData name="김우영(Kim Wooyoung)" userId="53ec715c-c07e-4b1b-a23a-8147b50944ae" providerId="ADAL" clId="{45298919-F0C6-4DA7-ADB8-95AFFD77E3F5}" dt="2023-10-20T12:06:57.350" v="3980"/>
          <ac:picMkLst>
            <pc:docMk/>
            <pc:sldMk cId="4028905382" sldId="275"/>
            <ac:picMk id="15" creationId="{90D7FA32-2B15-9DF9-4DA9-7FA55EEAD51B}"/>
          </ac:picMkLst>
        </pc:picChg>
        <pc:picChg chg="mod">
          <ac:chgData name="김우영(Kim Wooyoung)" userId="53ec715c-c07e-4b1b-a23a-8147b50944ae" providerId="ADAL" clId="{45298919-F0C6-4DA7-ADB8-95AFFD77E3F5}" dt="2023-10-20T12:06:57.350" v="3980"/>
          <ac:picMkLst>
            <pc:docMk/>
            <pc:sldMk cId="4028905382" sldId="275"/>
            <ac:picMk id="17" creationId="{C1424131-485D-1933-265F-C033A14A3131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18" creationId="{E3C24A8C-9D71-8BE0-02EC-E5E2F5BCF3BF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19" creationId="{3A492EB8-ECD1-34D2-016B-CA6F01405A59}"/>
          </ac:picMkLst>
        </pc:picChg>
        <pc:picChg chg="mod">
          <ac:chgData name="김우영(Kim Wooyoung)" userId="53ec715c-c07e-4b1b-a23a-8147b50944ae" providerId="ADAL" clId="{45298919-F0C6-4DA7-ADB8-95AFFD77E3F5}" dt="2023-10-20T12:06:57.350" v="3980"/>
          <ac:picMkLst>
            <pc:docMk/>
            <pc:sldMk cId="4028905382" sldId="275"/>
            <ac:picMk id="21" creationId="{6F8994A5-0F15-06F7-CA7D-147952DC1673}"/>
          </ac:picMkLst>
        </pc:picChg>
        <pc:picChg chg="mod">
          <ac:chgData name="김우영(Kim Wooyoung)" userId="53ec715c-c07e-4b1b-a23a-8147b50944ae" providerId="ADAL" clId="{45298919-F0C6-4DA7-ADB8-95AFFD77E3F5}" dt="2023-10-20T12:06:57.350" v="3980"/>
          <ac:picMkLst>
            <pc:docMk/>
            <pc:sldMk cId="4028905382" sldId="275"/>
            <ac:picMk id="22" creationId="{BFEBA8E5-5CD1-6609-8F33-6E0A202150CA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23" creationId="{FEE27EB0-1F85-6F2D-5666-A9088593BCB8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24" creationId="{EEA92A54-CEA5-CF7D-1127-5608E9B3122A}"/>
          </ac:picMkLst>
        </pc:picChg>
        <pc:picChg chg="add mod">
          <ac:chgData name="김우영(Kim Wooyoung)" userId="53ec715c-c07e-4b1b-a23a-8147b50944ae" providerId="ADAL" clId="{45298919-F0C6-4DA7-ADB8-95AFFD77E3F5}" dt="2023-10-20T12:15:07.246" v="5503" actId="1035"/>
          <ac:picMkLst>
            <pc:docMk/>
            <pc:sldMk cId="4028905382" sldId="275"/>
            <ac:picMk id="25" creationId="{EACEAA0D-3C82-8C97-C56A-32E6B3D2FE0F}"/>
          </ac:picMkLst>
        </pc:picChg>
        <pc:cxnChg chg="del">
          <ac:chgData name="김우영(Kim Wooyoung)" userId="53ec715c-c07e-4b1b-a23a-8147b50944ae" providerId="ADAL" clId="{45298919-F0C6-4DA7-ADB8-95AFFD77E3F5}" dt="2023-10-20T12:03:10.869" v="3864" actId="478"/>
          <ac:cxnSpMkLst>
            <pc:docMk/>
            <pc:sldMk cId="4028905382" sldId="275"/>
            <ac:cxnSpMk id="11" creationId="{3AE2D5DD-B7CB-C804-1093-E6F2658DCD05}"/>
          </ac:cxnSpMkLst>
        </pc:cxnChg>
        <pc:cxnChg chg="del mod">
          <ac:chgData name="김우영(Kim Wooyoung)" userId="53ec715c-c07e-4b1b-a23a-8147b50944ae" providerId="ADAL" clId="{45298919-F0C6-4DA7-ADB8-95AFFD77E3F5}" dt="2023-10-20T12:03:10.869" v="3864" actId="478"/>
          <ac:cxnSpMkLst>
            <pc:docMk/>
            <pc:sldMk cId="4028905382" sldId="275"/>
            <ac:cxnSpMk id="14" creationId="{47F438A7-08F0-FB1D-68B7-AE8113BD9B5D}"/>
          </ac:cxnSpMkLst>
        </pc:cxnChg>
        <pc:cxnChg chg="add mod">
          <ac:chgData name="김우영(Kim Wooyoung)" userId="53ec715c-c07e-4b1b-a23a-8147b50944ae" providerId="ADAL" clId="{45298919-F0C6-4DA7-ADB8-95AFFD77E3F5}" dt="2023-10-20T12:20:27.600" v="5692"/>
          <ac:cxnSpMkLst>
            <pc:docMk/>
            <pc:sldMk cId="4028905382" sldId="275"/>
            <ac:cxnSpMk id="37" creationId="{E795B6BE-9D17-0942-5732-BCE810F79A16}"/>
          </ac:cxnSpMkLst>
        </pc:cxnChg>
      </pc:sldChg>
      <pc:sldChg chg="modSp add mod">
        <pc:chgData name="김우영(Kim Wooyoung)" userId="53ec715c-c07e-4b1b-a23a-8147b50944ae" providerId="ADAL" clId="{45298919-F0C6-4DA7-ADB8-95AFFD77E3F5}" dt="2023-10-20T12:26:59.001" v="6476" actId="1037"/>
        <pc:sldMkLst>
          <pc:docMk/>
          <pc:sldMk cId="2195770351" sldId="276"/>
        </pc:sldMkLst>
        <pc:spChg chg="mod">
          <ac:chgData name="김우영(Kim Wooyoung)" userId="53ec715c-c07e-4b1b-a23a-8147b50944ae" providerId="ADAL" clId="{45298919-F0C6-4DA7-ADB8-95AFFD77E3F5}" dt="2023-10-20T12:26:54.691" v="6449"/>
          <ac:spMkLst>
            <pc:docMk/>
            <pc:sldMk cId="2195770351" sldId="276"/>
            <ac:spMk id="5" creationId="{8D6BC0B5-CE54-A495-F92E-D6218B005466}"/>
          </ac:spMkLst>
        </pc:spChg>
        <pc:spChg chg="mod">
          <ac:chgData name="김우영(Kim Wooyoung)" userId="53ec715c-c07e-4b1b-a23a-8147b50944ae" providerId="ADAL" clId="{45298919-F0C6-4DA7-ADB8-95AFFD77E3F5}" dt="2023-10-20T12:26:59.001" v="6476" actId="1037"/>
          <ac:spMkLst>
            <pc:docMk/>
            <pc:sldMk cId="2195770351" sldId="276"/>
            <ac:spMk id="6" creationId="{2A0B7D73-E733-0D9D-CF60-9C9408866066}"/>
          </ac:spMkLst>
        </pc:spChg>
      </pc:sldChg>
      <pc:sldChg chg="addSp delSp modSp add mod">
        <pc:chgData name="김우영(Kim Wooyoung)" userId="53ec715c-c07e-4b1b-a23a-8147b50944ae" providerId="ADAL" clId="{45298919-F0C6-4DA7-ADB8-95AFFD77E3F5}" dt="2023-10-20T12:27:16.656" v="6484" actId="207"/>
        <pc:sldMkLst>
          <pc:docMk/>
          <pc:sldMk cId="1829496100" sldId="277"/>
        </pc:sldMkLst>
        <pc:spChg chg="mod">
          <ac:chgData name="김우영(Kim Wooyoung)" userId="53ec715c-c07e-4b1b-a23a-8147b50944ae" providerId="ADAL" clId="{45298919-F0C6-4DA7-ADB8-95AFFD77E3F5}" dt="2023-10-20T12:27:06.888" v="6483" actId="20577"/>
          <ac:spMkLst>
            <pc:docMk/>
            <pc:sldMk cId="1829496100" sldId="277"/>
            <ac:spMk id="2" creationId="{A74DB1F6-4D3D-E3CE-389F-835665F263F1}"/>
          </ac:spMkLst>
        </pc:spChg>
        <pc:spChg chg="mod topLvl">
          <ac:chgData name="김우영(Kim Wooyoung)" userId="53ec715c-c07e-4b1b-a23a-8147b50944ae" providerId="ADAL" clId="{45298919-F0C6-4DA7-ADB8-95AFFD77E3F5}" dt="2023-10-20T12:27:16.656" v="6484" actId="207"/>
          <ac:spMkLst>
            <pc:docMk/>
            <pc:sldMk cId="1829496100" sldId="277"/>
            <ac:spMk id="5" creationId="{8D6BC0B5-CE54-A495-F92E-D6218B005466}"/>
          </ac:spMkLst>
        </pc:spChg>
        <pc:spChg chg="del topLvl">
          <ac:chgData name="김우영(Kim Wooyoung)" userId="53ec715c-c07e-4b1b-a23a-8147b50944ae" providerId="ADAL" clId="{45298919-F0C6-4DA7-ADB8-95AFFD77E3F5}" dt="2023-10-20T12:24:55.631" v="6175" actId="478"/>
          <ac:spMkLst>
            <pc:docMk/>
            <pc:sldMk cId="1829496100" sldId="277"/>
            <ac:spMk id="6" creationId="{2A0B7D73-E733-0D9D-CF60-9C9408866066}"/>
          </ac:spMkLst>
        </pc:spChg>
        <pc:grpChg chg="del">
          <ac:chgData name="김우영(Kim Wooyoung)" userId="53ec715c-c07e-4b1b-a23a-8147b50944ae" providerId="ADAL" clId="{45298919-F0C6-4DA7-ADB8-95AFFD77E3F5}" dt="2023-10-20T12:24:55.631" v="6175" actId="478"/>
          <ac:grpSpMkLst>
            <pc:docMk/>
            <pc:sldMk cId="1829496100" sldId="277"/>
            <ac:grpSpMk id="4" creationId="{29D217B1-841C-F623-4F65-E764F9726634}"/>
          </ac:grpSpMkLst>
        </pc:grpChg>
        <pc:picChg chg="add mod">
          <ac:chgData name="김우영(Kim Wooyoung)" userId="53ec715c-c07e-4b1b-a23a-8147b50944ae" providerId="ADAL" clId="{45298919-F0C6-4DA7-ADB8-95AFFD77E3F5}" dt="2023-10-20T12:24:59.562" v="6176" actId="14100"/>
          <ac:picMkLst>
            <pc:docMk/>
            <pc:sldMk cId="1829496100" sldId="277"/>
            <ac:picMk id="8" creationId="{08A5AED1-2521-A87A-1E31-8664B072F57B}"/>
          </ac:picMkLst>
        </pc:picChg>
      </pc:sldChg>
      <pc:sldChg chg="delSp modSp add mod">
        <pc:chgData name="김우영(Kim Wooyoung)" userId="53ec715c-c07e-4b1b-a23a-8147b50944ae" providerId="ADAL" clId="{45298919-F0C6-4DA7-ADB8-95AFFD77E3F5}" dt="2023-10-20T12:28:33.235" v="6556" actId="1035"/>
        <pc:sldMkLst>
          <pc:docMk/>
          <pc:sldMk cId="2554735704" sldId="278"/>
        </pc:sldMkLst>
        <pc:spChg chg="del">
          <ac:chgData name="김우영(Kim Wooyoung)" userId="53ec715c-c07e-4b1b-a23a-8147b50944ae" providerId="ADAL" clId="{45298919-F0C6-4DA7-ADB8-95AFFD77E3F5}" dt="2023-10-20T12:27:52.006" v="6490" actId="478"/>
          <ac:spMkLst>
            <pc:docMk/>
            <pc:sldMk cId="2554735704" sldId="278"/>
            <ac:spMk id="4" creationId="{B65B140C-A2DE-D385-0B6B-0082983BA282}"/>
          </ac:spMkLst>
        </pc:spChg>
        <pc:spChg chg="mod">
          <ac:chgData name="김우영(Kim Wooyoung)" userId="53ec715c-c07e-4b1b-a23a-8147b50944ae" providerId="ADAL" clId="{45298919-F0C6-4DA7-ADB8-95AFFD77E3F5}" dt="2023-10-20T12:28:33.235" v="6556" actId="1035"/>
          <ac:spMkLst>
            <pc:docMk/>
            <pc:sldMk cId="2554735704" sldId="278"/>
            <ac:spMk id="6" creationId="{7CDCBD6A-9756-AB08-1DA9-ADC01B38A225}"/>
          </ac:spMkLst>
        </pc:spChg>
        <pc:cxnChg chg="del">
          <ac:chgData name="김우영(Kim Wooyoung)" userId="53ec715c-c07e-4b1b-a23a-8147b50944ae" providerId="ADAL" clId="{45298919-F0C6-4DA7-ADB8-95AFFD77E3F5}" dt="2023-10-20T12:27:52.006" v="6490" actId="478"/>
          <ac:cxnSpMkLst>
            <pc:docMk/>
            <pc:sldMk cId="2554735704" sldId="278"/>
            <ac:cxnSpMk id="2" creationId="{F010C585-AA48-6A9E-5AB6-A52E8AF9085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06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1929687" y="1741311"/>
            <a:ext cx="2127595" cy="1802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5112858" y="1741311"/>
            <a:ext cx="2127595" cy="18026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8296028" y="1741311"/>
            <a:ext cx="2127595" cy="18026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3521273" y="4173061"/>
            <a:ext cx="2127595" cy="18026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6704443" y="4173061"/>
            <a:ext cx="2127595" cy="1802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0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06" name="Google Shape;206;p10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4757652" y="3512426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32" name="Google Shape;232;p11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568035" y="3512426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775354" y="3506531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15대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2"/>
          <p:cNvGrpSpPr/>
          <p:nvPr/>
        </p:nvGrpSpPr>
        <p:grpSpPr>
          <a:xfrm>
            <a:off x="1929687" y="1397575"/>
            <a:ext cx="8493936" cy="4578185"/>
            <a:chOff x="598" y="731045"/>
            <a:chExt cx="8493936" cy="4578185"/>
          </a:xfrm>
        </p:grpSpPr>
        <p:sp>
          <p:nvSpPr>
            <p:cNvPr id="258" name="Google Shape;258;p12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16대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17대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18대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19대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781617" y="3212899"/>
              <a:ext cx="2127595" cy="1976489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3958550" y="1846874"/>
            <a:ext cx="4296450" cy="365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주제선정</a:t>
            </a:r>
            <a:endParaRPr lang="en-US" altLang="ko-KR"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sz="2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ko-KR" alt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군집시각화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4"/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-KR" altLang="en-US" sz="2800" b="1">
                <a:solidFill>
                  <a:schemeClr val="dk1"/>
                </a:solidFill>
              </a:rPr>
              <a:t>주제선정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44" y="2140326"/>
            <a:ext cx="11520000" cy="2383448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텍스마이닝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sp>
        <p:nvSpPr>
          <p:cNvPr id="2" name="Google Shape;105;p3">
            <a:extLst>
              <a:ext uri="{FF2B5EF4-FFF2-40B4-BE49-F238E27FC236}">
                <a16:creationId xmlns:a16="http://schemas.microsoft.com/office/drawing/2014/main" id="{33359009-4CEB-F7F4-D940-C3663682E4A7}"/>
              </a:ext>
            </a:extLst>
          </p:cNvPr>
          <p:cNvSpPr txBox="1"/>
          <p:nvPr/>
        </p:nvSpPr>
        <p:spPr>
          <a:xfrm>
            <a:off x="694648" y="5174274"/>
            <a:ext cx="7082465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대통령 신년사의 텍스트 언어학적 연구 – 김순옥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기반 대한민국 역대 대통령 취임사 분석 – 김학용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대통령 취임사의 언어 특성 분석 – 김병홍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대통령의 취임사 연구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마이닝에서의 특성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 중심으로 –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조용림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LDA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모델링을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활용한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역대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대통령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취임사에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내재된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정책기조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–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박태정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2D19BA-4CAC-15A1-16EA-4C6030A2A8FE}"/>
              </a:ext>
            </a:extLst>
          </p:cNvPr>
          <p:cNvSpPr/>
          <p:nvPr/>
        </p:nvSpPr>
        <p:spPr>
          <a:xfrm>
            <a:off x="7737426" y="5293223"/>
            <a:ext cx="367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다수의 </a:t>
            </a:r>
            <a:r>
              <a:rPr lang="ko-KR" altLang="en-US" dirty="0" err="1">
                <a:solidFill>
                  <a:schemeClr val="tx1"/>
                </a:solidFill>
              </a:rPr>
              <a:t>텍스트마이닝</a:t>
            </a:r>
            <a:r>
              <a:rPr lang="ko-KR" altLang="en-US" dirty="0">
                <a:solidFill>
                  <a:schemeClr val="tx1"/>
                </a:solidFill>
              </a:rPr>
              <a:t> 분석은 하였으나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의미 있는 시시점은 확인 어려움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u="sng" dirty="0" err="1">
                <a:solidFill>
                  <a:schemeClr val="tx1"/>
                </a:solidFill>
              </a:rPr>
              <a:t>베리타스</a:t>
            </a:r>
            <a:r>
              <a:rPr lang="ko-KR" altLang="en-US" b="1" u="sng" dirty="0">
                <a:solidFill>
                  <a:schemeClr val="tx1"/>
                </a:solidFill>
              </a:rPr>
              <a:t> </a:t>
            </a:r>
            <a:r>
              <a:rPr lang="en-US" altLang="ko-KR" b="1" u="sng" dirty="0">
                <a:solidFill>
                  <a:schemeClr val="tx1"/>
                </a:solidFill>
              </a:rPr>
              <a:t>2</a:t>
            </a:r>
            <a:r>
              <a:rPr lang="ko-KR" altLang="en-US" b="1" u="sng" dirty="0">
                <a:solidFill>
                  <a:schemeClr val="tx1"/>
                </a:solidFill>
              </a:rPr>
              <a:t>조 역시 다양한 분석에 중점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3D7F7-4887-6553-4DA0-0CFBF5570914}"/>
              </a:ext>
            </a:extLst>
          </p:cNvPr>
          <p:cNvSpPr/>
          <p:nvPr/>
        </p:nvSpPr>
        <p:spPr>
          <a:xfrm>
            <a:off x="595962" y="5149223"/>
            <a:ext cx="11016000" cy="1512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7" name="Google Shape;105;p3">
            <a:extLst>
              <a:ext uri="{FF2B5EF4-FFF2-40B4-BE49-F238E27FC236}">
                <a16:creationId xmlns:a16="http://schemas.microsoft.com/office/drawing/2014/main" id="{A4FAF6CA-5F04-3BC3-E308-E9363BF707C5}"/>
              </a:ext>
            </a:extLst>
          </p:cNvPr>
          <p:cNvSpPr txBox="1"/>
          <p:nvPr/>
        </p:nvSpPr>
        <p:spPr>
          <a:xfrm>
            <a:off x="347428" y="4828433"/>
            <a:ext cx="1179714" cy="42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 논문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12764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1278261" y="6221598"/>
            <a:ext cx="9648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12764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12764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6205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| &gt;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기록컬렉션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감성분석</a:t>
              </a:r>
              <a:endParaRPr dirty="0"/>
            </a:p>
          </p:txBody>
        </p:sp>
      </p:grp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ko-KR" altLang="ko-K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altLang="ko-K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altLang="ko-K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2000" dirty="0">
                <a:solidFill>
                  <a:schemeClr val="dk1"/>
                </a:solidFill>
              </a:rPr>
              <a:t> 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다소 강한 논조의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Google Shape;289;p13">
            <a:extLst>
              <a:ext uri="{FF2B5EF4-FFF2-40B4-BE49-F238E27FC236}">
                <a16:creationId xmlns:a16="http://schemas.microsoft.com/office/drawing/2014/main" id="{E38F977E-4C46-AC3B-3D61-9B7262562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6">
            <a:extLst>
              <a:ext uri="{FF2B5EF4-FFF2-40B4-BE49-F238E27FC236}">
                <a16:creationId xmlns:a16="http://schemas.microsoft.com/office/drawing/2014/main" id="{4D97F82F-856E-8541-7FF8-A860E9FFDC20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9C22211E-0A43-0BCB-3507-96CF2C36C340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E3DCCADA-2E8A-C9C7-85FA-555F55028B48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7;p6">
            <a:extLst>
              <a:ext uri="{FF2B5EF4-FFF2-40B4-BE49-F238E27FC236}">
                <a16:creationId xmlns:a16="http://schemas.microsoft.com/office/drawing/2014/main" id="{2CEC7B0D-0FB8-9DF7-CD14-35F3F923A6C4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2D5DD-B7CB-C804-1093-E6F2658DCD05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1E223AF6-728B-4E18-1DB8-1B8D3C781E3C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1800" dirty="0">
                <a:solidFill>
                  <a:schemeClr val="dk1"/>
                </a:solidFill>
              </a:rPr>
              <a:t> 순으로</a:t>
            </a:r>
            <a:br>
              <a:rPr lang="en-US" altLang="ko-KR" sz="1800" dirty="0">
                <a:solidFill>
                  <a:schemeClr val="dk1"/>
                </a:solidFill>
              </a:rPr>
            </a:br>
            <a:r>
              <a:rPr lang="ko-KR" altLang="en-US" sz="1800" dirty="0">
                <a:solidFill>
                  <a:schemeClr val="dk1"/>
                </a:solidFill>
              </a:rPr>
              <a:t>다소 강한 논조의 단어 선택이 많음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7F438A7-08F0-FB1D-68B7-AE8113BD9B5D}"/>
              </a:ext>
            </a:extLst>
          </p:cNvPr>
          <p:cNvCxnSpPr>
            <a:cxnSpLocks/>
            <a:stCxn id="7" idx="2"/>
            <a:endCxn id="12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8D0BE-6B82-8456-6595-8A987DCCC731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ko-KR" altLang="ko-KR" sz="14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단어 좀 넣어주세요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" name="Google Shape;160;p8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BD4D6813-46B3-B9C5-8CC7-16C2423407C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23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1F6846A5-6BE9-4306-89E1-A960D2141D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0124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p8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5C5E491F-C3BC-D2FC-DE8F-658933439F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091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63;p8">
            <a:extLst>
              <a:ext uri="{FF2B5EF4-FFF2-40B4-BE49-F238E27FC236}">
                <a16:creationId xmlns:a16="http://schemas.microsoft.com/office/drawing/2014/main" id="{B113FF0C-071C-6496-8846-1B53941934CE}"/>
              </a:ext>
            </a:extLst>
          </p:cNvPr>
          <p:cNvGrpSpPr>
            <a:grpSpLocks/>
          </p:cNvGrpSpPr>
          <p:nvPr/>
        </p:nvGrpSpPr>
        <p:grpSpPr>
          <a:xfrm>
            <a:off x="7024974" y="2567818"/>
            <a:ext cx="1980000" cy="1980000"/>
            <a:chOff x="758187" y="4199778"/>
            <a:chExt cx="2598681" cy="2677844"/>
          </a:xfrm>
        </p:grpSpPr>
        <p:pic>
          <p:nvPicPr>
            <p:cNvPr id="15" name="Google Shape;164;p8" descr="폰트이(가) 표시된 사진&#10;&#10;자동 생성된 설명">
              <a:extLst>
                <a:ext uri="{FF2B5EF4-FFF2-40B4-BE49-F238E27FC236}">
                  <a16:creationId xmlns:a16="http://schemas.microsoft.com/office/drawing/2014/main" id="{90D7FA32-2B15-9DF9-4DA9-7FA55EEAD51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65;p8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C1424131-485D-1933-265F-C033A14A31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b="18517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66;p8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E3C24A8C-9D71-8BE0-02EC-E5E2F5BCF3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8012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7;p8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3A492EB8-ECD1-34D2-016B-CA6F01405A5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2497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168;p8">
            <a:extLst>
              <a:ext uri="{FF2B5EF4-FFF2-40B4-BE49-F238E27FC236}">
                <a16:creationId xmlns:a16="http://schemas.microsoft.com/office/drawing/2014/main" id="{C93B911C-D4F9-A15C-19B8-DBC286107A57}"/>
              </a:ext>
            </a:extLst>
          </p:cNvPr>
          <p:cNvGrpSpPr>
            <a:grpSpLocks/>
          </p:cNvGrpSpPr>
          <p:nvPr/>
        </p:nvGrpSpPr>
        <p:grpSpPr>
          <a:xfrm>
            <a:off x="2840914" y="2567818"/>
            <a:ext cx="1980000" cy="1980000"/>
            <a:chOff x="5194950" y="3693804"/>
            <a:chExt cx="2582594" cy="2579383"/>
          </a:xfrm>
        </p:grpSpPr>
        <p:pic>
          <p:nvPicPr>
            <p:cNvPr id="21" name="Google Shape;169;p8">
              <a:extLst>
                <a:ext uri="{FF2B5EF4-FFF2-40B4-BE49-F238E27FC236}">
                  <a16:creationId xmlns:a16="http://schemas.microsoft.com/office/drawing/2014/main" id="{6F8994A5-0F15-06F7-CA7D-147952DC167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70;p8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BFEBA8E5-5CD1-6609-8F33-6E0A202150C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b="1534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Google Shape;171;p8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FEE27EB0-1F85-6F2D-5666-A9088593BC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23866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2;p8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EEA92A54-CEA5-CF7D-1127-5608E9B312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2923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3;p8" descr="폰트, 텍스트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ACEAA0D-3C82-8C97-C56A-32E6B3D2FE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23866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A3668D5-FCB4-05A1-1527-E3D1760C0506}"/>
              </a:ext>
            </a:extLst>
          </p:cNvPr>
          <p:cNvSpPr/>
          <p:nvPr/>
        </p:nvSpPr>
        <p:spPr>
          <a:xfrm>
            <a:off x="838985" y="3110845"/>
            <a:ext cx="1872000" cy="10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440E0E-0E7B-E1BB-1B1A-32F5EED02794}"/>
              </a:ext>
            </a:extLst>
          </p:cNvPr>
          <p:cNvSpPr/>
          <p:nvPr/>
        </p:nvSpPr>
        <p:spPr>
          <a:xfrm>
            <a:off x="3084135" y="3659171"/>
            <a:ext cx="1728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C4EF26-CDB5-A2E1-9BD3-365F01EA3C94}"/>
              </a:ext>
            </a:extLst>
          </p:cNvPr>
          <p:cNvSpPr/>
          <p:nvPr/>
        </p:nvSpPr>
        <p:spPr>
          <a:xfrm>
            <a:off x="5253872" y="2699206"/>
            <a:ext cx="1368000" cy="72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1D3D56-0862-C5BE-D77B-1C4A8A8D2DFA}"/>
              </a:ext>
            </a:extLst>
          </p:cNvPr>
          <p:cNvSpPr/>
          <p:nvPr/>
        </p:nvSpPr>
        <p:spPr>
          <a:xfrm>
            <a:off x="7649854" y="4784102"/>
            <a:ext cx="936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ECC508-B0E6-E062-F668-D18058D6B06E}"/>
              </a:ext>
            </a:extLst>
          </p:cNvPr>
          <p:cNvSpPr/>
          <p:nvPr/>
        </p:nvSpPr>
        <p:spPr>
          <a:xfrm>
            <a:off x="9346674" y="4953782"/>
            <a:ext cx="1584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BBEA4F-648C-4DDD-A27B-81AE23160EDF}"/>
              </a:ext>
            </a:extLst>
          </p:cNvPr>
          <p:cNvSpPr/>
          <p:nvPr/>
        </p:nvSpPr>
        <p:spPr>
          <a:xfrm>
            <a:off x="2831483" y="5898035"/>
            <a:ext cx="2013896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75B953-0C2D-B861-E24C-E6DBB85BB99A}"/>
              </a:ext>
            </a:extLst>
          </p:cNvPr>
          <p:cNvSpPr/>
          <p:nvPr/>
        </p:nvSpPr>
        <p:spPr>
          <a:xfrm>
            <a:off x="4889672" y="5060620"/>
            <a:ext cx="1011508" cy="1594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329FF7-35BA-1DBA-D808-0E3083520107}"/>
              </a:ext>
            </a:extLst>
          </p:cNvPr>
          <p:cNvSpPr/>
          <p:nvPr/>
        </p:nvSpPr>
        <p:spPr>
          <a:xfrm>
            <a:off x="867577" y="5033911"/>
            <a:ext cx="1555112" cy="80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8286-6B80-1061-C39B-4B041C209082}"/>
              </a:ext>
            </a:extLst>
          </p:cNvPr>
          <p:cNvSpPr/>
          <p:nvPr/>
        </p:nvSpPr>
        <p:spPr>
          <a:xfrm>
            <a:off x="7159657" y="3671738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93933A-C5DA-8906-10A2-48AE2386ED00}"/>
              </a:ext>
            </a:extLst>
          </p:cNvPr>
          <p:cNvSpPr/>
          <p:nvPr/>
        </p:nvSpPr>
        <p:spPr>
          <a:xfrm>
            <a:off x="9187988" y="3861846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960611-4AB8-E75D-6D24-1F478999849D}"/>
              </a:ext>
            </a:extLst>
          </p:cNvPr>
          <p:cNvSpPr/>
          <p:nvPr/>
        </p:nvSpPr>
        <p:spPr>
          <a:xfrm>
            <a:off x="336418" y="1883664"/>
            <a:ext cx="11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u="sng" dirty="0"/>
              <a:t>국민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경제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민족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시대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사회</a:t>
            </a:r>
            <a:r>
              <a:rPr lang="ko-KR" altLang="en-US" sz="1600" b="1" dirty="0"/>
              <a:t> 등 국민 모두에게 해당되는 단어 사용함        </a:t>
            </a:r>
            <a:r>
              <a:rPr lang="en-US" altLang="ko-KR" sz="1600" b="1" dirty="0"/>
              <a:t>*</a:t>
            </a:r>
            <a:r>
              <a:rPr lang="ko-KR" altLang="en-US" sz="1600" b="1" dirty="0"/>
              <a:t>그런데</a:t>
            </a:r>
            <a:r>
              <a:rPr lang="en-US" altLang="ko-KR" sz="1600" b="1" dirty="0"/>
              <a:t>, ‘</a:t>
            </a:r>
            <a:r>
              <a:rPr lang="ko-KR" altLang="en-US" sz="1600" b="1" dirty="0"/>
              <a:t>본인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은 어느 대통령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2890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군집시각화</a:t>
              </a: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5)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유사도 분석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9577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Words>513</Words>
  <TotalTime>0</TotalTime>
  <Application>Microsoft Office PowerPoint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 HYUNYOUNG</dc:creator>
  <dcterms:modified xsi:type="dcterms:W3CDTF">2023-10-20T12:31:00Z</dcterms:modified>
  <dc:title>PowerPoint 프레젠테이션</dc:title>
  <cp:lastModifiedBy>김우영(Kim Wooyoung)</cp:lastModifiedBy>
  <dcterms:created xsi:type="dcterms:W3CDTF">2023-10-18T14:01:43Z</dcterms:created>
  <cp:revision>2</cp:revision>
</cp:coreProperties>
</file>