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80" r:id="rId5"/>
    <p:sldId id="273" r:id="rId6"/>
    <p:sldId id="274" r:id="rId7"/>
    <p:sldId id="275" r:id="rId8"/>
    <p:sldId id="269" r:id="rId9"/>
    <p:sldId id="270" r:id="rId10"/>
    <p:sldId id="279" r:id="rId11"/>
    <p:sldId id="277" r:id="rId12"/>
    <p:sldId id="278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4201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wVM7kBQN+FiGyTSW5wtscbNo6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2DDE8-EAF6-421F-943D-BF7C16F3C418}" v="15" dt="2023-10-20T13:28:12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96" autoAdjust="0"/>
  </p:normalViewPr>
  <p:slideViewPr>
    <p:cSldViewPr snapToGrid="0">
      <p:cViewPr>
        <p:scale>
          <a:sx n="100" d="100"/>
          <a:sy n="100" d="100"/>
        </p:scale>
        <p:origin x="420" y="-128"/>
      </p:cViewPr>
      <p:guideLst>
        <p:guide pos="3840"/>
        <p:guide orient="horz" pos="2160"/>
        <p:guide pos="211"/>
        <p:guide pos="7469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태환 이" userId="9f934760c0526f18" providerId="LiveId" clId="{1502DDE8-EAF6-421F-943D-BF7C16F3C418}"/>
    <pc:docChg chg="undo custSel modSld">
      <pc:chgData name="태환 이" userId="9f934760c0526f18" providerId="LiveId" clId="{1502DDE8-EAF6-421F-943D-BF7C16F3C418}" dt="2023-10-20T13:32:59.815" v="238" actId="20577"/>
      <pc:docMkLst>
        <pc:docMk/>
      </pc:docMkLst>
      <pc:sldChg chg="addSp delSp modSp mod">
        <pc:chgData name="태환 이" userId="9f934760c0526f18" providerId="LiveId" clId="{1502DDE8-EAF6-421F-943D-BF7C16F3C418}" dt="2023-10-20T13:22:20.305" v="55" actId="1076"/>
        <pc:sldMkLst>
          <pc:docMk/>
          <pc:sldMk cId="0" sldId="264"/>
        </pc:sldMkLst>
        <pc:spChg chg="add del">
          <ac:chgData name="태환 이" userId="9f934760c0526f18" providerId="LiveId" clId="{1502DDE8-EAF6-421F-943D-BF7C16F3C418}" dt="2023-10-20T13:19:02.777" v="7" actId="478"/>
          <ac:spMkLst>
            <pc:docMk/>
            <pc:sldMk cId="0" sldId="264"/>
            <ac:spMk id="180" creationId="{00000000-0000-0000-0000-000000000000}"/>
          </ac:spMkLst>
        </pc:spChg>
        <pc:spChg chg="del">
          <ac:chgData name="태환 이" userId="9f934760c0526f18" providerId="LiveId" clId="{1502DDE8-EAF6-421F-943D-BF7C16F3C418}" dt="2023-10-20T13:19:18.626" v="12" actId="478"/>
          <ac:spMkLst>
            <pc:docMk/>
            <pc:sldMk cId="0" sldId="264"/>
            <ac:spMk id="183" creationId="{00000000-0000-0000-0000-000000000000}"/>
          </ac:spMkLst>
        </pc:spChg>
        <pc:spChg chg="del">
          <ac:chgData name="태환 이" userId="9f934760c0526f18" providerId="LiveId" clId="{1502DDE8-EAF6-421F-943D-BF7C16F3C418}" dt="2023-10-20T13:19:19.369" v="13" actId="478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태환 이" userId="9f934760c0526f18" providerId="LiveId" clId="{1502DDE8-EAF6-421F-943D-BF7C16F3C418}" dt="2023-10-20T13:19:19.887" v="14" actId="478"/>
          <ac:spMkLst>
            <pc:docMk/>
            <pc:sldMk cId="0" sldId="264"/>
            <ac:spMk id="189" creationId="{00000000-0000-0000-0000-000000000000}"/>
          </ac:spMkLst>
        </pc:spChg>
        <pc:spChg chg="del mod">
          <ac:chgData name="태환 이" userId="9f934760c0526f18" providerId="LiveId" clId="{1502DDE8-EAF6-421F-943D-BF7C16F3C418}" dt="2023-10-20T13:19:21.261" v="16" actId="478"/>
          <ac:spMkLst>
            <pc:docMk/>
            <pc:sldMk cId="0" sldId="264"/>
            <ac:spMk id="192" creationId="{00000000-0000-0000-0000-000000000000}"/>
          </ac:spMkLst>
        </pc:spChg>
        <pc:picChg chg="add mod">
          <ac:chgData name="태환 이" userId="9f934760c0526f18" providerId="LiveId" clId="{1502DDE8-EAF6-421F-943D-BF7C16F3C418}" dt="2023-10-20T13:19:17.085" v="11" actId="14100"/>
          <ac:picMkLst>
            <pc:docMk/>
            <pc:sldMk cId="0" sldId="264"/>
            <ac:picMk id="3" creationId="{CAB434F4-E2C9-C227-4634-B828EF49FC40}"/>
          </ac:picMkLst>
        </pc:picChg>
        <pc:picChg chg="add mod">
          <ac:chgData name="태환 이" userId="9f934760c0526f18" providerId="LiveId" clId="{1502DDE8-EAF6-421F-943D-BF7C16F3C418}" dt="2023-10-20T13:21:21.799" v="40" actId="14100"/>
          <ac:picMkLst>
            <pc:docMk/>
            <pc:sldMk cId="0" sldId="264"/>
            <ac:picMk id="5" creationId="{E96DF44B-ED55-87AC-CD11-E752F4897F0A}"/>
          </ac:picMkLst>
        </pc:picChg>
        <pc:picChg chg="add del mod">
          <ac:chgData name="태환 이" userId="9f934760c0526f18" providerId="LiveId" clId="{1502DDE8-EAF6-421F-943D-BF7C16F3C418}" dt="2023-10-20T13:20:25.598" v="31" actId="478"/>
          <ac:picMkLst>
            <pc:docMk/>
            <pc:sldMk cId="0" sldId="264"/>
            <ac:picMk id="7" creationId="{FDB8AA42-4CBC-04C8-1A50-4218DDC2E49E}"/>
          </ac:picMkLst>
        </pc:picChg>
        <pc:picChg chg="add mod">
          <ac:chgData name="태환 이" userId="9f934760c0526f18" providerId="LiveId" clId="{1502DDE8-EAF6-421F-943D-BF7C16F3C418}" dt="2023-10-20T13:20:56.496" v="34" actId="14100"/>
          <ac:picMkLst>
            <pc:docMk/>
            <pc:sldMk cId="0" sldId="264"/>
            <ac:picMk id="9" creationId="{FD6954C1-92DD-52C9-96D1-7A68FE722353}"/>
          </ac:picMkLst>
        </pc:picChg>
        <pc:picChg chg="add mod">
          <ac:chgData name="태환 이" userId="9f934760c0526f18" providerId="LiveId" clId="{1502DDE8-EAF6-421F-943D-BF7C16F3C418}" dt="2023-10-20T13:21:19.389" v="39" actId="14100"/>
          <ac:picMkLst>
            <pc:docMk/>
            <pc:sldMk cId="0" sldId="264"/>
            <ac:picMk id="11" creationId="{AB2A21FA-CE21-AB00-3C9E-1D4B0DB0F6C4}"/>
          </ac:picMkLst>
        </pc:picChg>
        <pc:picChg chg="add mod">
          <ac:chgData name="태환 이" userId="9f934760c0526f18" providerId="LiveId" clId="{1502DDE8-EAF6-421F-943D-BF7C16F3C418}" dt="2023-10-20T13:22:20.305" v="55" actId="1076"/>
          <ac:picMkLst>
            <pc:docMk/>
            <pc:sldMk cId="0" sldId="264"/>
            <ac:picMk id="13" creationId="{8830CC79-576C-23B7-464B-A48517429002}"/>
          </ac:picMkLst>
        </pc:picChg>
      </pc:sldChg>
      <pc:sldChg chg="addSp delSp modSp mod">
        <pc:chgData name="태환 이" userId="9f934760c0526f18" providerId="LiveId" clId="{1502DDE8-EAF6-421F-943D-BF7C16F3C418}" dt="2023-10-20T13:24:58.331" v="98" actId="14100"/>
        <pc:sldMkLst>
          <pc:docMk/>
          <pc:sldMk cId="0" sldId="265"/>
        </pc:sldMkLst>
        <pc:spChg chg="del mod topLvl">
          <ac:chgData name="태환 이" userId="9f934760c0526f18" providerId="LiveId" clId="{1502DDE8-EAF6-421F-943D-BF7C16F3C418}" dt="2023-10-20T13:23:00.056" v="68" actId="478"/>
          <ac:spMkLst>
            <pc:docMk/>
            <pc:sldMk cId="0" sldId="265"/>
            <ac:spMk id="206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07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08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3:00.056" v="68" actId="478"/>
          <ac:spMkLst>
            <pc:docMk/>
            <pc:sldMk cId="0" sldId="265"/>
            <ac:spMk id="209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0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1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3:00.056" v="68" actId="478"/>
          <ac:spMkLst>
            <pc:docMk/>
            <pc:sldMk cId="0" sldId="265"/>
            <ac:spMk id="212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3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4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3:00.056" v="68" actId="478"/>
          <ac:spMkLst>
            <pc:docMk/>
            <pc:sldMk cId="0" sldId="265"/>
            <ac:spMk id="215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6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7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3:00.056" v="68" actId="478"/>
          <ac:spMkLst>
            <pc:docMk/>
            <pc:sldMk cId="0" sldId="265"/>
            <ac:spMk id="218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19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2:55.572" v="67" actId="165"/>
          <ac:spMkLst>
            <pc:docMk/>
            <pc:sldMk cId="0" sldId="265"/>
            <ac:spMk id="220" creationId="{00000000-0000-0000-0000-000000000000}"/>
          </ac:spMkLst>
        </pc:spChg>
        <pc:grpChg chg="del mod">
          <ac:chgData name="태환 이" userId="9f934760c0526f18" providerId="LiveId" clId="{1502DDE8-EAF6-421F-943D-BF7C16F3C418}" dt="2023-10-20T13:22:55.572" v="67" actId="165"/>
          <ac:grpSpMkLst>
            <pc:docMk/>
            <pc:sldMk cId="0" sldId="265"/>
            <ac:grpSpMk id="205" creationId="{00000000-0000-0000-0000-000000000000}"/>
          </ac:grpSpMkLst>
        </pc:grpChg>
        <pc:picChg chg="add mod">
          <ac:chgData name="태환 이" userId="9f934760c0526f18" providerId="LiveId" clId="{1502DDE8-EAF6-421F-943D-BF7C16F3C418}" dt="2023-10-20T13:24:36.010" v="91" actId="14100"/>
          <ac:picMkLst>
            <pc:docMk/>
            <pc:sldMk cId="0" sldId="265"/>
            <ac:picMk id="3" creationId="{06B67570-C7F1-8202-2F11-6F6474E84A4D}"/>
          </ac:picMkLst>
        </pc:picChg>
        <pc:picChg chg="add mod">
          <ac:chgData name="태환 이" userId="9f934760c0526f18" providerId="LiveId" clId="{1502DDE8-EAF6-421F-943D-BF7C16F3C418}" dt="2023-10-20T13:24:58.331" v="98" actId="14100"/>
          <ac:picMkLst>
            <pc:docMk/>
            <pc:sldMk cId="0" sldId="265"/>
            <ac:picMk id="5" creationId="{DC290E5F-2985-6771-2A3C-F45DB93264FC}"/>
          </ac:picMkLst>
        </pc:picChg>
        <pc:picChg chg="add mod">
          <ac:chgData name="태환 이" userId="9f934760c0526f18" providerId="LiveId" clId="{1502DDE8-EAF6-421F-943D-BF7C16F3C418}" dt="2023-10-20T13:24:20.425" v="87" actId="14100"/>
          <ac:picMkLst>
            <pc:docMk/>
            <pc:sldMk cId="0" sldId="265"/>
            <ac:picMk id="7" creationId="{BECFD2FA-E6CD-4123-263F-47F8035BAB02}"/>
          </ac:picMkLst>
        </pc:picChg>
        <pc:picChg chg="add mod">
          <ac:chgData name="태환 이" userId="9f934760c0526f18" providerId="LiveId" clId="{1502DDE8-EAF6-421F-943D-BF7C16F3C418}" dt="2023-10-20T13:23:49.050" v="79" actId="14100"/>
          <ac:picMkLst>
            <pc:docMk/>
            <pc:sldMk cId="0" sldId="265"/>
            <ac:picMk id="9" creationId="{066AE750-DA71-0380-29D2-990A3C2F09F2}"/>
          </ac:picMkLst>
        </pc:picChg>
        <pc:picChg chg="add mod">
          <ac:chgData name="태환 이" userId="9f934760c0526f18" providerId="LiveId" clId="{1502DDE8-EAF6-421F-943D-BF7C16F3C418}" dt="2023-10-20T13:24:02.641" v="84" actId="14100"/>
          <ac:picMkLst>
            <pc:docMk/>
            <pc:sldMk cId="0" sldId="265"/>
            <ac:picMk id="11" creationId="{6ECF4FEB-D929-1FDD-022F-51936F3F9289}"/>
          </ac:picMkLst>
        </pc:picChg>
      </pc:sldChg>
      <pc:sldChg chg="addSp delSp modSp mod">
        <pc:chgData name="태환 이" userId="9f934760c0526f18" providerId="LiveId" clId="{1502DDE8-EAF6-421F-943D-BF7C16F3C418}" dt="2023-10-20T13:27:41.393" v="156" actId="14100"/>
        <pc:sldMkLst>
          <pc:docMk/>
          <pc:sldMk cId="0" sldId="266"/>
        </pc:sldMkLst>
        <pc:spChg chg="del mod topLvl">
          <ac:chgData name="태환 이" userId="9f934760c0526f18" providerId="LiveId" clId="{1502DDE8-EAF6-421F-943D-BF7C16F3C418}" dt="2023-10-20T13:26:05.902" v="120" actId="478"/>
          <ac:spMkLst>
            <pc:docMk/>
            <pc:sldMk cId="0" sldId="266"/>
            <ac:spMk id="232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33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34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6:05.902" v="120" actId="478"/>
          <ac:spMkLst>
            <pc:docMk/>
            <pc:sldMk cId="0" sldId="266"/>
            <ac:spMk id="235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36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37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6:05.902" v="120" actId="478"/>
          <ac:spMkLst>
            <pc:docMk/>
            <pc:sldMk cId="0" sldId="266"/>
            <ac:spMk id="238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39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40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6:08.783" v="122" actId="478"/>
          <ac:spMkLst>
            <pc:docMk/>
            <pc:sldMk cId="0" sldId="266"/>
            <ac:spMk id="241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42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43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6:05.902" v="120" actId="478"/>
          <ac:spMkLst>
            <pc:docMk/>
            <pc:sldMk cId="0" sldId="266"/>
            <ac:spMk id="244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45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6:02.023" v="119" actId="165"/>
          <ac:spMkLst>
            <pc:docMk/>
            <pc:sldMk cId="0" sldId="266"/>
            <ac:spMk id="246" creationId="{00000000-0000-0000-0000-000000000000}"/>
          </ac:spMkLst>
        </pc:spChg>
        <pc:spChg chg="mod">
          <ac:chgData name="태환 이" userId="9f934760c0526f18" providerId="LiveId" clId="{1502DDE8-EAF6-421F-943D-BF7C16F3C418}" dt="2023-10-20T13:25:31.714" v="105" actId="1076"/>
          <ac:spMkLst>
            <pc:docMk/>
            <pc:sldMk cId="0" sldId="266"/>
            <ac:spMk id="252" creationId="{00000000-0000-0000-0000-000000000000}"/>
          </ac:spMkLst>
        </pc:spChg>
        <pc:grpChg chg="del mod">
          <ac:chgData name="태환 이" userId="9f934760c0526f18" providerId="LiveId" clId="{1502DDE8-EAF6-421F-943D-BF7C16F3C418}" dt="2023-10-20T13:26:02.023" v="119" actId="165"/>
          <ac:grpSpMkLst>
            <pc:docMk/>
            <pc:sldMk cId="0" sldId="266"/>
            <ac:grpSpMk id="231" creationId="{00000000-0000-0000-0000-000000000000}"/>
          </ac:grpSpMkLst>
        </pc:grpChg>
        <pc:picChg chg="add mod">
          <ac:chgData name="태환 이" userId="9f934760c0526f18" providerId="LiveId" clId="{1502DDE8-EAF6-421F-943D-BF7C16F3C418}" dt="2023-10-20T13:26:55.199" v="136" actId="14100"/>
          <ac:picMkLst>
            <pc:docMk/>
            <pc:sldMk cId="0" sldId="266"/>
            <ac:picMk id="3" creationId="{2D0A517C-3E2F-4540-7F1E-E1A2037A68F0}"/>
          </ac:picMkLst>
        </pc:picChg>
        <pc:picChg chg="add mod">
          <ac:chgData name="태환 이" userId="9f934760c0526f18" providerId="LiveId" clId="{1502DDE8-EAF6-421F-943D-BF7C16F3C418}" dt="2023-10-20T13:27:00.830" v="139" actId="14100"/>
          <ac:picMkLst>
            <pc:docMk/>
            <pc:sldMk cId="0" sldId="266"/>
            <ac:picMk id="5" creationId="{6972B830-1B48-6FAC-4141-0F618438B046}"/>
          </ac:picMkLst>
        </pc:picChg>
        <pc:picChg chg="add mod">
          <ac:chgData name="태환 이" userId="9f934760c0526f18" providerId="LiveId" clId="{1502DDE8-EAF6-421F-943D-BF7C16F3C418}" dt="2023-10-20T13:27:08.600" v="142" actId="14100"/>
          <ac:picMkLst>
            <pc:docMk/>
            <pc:sldMk cId="0" sldId="266"/>
            <ac:picMk id="7" creationId="{39C2B395-11A8-B88C-B7D7-F0AB19AA5D6F}"/>
          </ac:picMkLst>
        </pc:picChg>
        <pc:picChg chg="add mod">
          <ac:chgData name="태환 이" userId="9f934760c0526f18" providerId="LiveId" clId="{1502DDE8-EAF6-421F-943D-BF7C16F3C418}" dt="2023-10-20T13:27:11.325" v="143" actId="1076"/>
          <ac:picMkLst>
            <pc:docMk/>
            <pc:sldMk cId="0" sldId="266"/>
            <ac:picMk id="9" creationId="{D8EFD36A-CA78-8088-D2E1-2859836D46CD}"/>
          </ac:picMkLst>
        </pc:picChg>
        <pc:picChg chg="add mod">
          <ac:chgData name="태환 이" userId="9f934760c0526f18" providerId="LiveId" clId="{1502DDE8-EAF6-421F-943D-BF7C16F3C418}" dt="2023-10-20T13:27:41.393" v="156" actId="14100"/>
          <ac:picMkLst>
            <pc:docMk/>
            <pc:sldMk cId="0" sldId="266"/>
            <ac:picMk id="11" creationId="{715EA254-DB81-74C0-A8FB-22EC0F7DC48A}"/>
          </ac:picMkLst>
        </pc:picChg>
      </pc:sldChg>
      <pc:sldChg chg="addSp delSp modSp mod">
        <pc:chgData name="태환 이" userId="9f934760c0526f18" providerId="LiveId" clId="{1502DDE8-EAF6-421F-943D-BF7C16F3C418}" dt="2023-10-20T13:29:45.590" v="191" actId="14100"/>
        <pc:sldMkLst>
          <pc:docMk/>
          <pc:sldMk cId="0" sldId="267"/>
        </pc:sldMkLst>
        <pc:spChg chg="del mod topLvl">
          <ac:chgData name="태환 이" userId="9f934760c0526f18" providerId="LiveId" clId="{1502DDE8-EAF6-421F-943D-BF7C16F3C418}" dt="2023-10-20T13:27:51.599" v="158" actId="478"/>
          <ac:spMkLst>
            <pc:docMk/>
            <pc:sldMk cId="0" sldId="267"/>
            <ac:spMk id="258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59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0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7:51.599" v="158" actId="478"/>
          <ac:spMkLst>
            <pc:docMk/>
            <pc:sldMk cId="0" sldId="267"/>
            <ac:spMk id="261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2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3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7:51.599" v="158" actId="478"/>
          <ac:spMkLst>
            <pc:docMk/>
            <pc:sldMk cId="0" sldId="267"/>
            <ac:spMk id="264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5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6" creationId="{00000000-0000-0000-0000-000000000000}"/>
          </ac:spMkLst>
        </pc:spChg>
        <pc:spChg chg="del mod topLvl">
          <ac:chgData name="태환 이" userId="9f934760c0526f18" providerId="LiveId" clId="{1502DDE8-EAF6-421F-943D-BF7C16F3C418}" dt="2023-10-20T13:27:51.599" v="158" actId="478"/>
          <ac:spMkLst>
            <pc:docMk/>
            <pc:sldMk cId="0" sldId="267"/>
            <ac:spMk id="267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8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69" creationId="{00000000-0000-0000-0000-000000000000}"/>
          </ac:spMkLst>
        </pc:spChg>
        <pc:spChg chg="mod topLvl">
          <ac:chgData name="태환 이" userId="9f934760c0526f18" providerId="LiveId" clId="{1502DDE8-EAF6-421F-943D-BF7C16F3C418}" dt="2023-10-20T13:27:48.174" v="157" actId="165"/>
          <ac:spMkLst>
            <pc:docMk/>
            <pc:sldMk cId="0" sldId="267"/>
            <ac:spMk id="270" creationId="{00000000-0000-0000-0000-000000000000}"/>
          </ac:spMkLst>
        </pc:spChg>
        <pc:grpChg chg="del">
          <ac:chgData name="태환 이" userId="9f934760c0526f18" providerId="LiveId" clId="{1502DDE8-EAF6-421F-943D-BF7C16F3C418}" dt="2023-10-20T13:27:48.174" v="157" actId="165"/>
          <ac:grpSpMkLst>
            <pc:docMk/>
            <pc:sldMk cId="0" sldId="267"/>
            <ac:grpSpMk id="257" creationId="{00000000-0000-0000-0000-000000000000}"/>
          </ac:grpSpMkLst>
        </pc:grpChg>
        <pc:picChg chg="add mod">
          <ac:chgData name="태환 이" userId="9f934760c0526f18" providerId="LiveId" clId="{1502DDE8-EAF6-421F-943D-BF7C16F3C418}" dt="2023-10-20T13:29:04.278" v="177" actId="14100"/>
          <ac:picMkLst>
            <pc:docMk/>
            <pc:sldMk cId="0" sldId="267"/>
            <ac:picMk id="3" creationId="{36AFA96F-B423-435A-F918-04D840D78959}"/>
          </ac:picMkLst>
        </pc:picChg>
        <pc:picChg chg="add mod">
          <ac:chgData name="태환 이" userId="9f934760c0526f18" providerId="LiveId" clId="{1502DDE8-EAF6-421F-943D-BF7C16F3C418}" dt="2023-10-20T13:29:30.526" v="185" actId="14100"/>
          <ac:picMkLst>
            <pc:docMk/>
            <pc:sldMk cId="0" sldId="267"/>
            <ac:picMk id="5" creationId="{403F33EB-EE73-5B55-97D7-BE97F54CB07E}"/>
          </ac:picMkLst>
        </pc:picChg>
        <pc:picChg chg="add mod">
          <ac:chgData name="태환 이" userId="9f934760c0526f18" providerId="LiveId" clId="{1502DDE8-EAF6-421F-943D-BF7C16F3C418}" dt="2023-10-20T13:29:37.538" v="187" actId="14100"/>
          <ac:picMkLst>
            <pc:docMk/>
            <pc:sldMk cId="0" sldId="267"/>
            <ac:picMk id="7" creationId="{1E80F828-C905-E091-84EA-2A2DCF642E24}"/>
          </ac:picMkLst>
        </pc:picChg>
        <pc:picChg chg="add mod">
          <ac:chgData name="태환 이" userId="9f934760c0526f18" providerId="LiveId" clId="{1502DDE8-EAF6-421F-943D-BF7C16F3C418}" dt="2023-10-20T13:29:45.590" v="191" actId="14100"/>
          <ac:picMkLst>
            <pc:docMk/>
            <pc:sldMk cId="0" sldId="267"/>
            <ac:picMk id="9" creationId="{2E7287FE-767A-894B-6C65-BD198969E476}"/>
          </ac:picMkLst>
        </pc:picChg>
      </pc:sldChg>
      <pc:sldChg chg="modSp mod">
        <pc:chgData name="태환 이" userId="9f934760c0526f18" providerId="LiveId" clId="{1502DDE8-EAF6-421F-943D-BF7C16F3C418}" dt="2023-10-20T13:32:59.815" v="238" actId="20577"/>
        <pc:sldMkLst>
          <pc:docMk/>
          <pc:sldMk cId="4004326300" sldId="274"/>
        </pc:sldMkLst>
        <pc:spChg chg="mod">
          <ac:chgData name="태환 이" userId="9f934760c0526f18" providerId="LiveId" clId="{1502DDE8-EAF6-421F-943D-BF7C16F3C418}" dt="2023-10-20T13:32:59.815" v="238" actId="20577"/>
          <ac:spMkLst>
            <pc:docMk/>
            <pc:sldMk cId="4004326300" sldId="274"/>
            <ac:spMk id="2" creationId="{F44FB200-6D63-476A-1906-5BFC16DAF5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554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381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7565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42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40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074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342900" y="1709420"/>
            <a:ext cx="11520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60671" y="3006553"/>
            <a:ext cx="908445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 b="1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한국 역대 대통령 연설문 분석</a:t>
            </a:r>
            <a:endParaRPr sz="5000" b="1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292600" y="5956212"/>
            <a:ext cx="756589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베리타스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2조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김우영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정주연</a:t>
            </a:r>
            <a:r>
              <a:rPr lang="ko-KR" sz="2000" b="1" dirty="0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 김은희 이태환 김영빈 </a:t>
            </a:r>
            <a:r>
              <a:rPr lang="ko-KR" sz="2000" b="1" dirty="0" err="1">
                <a:solidFill>
                  <a:srgbClr val="7F7F7F"/>
                </a:solidFill>
                <a:latin typeface="+mn-ea"/>
                <a:ea typeface="+mn-ea"/>
                <a:cs typeface="Arial"/>
                <a:sym typeface="Arial"/>
              </a:rPr>
              <a:t>손현영</a:t>
            </a:r>
            <a:endParaRPr sz="2000" b="1" dirty="0">
              <a:solidFill>
                <a:srgbClr val="7F7F7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9AE5A96E-9187-DEFF-F118-A4716311874B}"/>
              </a:ext>
            </a:extLst>
          </p:cNvPr>
          <p:cNvSpPr txBox="1"/>
          <p:nvPr/>
        </p:nvSpPr>
        <p:spPr>
          <a:xfrm>
            <a:off x="342900" y="1722652"/>
            <a:ext cx="908445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i="0" u="none" strike="noStrike" cap="none" dirty="0" err="1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텍스트마이닝</a:t>
            </a:r>
            <a:endParaRPr sz="50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 err="1">
                    <a:solidFill>
                      <a:schemeClr val="dk1"/>
                    </a:solidFill>
                  </a:rPr>
                  <a:t>유클리디안</a:t>
                </a:r>
                <a:r>
                  <a:rPr lang="ko-KR" altLang="en-US" sz="1500" b="1" dirty="0">
                    <a:solidFill>
                      <a:schemeClr val="dk1"/>
                    </a:solidFill>
                  </a:rPr>
                  <a:t> 유사도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dirty="0"/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E54CA7D-D13A-6B68-C2E8-E4CDC41AE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457" y="2250641"/>
            <a:ext cx="8420400" cy="38220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77EB73-216F-C1DA-EDD1-A4741B3B4B1D}"/>
              </a:ext>
            </a:extLst>
          </p:cNvPr>
          <p:cNvSpPr/>
          <p:nvPr/>
        </p:nvSpPr>
        <p:spPr>
          <a:xfrm>
            <a:off x="6442712" y="540327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134;p6">
            <a:extLst>
              <a:ext uri="{FF2B5EF4-FFF2-40B4-BE49-F238E27FC236}">
                <a16:creationId xmlns:a16="http://schemas.microsoft.com/office/drawing/2014/main" id="{8C65BE2A-0697-E33E-0A92-3B1823EAC6D9}"/>
              </a:ext>
            </a:extLst>
          </p:cNvPr>
          <p:cNvSpPr txBox="1"/>
          <p:nvPr/>
        </p:nvSpPr>
        <p:spPr>
          <a:xfrm>
            <a:off x="336430" y="717630"/>
            <a:ext cx="11643134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>
                <a:solidFill>
                  <a:schemeClr val="dk1"/>
                </a:solidFill>
                <a:latin typeface="+mn-ea"/>
                <a:ea typeface="+mn-ea"/>
              </a:rPr>
              <a:t>유클리디안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 유사도 분석 결과 또한 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0.671701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거리가 가깝게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대통령이라는 동일한 직무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및 취임사라는 공통적인 특성으로 인하여 각 대통령 간 유사도의 차이가 크지 않게 나타난 것으로 생각된다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94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시작이 좋으면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,,,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132;p6">
            <a:extLst>
              <a:ext uri="{FF2B5EF4-FFF2-40B4-BE49-F238E27FC236}">
                <a16:creationId xmlns:a16="http://schemas.microsoft.com/office/drawing/2014/main" id="{8D6BC0B5-CE54-A495-F92E-D6218B005466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r>
              <a:rPr lang="ko-KR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A5AED1-2521-A87A-1E31-8664B072F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56" y="1701800"/>
            <a:ext cx="4299156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9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2790150" y="2900974"/>
            <a:ext cx="6633250" cy="94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ko-KR" sz="3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End Of Documents</a:t>
            </a:r>
            <a:endParaRPr lang="en-US" altLang="ko-KR" sz="3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5473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</a:t>
            </a:r>
            <a:endParaRPr/>
          </a:p>
        </p:txBody>
      </p:sp>
      <p:pic>
        <p:nvPicPr>
          <p:cNvPr id="3" name="그림 2" descr="도표, 텍스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CAB434F4-E2C9-C227-4634-B828EF49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993306"/>
            <a:ext cx="2127596" cy="1550703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E96DF44B-ED55-87AC-CD11-E752F4897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8" y="1993306"/>
            <a:ext cx="2127595" cy="1595696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FD6954C1-92DD-52C9-96D1-7A68FE722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8" y="1993306"/>
            <a:ext cx="2127595" cy="1595696"/>
          </a:xfrm>
          <a:prstGeom prst="rect">
            <a:avLst/>
          </a:prstGeom>
        </p:spPr>
      </p:pic>
      <p:pic>
        <p:nvPicPr>
          <p:cNvPr id="11" name="그림 10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AB2A21FA-CE21-AB00-3C9E-1D4B0DB0F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2" y="4425058"/>
            <a:ext cx="2127595" cy="1803600"/>
          </a:xfrm>
          <a:prstGeom prst="rect">
            <a:avLst/>
          </a:prstGeom>
        </p:spPr>
      </p:pic>
      <p:pic>
        <p:nvPicPr>
          <p:cNvPr id="13" name="그림 1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8830CC79-576C-23B7-464B-A48517429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3" y="4425058"/>
            <a:ext cx="2127595" cy="180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B67570-C7F1-8202-2F11-6F6474E8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273" y="4272825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C290E5F-2985-6771-2A3C-F45DB9326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43" y="4450355"/>
            <a:ext cx="2127595" cy="1626070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BECFD2FA-E6CD-4123-263F-47F8035BA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686" y="1841075"/>
            <a:ext cx="2127595" cy="1753620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066AE750-DA71-0380-29D2-990A3C2F0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858" y="1846105"/>
            <a:ext cx="2127595" cy="1803600"/>
          </a:xfrm>
          <a:prstGeom prst="rect">
            <a:avLst/>
          </a:prstGeom>
        </p:spPr>
      </p:pic>
      <p:pic>
        <p:nvPicPr>
          <p:cNvPr id="11" name="그림 10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6ECF4FEB-D929-1FDD-022F-51936F3F9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028" y="1846105"/>
            <a:ext cx="2127595" cy="1753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670444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2D0A517C-3E2F-4540-7F1E-E1A2037A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1797704"/>
            <a:ext cx="2127595" cy="1803600"/>
          </a:xfrm>
          <a:prstGeom prst="rect">
            <a:avLst/>
          </a:prstGeom>
        </p:spPr>
      </p:pic>
      <p:pic>
        <p:nvPicPr>
          <p:cNvPr id="5" name="그림 4" descr="텍스트, 도표, 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6972B830-1B48-6FAC-4141-0F618438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857" y="1797704"/>
            <a:ext cx="2127595" cy="1631296"/>
          </a:xfrm>
          <a:prstGeom prst="rect">
            <a:avLst/>
          </a:prstGeom>
        </p:spPr>
      </p:pic>
      <p:pic>
        <p:nvPicPr>
          <p:cNvPr id="7" name="그림 6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39C2B395-11A8-B88C-B7D7-F0AB19AA5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027" y="1797704"/>
            <a:ext cx="2127595" cy="1631296"/>
          </a:xfrm>
          <a:prstGeom prst="rect">
            <a:avLst/>
          </a:prstGeom>
        </p:spPr>
      </p:pic>
      <p:pic>
        <p:nvPicPr>
          <p:cNvPr id="9" name="그림 8" descr="텍스트, 도표, 스크린샷, 그래프이(가) 표시된 사진&#10;&#10;자동 생성된 설명">
            <a:extLst>
              <a:ext uri="{FF2B5EF4-FFF2-40B4-BE49-F238E27FC236}">
                <a16:creationId xmlns:a16="http://schemas.microsoft.com/office/drawing/2014/main" id="{D8EFD36A-CA78-8088-D2E1-2859836D4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273" y="4177267"/>
            <a:ext cx="2066727" cy="1803600"/>
          </a:xfrm>
          <a:prstGeom prst="rect">
            <a:avLst/>
          </a:prstGeom>
        </p:spPr>
      </p:pic>
      <p:pic>
        <p:nvPicPr>
          <p:cNvPr id="11" name="그림 1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15EA254-DB81-74C0-A8FB-22EC0F7DC4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442" y="4336770"/>
            <a:ext cx="2127595" cy="16893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1929687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511285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8296028" y="139757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solidFill>
            <a:srgbClr val="4372C3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"/>
          <p:cNvSpPr txBox="1"/>
          <p:nvPr/>
        </p:nvSpPr>
        <p:spPr>
          <a:xfrm>
            <a:off x="3521273" y="3829325"/>
            <a:ext cx="2127595" cy="31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19대 대통령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6710706" y="3879429"/>
            <a:ext cx="2127595" cy="19764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2"/>
          <p:cNvSpPr txBox="1"/>
          <p:nvPr/>
        </p:nvSpPr>
        <p:spPr>
          <a:xfrm>
            <a:off x="336430" y="717630"/>
            <a:ext cx="11562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대통령 연설문 감성 분석 그래프와 긍정/부정 점수(수치가 높을수록 긍정) </a:t>
            </a:r>
            <a:endParaRPr/>
          </a:p>
        </p:txBody>
      </p:sp>
      <p:pic>
        <p:nvPicPr>
          <p:cNvPr id="3" name="그림 2" descr="텍스트, 도표, 그래프, 스크린샷이(가) 표시된 사진&#10;&#10;자동 생성된 설명">
            <a:extLst>
              <a:ext uri="{FF2B5EF4-FFF2-40B4-BE49-F238E27FC236}">
                <a16:creationId xmlns:a16="http://schemas.microsoft.com/office/drawing/2014/main" id="{36AFA96F-B423-435A-F918-04D840D7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687" y="1828053"/>
            <a:ext cx="2127595" cy="1683497"/>
          </a:xfrm>
          <a:prstGeom prst="rect">
            <a:avLst/>
          </a:prstGeom>
        </p:spPr>
      </p:pic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03F33EB-EE73-5B55-97D7-BE97F54CB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308" y="1920459"/>
            <a:ext cx="2127595" cy="1524801"/>
          </a:xfrm>
          <a:prstGeom prst="rect">
            <a:avLst/>
          </a:prstGeom>
        </p:spPr>
      </p:pic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1E80F828-C905-E091-84EA-2A2DCF642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028" y="1828053"/>
            <a:ext cx="2127595" cy="1600947"/>
          </a:xfrm>
          <a:prstGeom prst="rect">
            <a:avLst/>
          </a:prstGeom>
        </p:spPr>
      </p:pic>
      <p:pic>
        <p:nvPicPr>
          <p:cNvPr id="9" name="그림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E7287FE-767A-894B-6C65-BD198969E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273" y="4278757"/>
            <a:ext cx="2127596" cy="1577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11;p4">
            <a:extLst>
              <a:ext uri="{FF2B5EF4-FFF2-40B4-BE49-F238E27FC236}">
                <a16:creationId xmlns:a16="http://schemas.microsoft.com/office/drawing/2014/main" id="{F010C585-AA48-6A9E-5AB6-A52E8AF90850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B65B140C-A2DE-D385-0B6B-0082983BA282}"/>
              </a:ext>
            </a:extLst>
          </p:cNvPr>
          <p:cNvSpPr txBox="1"/>
          <p:nvPr/>
        </p:nvSpPr>
        <p:spPr>
          <a:xfrm>
            <a:off x="449964" y="51167"/>
            <a:ext cx="26920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dirty="0"/>
          </a:p>
        </p:txBody>
      </p:sp>
      <p:sp>
        <p:nvSpPr>
          <p:cNvPr id="6" name="Google Shape;105;p3">
            <a:extLst>
              <a:ext uri="{FF2B5EF4-FFF2-40B4-BE49-F238E27FC236}">
                <a16:creationId xmlns:a16="http://schemas.microsoft.com/office/drawing/2014/main" id="{7CDCBD6A-9756-AB08-1DA9-ADC01B38A225}"/>
              </a:ext>
            </a:extLst>
          </p:cNvPr>
          <p:cNvSpPr txBox="1"/>
          <p:nvPr/>
        </p:nvSpPr>
        <p:spPr>
          <a:xfrm>
            <a:off x="3947775" y="1312036"/>
            <a:ext cx="429645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주제선정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4"/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선행연구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24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텍스트마이닝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방법론</a:t>
            </a:r>
            <a:b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자료수집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2)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감성분석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3) </a:t>
            </a:r>
            <a:r>
              <a:rPr lang="ko-KR" altLang="en-US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워드클라우드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4)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군집시각화</a:t>
            </a:r>
            <a:b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5)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유사도분석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R="0" lvl="0" algn="l" rtl="0">
              <a:spcAft>
                <a:spcPts val="0"/>
              </a:spcAft>
            </a:pPr>
            <a:r>
              <a:rPr lang="en-US" altLang="ko-KR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3. </a:t>
            </a:r>
            <a:r>
              <a:rPr lang="ko-KR" altLang="en-US" sz="2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결론 및 한계점</a:t>
            </a:r>
            <a:endParaRPr lang="en-US" altLang="ko-KR" sz="2400" b="1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E02C3-06CE-B28B-CD28-D0CCEEBF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5" y="1910168"/>
            <a:ext cx="10391916" cy="2150051"/>
          </a:xfrm>
          <a:prstGeom prst="rect">
            <a:avLst/>
          </a:prstGeom>
        </p:spPr>
      </p:pic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25922CA1-4ADE-9DD6-F4CA-5D9900980C85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연설문은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시대별 국가 비전과 국정 철학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을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제시하는 매우 핵심적인 수단으로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텍스트마이닝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취임사 분석을 통해 해당 시대를 회고해 보고자 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EAF4E4-5254-D39C-0C19-A80FD06913B3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111" name="Google Shape;111;p4"/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3" name="Google Shape;113;p4"/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</a:rPr>
                <a:t>개요</a:t>
              </a:r>
              <a:endParaRPr dirty="0"/>
            </a:p>
          </p:txBody>
        </p:sp>
        <p:sp>
          <p:nvSpPr>
            <p:cNvPr id="8" name="Google Shape;133;p6">
              <a:extLst>
                <a:ext uri="{FF2B5EF4-FFF2-40B4-BE49-F238E27FC236}">
                  <a16:creationId xmlns:a16="http://schemas.microsoft.com/office/drawing/2014/main" id="{2D3556B3-82A7-016B-D61F-927AB37DDB0C}"/>
                </a:ext>
              </a:extLst>
            </p:cNvPr>
            <p:cNvSpPr txBox="1"/>
            <p:nvPr/>
          </p:nvSpPr>
          <p:spPr>
            <a:xfrm>
              <a:off x="1880079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dk1"/>
                  </a:solidFill>
                </a:rPr>
                <a:t>(1) </a:t>
              </a:r>
              <a:r>
                <a:rPr lang="ko-KR" altLang="en-US" sz="1500" b="1" dirty="0">
                  <a:solidFill>
                    <a:schemeClr val="dk1"/>
                  </a:solidFill>
                </a:rPr>
                <a:t>주제선정</a:t>
              </a:r>
              <a:endParaRPr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05C502-2F11-2DA6-241C-2034FDEAFBDC}"/>
              </a:ext>
            </a:extLst>
          </p:cNvPr>
          <p:cNvSpPr txBox="1"/>
          <p:nvPr/>
        </p:nvSpPr>
        <p:spPr>
          <a:xfrm>
            <a:off x="471566" y="4734045"/>
            <a:ext cx="11292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chemeClr val="dk1"/>
                </a:solidFill>
              </a:rPr>
              <a:t>■ 연구동기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r>
              <a:rPr lang="ko-KR" altLang="en-US" dirty="0"/>
              <a:t>대통령 연설문 분석을 통해 역사적사건</a:t>
            </a:r>
            <a:r>
              <a:rPr lang="en-US" altLang="ko-KR" dirty="0"/>
              <a:t>, </a:t>
            </a:r>
            <a:r>
              <a:rPr lang="ko-KR" altLang="en-US" dirty="0"/>
              <a:t>경제발전</a:t>
            </a:r>
            <a:r>
              <a:rPr lang="en-US" altLang="ko-KR" dirty="0"/>
              <a:t>, </a:t>
            </a:r>
            <a:r>
              <a:rPr lang="ko-KR" altLang="en-US" dirty="0"/>
              <a:t>국제적 </a:t>
            </a:r>
            <a:r>
              <a:rPr lang="ko-KR" altLang="en-US" dirty="0" err="1"/>
              <a:t>이슈등에</a:t>
            </a:r>
            <a:r>
              <a:rPr lang="ko-KR" altLang="en-US" dirty="0"/>
              <a:t> 대해서 대통령간 리더십스타일</a:t>
            </a:r>
            <a:r>
              <a:rPr lang="en-US" altLang="ko-KR" dirty="0"/>
              <a:t>, </a:t>
            </a:r>
            <a:r>
              <a:rPr lang="ko-KR" altLang="en-US" dirty="0"/>
              <a:t>철학</a:t>
            </a:r>
            <a:r>
              <a:rPr lang="en-US" altLang="ko-KR" dirty="0"/>
              <a:t>, </a:t>
            </a:r>
            <a:r>
              <a:rPr lang="ko-KR" altLang="en-US" dirty="0"/>
              <a:t>해당시대의 의식을 </a:t>
            </a:r>
            <a:r>
              <a:rPr lang="ko-KR" altLang="en-US" dirty="0" err="1"/>
              <a:t>이해하고자함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b="1" dirty="0">
                <a:solidFill>
                  <a:schemeClr val="dk1"/>
                </a:solidFill>
              </a:rPr>
              <a:t>■ 목적 </a:t>
            </a:r>
            <a:endParaRPr lang="en-US" altLang="ko-KR" sz="1800" b="1" dirty="0">
              <a:solidFill>
                <a:schemeClr val="dk1"/>
              </a:solidFill>
            </a:endParaRPr>
          </a:p>
          <a:p>
            <a:r>
              <a:rPr lang="ko-KR" altLang="en-US" dirty="0"/>
              <a:t>한국 역대 대통령들의 연설문을 텍스트 마이닝 기법을 활용하여 데이터를 분석하고 주요단어와 테마</a:t>
            </a:r>
            <a:r>
              <a:rPr lang="en-US" altLang="ko-KR" dirty="0"/>
              <a:t>, </a:t>
            </a:r>
            <a:r>
              <a:rPr lang="ko-KR" altLang="en-US" dirty="0"/>
              <a:t>그리고 시대별 변화특징을 </a:t>
            </a:r>
            <a:r>
              <a:rPr lang="ko-KR" altLang="en-US" dirty="0" err="1"/>
              <a:t>도출하는것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32D544D-1A8C-E885-26F8-64354EEAE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19502"/>
              </p:ext>
            </p:extLst>
          </p:nvPr>
        </p:nvGraphicFramePr>
        <p:xfrm>
          <a:off x="386719" y="1898974"/>
          <a:ext cx="11404122" cy="2926080"/>
        </p:xfrm>
        <a:graphic>
          <a:graphicData uri="http://schemas.openxmlformats.org/drawingml/2006/table">
            <a:tbl>
              <a:tblPr/>
              <a:tblGrid>
                <a:gridCol w="3502425">
                  <a:extLst>
                    <a:ext uri="{9D8B030D-6E8A-4147-A177-3AD203B41FA5}">
                      <a16:colId xmlns:a16="http://schemas.microsoft.com/office/drawing/2014/main" val="84072367"/>
                    </a:ext>
                  </a:extLst>
                </a:gridCol>
                <a:gridCol w="896847">
                  <a:extLst>
                    <a:ext uri="{9D8B030D-6E8A-4147-A177-3AD203B41FA5}">
                      <a16:colId xmlns:a16="http://schemas.microsoft.com/office/drawing/2014/main" val="3405882329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1565601240"/>
                    </a:ext>
                  </a:extLst>
                </a:gridCol>
                <a:gridCol w="3502425">
                  <a:extLst>
                    <a:ext uri="{9D8B030D-6E8A-4147-A177-3AD203B41FA5}">
                      <a16:colId xmlns:a16="http://schemas.microsoft.com/office/drawing/2014/main" val="29036167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논문 제목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저자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내용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특징</a:t>
                      </a:r>
                      <a:endParaRPr lang="ko-KR" alt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84003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대한민국 대통령 신년사의 텍스트 언어학적 연구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김순옥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신년사의 언어학적 특성을 분석하여 구조와 표현 방식 등을 연구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언어학적 접근을 통한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 연설문의 구조와 패턴 파악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895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네트워크 기반 대한민국 역대 대통령 취임사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김학용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네트워크 분석을 활용하여 취임사 내 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주요 키워드와 그 사이의 관계를 연구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연결망 분석을 이용한 키워드 간의 관계 및 중요도 파악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02627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대통령 취임사의 언어 특성 분석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김병홍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취임사에서 사용된 </a:t>
                      </a:r>
                      <a:endParaRPr lang="ko-KR" alt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언어의 특성 및 패턴을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언어의 특성과 패턴을 중심으로 한 연설문의 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9339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대한민국 대통령의 취임사 연구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_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텍스트 마이닝에서의 특성값을 중심으로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조용림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텍스트 마이닝 기법을 활용하여 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취임사의 주요 </a:t>
                      </a:r>
                      <a:r>
                        <a:rPr lang="ko-KR" alt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특성값을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추출 및 분석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데이터 마이닝 기법을 이용한 연설문 분석 및 주요 특성 도출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7804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LDA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토픽모델링을활용한역대대통령취임사에내재된정책기조분석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박태정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LDA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 모델링을 활용하여 취임사에서 나타나는 주요 정책 기조를 분석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.</a:t>
                      </a:r>
                      <a:endParaRPr lang="ko-KR" altLang="en-US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토픽 모델링을 활용한 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주제별 분석 및 정책 기조 도출</a:t>
                      </a:r>
                      <a:endParaRPr lang="ko-KR" altLang="en-US" dirty="0">
                        <a:effectLst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61410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7BD38E13-9297-B1CB-B618-280644E2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4463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16C958-B1B9-5A90-191F-BEAD275F6B44}"/>
              </a:ext>
            </a:extLst>
          </p:cNvPr>
          <p:cNvGrpSpPr/>
          <p:nvPr/>
        </p:nvGrpSpPr>
        <p:grpSpPr>
          <a:xfrm>
            <a:off x="336429" y="51167"/>
            <a:ext cx="11520000" cy="569291"/>
            <a:chOff x="336429" y="51167"/>
            <a:chExt cx="11520000" cy="569291"/>
          </a:xfrm>
        </p:grpSpPr>
        <p:cxnSp>
          <p:nvCxnSpPr>
            <p:cNvPr id="9" name="Google Shape;111;p4">
              <a:extLst>
                <a:ext uri="{FF2B5EF4-FFF2-40B4-BE49-F238E27FC236}">
                  <a16:creationId xmlns:a16="http://schemas.microsoft.com/office/drawing/2014/main" id="{31433456-4CCA-0DED-E79F-349ED3D2BF9D}"/>
                </a:ext>
              </a:extLst>
            </p:cNvPr>
            <p:cNvCxnSpPr/>
            <p:nvPr/>
          </p:nvCxnSpPr>
          <p:spPr>
            <a:xfrm>
              <a:off x="336429" y="620458"/>
              <a:ext cx="11520000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" name="Google Shape;113;p4">
              <a:extLst>
                <a:ext uri="{FF2B5EF4-FFF2-40B4-BE49-F238E27FC236}">
                  <a16:creationId xmlns:a16="http://schemas.microsoft.com/office/drawing/2014/main" id="{BC5F0D62-547B-C43A-58FA-B7BDE797BB74}"/>
                </a:ext>
              </a:extLst>
            </p:cNvPr>
            <p:cNvSpPr txBox="1"/>
            <p:nvPr/>
          </p:nvSpPr>
          <p:spPr>
            <a:xfrm>
              <a:off x="449964" y="5116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 </a:t>
              </a:r>
              <a:r>
                <a:rPr lang="ko-KR" altLang="en-US" sz="2800" b="1" dirty="0">
                  <a:solidFill>
                    <a:schemeClr val="dk1"/>
                  </a:solidFill>
                </a:rPr>
                <a:t>개요</a:t>
              </a:r>
              <a:endParaRPr dirty="0"/>
            </a:p>
          </p:txBody>
        </p:sp>
        <p:sp>
          <p:nvSpPr>
            <p:cNvPr id="11" name="Google Shape;133;p6">
              <a:extLst>
                <a:ext uri="{FF2B5EF4-FFF2-40B4-BE49-F238E27FC236}">
                  <a16:creationId xmlns:a16="http://schemas.microsoft.com/office/drawing/2014/main" id="{35943090-1326-7550-3599-E2A063887F91}"/>
                </a:ext>
              </a:extLst>
            </p:cNvPr>
            <p:cNvSpPr txBox="1"/>
            <p:nvPr/>
          </p:nvSpPr>
          <p:spPr>
            <a:xfrm>
              <a:off x="1914586" y="151214"/>
              <a:ext cx="3984254" cy="323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500" b="1" dirty="0">
                  <a:solidFill>
                    <a:schemeClr val="dk1"/>
                  </a:solidFill>
                </a:rPr>
                <a:t>(2) </a:t>
              </a:r>
              <a:r>
                <a:rPr lang="ko-KR" altLang="en-US" sz="1500" b="1" dirty="0">
                  <a:solidFill>
                    <a:schemeClr val="dk1"/>
                  </a:solidFill>
                </a:rPr>
                <a:t>선행연구</a:t>
              </a:r>
              <a:endParaRPr sz="1500" b="1" dirty="0">
                <a:solidFill>
                  <a:schemeClr val="dk1"/>
                </a:solidFill>
              </a:endParaRPr>
            </a:p>
          </p:txBody>
        </p:sp>
      </p:grpSp>
      <p:sp>
        <p:nvSpPr>
          <p:cNvPr id="12" name="Google Shape;132;p5">
            <a:extLst>
              <a:ext uri="{FF2B5EF4-FFF2-40B4-BE49-F238E27FC236}">
                <a16:creationId xmlns:a16="http://schemas.microsoft.com/office/drawing/2014/main" id="{F2EF8BEC-93FF-2F5F-B74B-BB9A2254E545}"/>
              </a:ext>
            </a:extLst>
          </p:cNvPr>
          <p:cNvSpPr txBox="1"/>
          <p:nvPr/>
        </p:nvSpPr>
        <p:spPr>
          <a:xfrm>
            <a:off x="336430" y="717630"/>
            <a:ext cx="11562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선행 연구에서는 주로 신년사, 취임사에 국한한 분석을 특정방법론으로 분석을 하는 반면에, 이번 연구는 전체 연설문을 바탕으로 분석을 </a:t>
            </a:r>
            <a:r>
              <a:rPr lang="ko-KR" sz="1800" dirty="0" err="1">
                <a:solidFill>
                  <a:schemeClr val="dk1"/>
                </a:solidFill>
              </a:rPr>
              <a:t>진행한것을</a:t>
            </a:r>
            <a:r>
              <a:rPr lang="ko-KR" sz="1800" dirty="0">
                <a:solidFill>
                  <a:schemeClr val="dk1"/>
                </a:solidFill>
              </a:rPr>
              <a:t> </a:t>
            </a:r>
            <a:r>
              <a:rPr lang="ko-KR" sz="1800" dirty="0" err="1">
                <a:solidFill>
                  <a:schemeClr val="dk1"/>
                </a:solidFill>
              </a:rPr>
              <a:t>목표로함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0;p5">
            <a:extLst>
              <a:ext uri="{FF2B5EF4-FFF2-40B4-BE49-F238E27FC236}">
                <a16:creationId xmlns:a16="http://schemas.microsoft.com/office/drawing/2014/main" id="{5298A849-16E9-88A1-FEAF-7B0F554AC6ED}"/>
              </a:ext>
            </a:extLst>
          </p:cNvPr>
          <p:cNvSpPr txBox="1"/>
          <p:nvPr/>
        </p:nvSpPr>
        <p:spPr>
          <a:xfrm>
            <a:off x="336429" y="1474241"/>
            <a:ext cx="398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 dirty="0">
                <a:solidFill>
                  <a:schemeClr val="dk1"/>
                </a:solidFill>
              </a:rPr>
              <a:t>■ 기존 관련 연구 분석</a:t>
            </a:r>
            <a:endParaRPr dirty="0"/>
          </a:p>
        </p:txBody>
      </p:sp>
      <p:sp>
        <p:nvSpPr>
          <p:cNvPr id="14" name="Google Shape;131;p5">
            <a:extLst>
              <a:ext uri="{FF2B5EF4-FFF2-40B4-BE49-F238E27FC236}">
                <a16:creationId xmlns:a16="http://schemas.microsoft.com/office/drawing/2014/main" id="{C3E6B458-A45D-289E-7A05-6151619DFBBF}"/>
              </a:ext>
            </a:extLst>
          </p:cNvPr>
          <p:cNvSpPr txBox="1"/>
          <p:nvPr/>
        </p:nvSpPr>
        <p:spPr>
          <a:xfrm>
            <a:off x="336429" y="5498105"/>
            <a:ext cx="11309400" cy="10340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이번 연구는 전체 연설문을 포괄적으로 분석하는 점에서 차별성을 가짐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선행 연구에서는 특정 연설문(신년사, 취임사)이나 특정 방법론(언어학적 분석, 네트워크 분석)에 집중되어 있으나, 우리 연구는 전체 연설문을 통합적으로 다루면서도 다양한 분석 방법론을 접목하여 분석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</a:rPr>
              <a:t>•</a:t>
            </a:r>
            <a:r>
              <a:rPr lang="ko-KR" sz="1200" dirty="0">
                <a:solidFill>
                  <a:schemeClr val="dk1"/>
                </a:solidFill>
              </a:rPr>
              <a:t>이를 통해 대한민국 대통령의 연설문에 담긴 메시지와 그 변화를 보다 전반적이고 다각도로 이해하는 것을 목표로 함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5FD20363-7A68-7E07-75DC-13728CE90861}"/>
              </a:ext>
            </a:extLst>
          </p:cNvPr>
          <p:cNvSpPr/>
          <p:nvPr/>
        </p:nvSpPr>
        <p:spPr>
          <a:xfrm>
            <a:off x="4609191" y="4926687"/>
            <a:ext cx="2579298" cy="43321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417" y="2127647"/>
            <a:ext cx="8856000" cy="39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076447" cy="523220"/>
            <a:chOff x="234064" y="91807"/>
            <a:chExt cx="60764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3262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(1) 자료 수집</a:t>
              </a:r>
              <a:endParaRPr dirty="0"/>
            </a:p>
          </p:txBody>
        </p:sp>
      </p:grpSp>
      <p:sp>
        <p:nvSpPr>
          <p:cNvPr id="135" name="Google Shape;135;p6"/>
          <p:cNvSpPr txBox="1"/>
          <p:nvPr/>
        </p:nvSpPr>
        <p:spPr>
          <a:xfrm>
            <a:off x="1278261" y="6221598"/>
            <a:ext cx="96488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u="sng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총 7725 건의 연설문을 크롤링하였으며, 이 중 대통령 취임사를 선택하여 분석하기로 결정</a:t>
            </a:r>
            <a:endParaRPr b="1" u="sng" dirty="0">
              <a:latin typeface="+mj-ea"/>
              <a:ea typeface="+mj-ea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95180" y="2127647"/>
            <a:ext cx="5616000" cy="3960000"/>
          </a:xfrm>
          <a:prstGeom prst="roundRect">
            <a:avLst>
              <a:gd name="adj" fmla="val 3041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7371972" y="2127647"/>
            <a:ext cx="3168000" cy="3960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167335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1차 </a:t>
            </a:r>
            <a:r>
              <a:rPr lang="ko-KR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FF0000"/>
                </a:solidFill>
              </a:rPr>
              <a:t> : </a:t>
            </a:r>
            <a:r>
              <a:rPr lang="ko-KR" altLang="en-US" sz="1800" dirty="0">
                <a:solidFill>
                  <a:srgbClr val="FF0000"/>
                </a:solidFill>
              </a:rPr>
              <a:t>대통령별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연설문별 </a:t>
            </a:r>
            <a:r>
              <a:rPr lang="en-US" altLang="ko-KR" sz="1800" dirty="0">
                <a:solidFill>
                  <a:srgbClr val="FF0000"/>
                </a:solidFill>
              </a:rPr>
              <a:t>URL </a:t>
            </a:r>
            <a:r>
              <a:rPr lang="ko-KR" altLang="en-US" sz="1800" dirty="0">
                <a:solidFill>
                  <a:srgbClr val="FF0000"/>
                </a:solidFill>
              </a:rPr>
              <a:t>확인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7371972" y="1762053"/>
            <a:ext cx="34747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2차 </a:t>
            </a:r>
            <a:r>
              <a:rPr lang="ko-KR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크롤링</a:t>
            </a:r>
            <a:r>
              <a:rPr lang="en-US" altLang="ko-KR" sz="1800" dirty="0">
                <a:solidFill>
                  <a:srgbClr val="0000FF"/>
                </a:solidFill>
              </a:rPr>
              <a:t>(</a:t>
            </a:r>
            <a:r>
              <a:rPr lang="ko-KR" altLang="en-US" sz="1800" dirty="0" err="1">
                <a:solidFill>
                  <a:srgbClr val="0000FF"/>
                </a:solidFill>
              </a:rPr>
              <a:t>셀러니움</a:t>
            </a:r>
            <a:r>
              <a:rPr lang="en-US" altLang="ko-KR" sz="1800" dirty="0">
                <a:solidFill>
                  <a:srgbClr val="0000FF"/>
                </a:solidFill>
              </a:rPr>
              <a:t>) :</a:t>
            </a:r>
            <a:r>
              <a:rPr lang="ko-KR" altLang="en-US" sz="1800" dirty="0">
                <a:solidFill>
                  <a:srgbClr val="0000FF"/>
                </a:solidFill>
              </a:rPr>
              <a:t> </a:t>
            </a:r>
            <a:r>
              <a:rPr lang="ko-KR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연설내용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셀레니움을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이용한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방식으로 행정안전부 대통령 기록관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대통령 기록관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| &gt;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기록컬렉션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연설기록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&gt;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전체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(pa.go.kr))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의 대통령 연설문을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차례에 걸쳐 </a:t>
            </a:r>
            <a:r>
              <a:rPr lang="ko-KR" altLang="en-US" sz="2000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크롤링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진행함</a:t>
            </a:r>
          </a:p>
        </p:txBody>
      </p:sp>
    </p:spTree>
    <p:extLst>
      <p:ext uri="{BB962C8B-B14F-4D97-AF65-F5344CB8AC3E}">
        <p14:creationId xmlns:p14="http://schemas.microsoft.com/office/powerpoint/2010/main" val="57436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6"/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1" name="Google Shape;131;p6"/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방법론</a:t>
              </a:r>
              <a:endParaRPr dirty="0"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2)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감성분석</a:t>
              </a:r>
              <a:endParaRPr dirty="0"/>
            </a:p>
          </p:txBody>
        </p:sp>
      </p:grpSp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취임사는 기본적으로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이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높은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편이나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감성의 합은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8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7</a:t>
            </a:r>
            <a:r>
              <a:rPr lang="ko-KR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fear </a:t>
            </a:r>
            <a:r>
              <a:rPr lang="en-US" altLang="ko-KR" sz="2000" dirty="0">
                <a:solidFill>
                  <a:schemeClr val="dk1"/>
                </a:solidFill>
              </a:rPr>
              <a:t>3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altLang="ko-KR" sz="2000" dirty="0">
                <a:solidFill>
                  <a:schemeClr val="dk1"/>
                </a:solidFill>
              </a:rPr>
              <a:t>anticipation 1 </a:t>
            </a:r>
            <a:r>
              <a:rPr lang="ko-KR" altLang="en-US" sz="2000" dirty="0">
                <a:solidFill>
                  <a:schemeClr val="dk1"/>
                </a:solidFill>
              </a:rPr>
              <a:t>순으로 </a:t>
            </a:r>
            <a:r>
              <a:rPr lang="en-US" altLang="ko-KR" sz="2000" dirty="0">
                <a:solidFill>
                  <a:schemeClr val="dk1"/>
                </a:solidFill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</a:rPr>
              <a:t>신뢰를 주는 단어 선택이 많은 것</a:t>
            </a:r>
            <a:r>
              <a:rPr lang="en-US" altLang="ko-KR" sz="2000" dirty="0">
                <a:solidFill>
                  <a:schemeClr val="dk1"/>
                </a:solidFill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</a:rPr>
              <a:t>으로 판단됨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Google Shape;289;p13">
            <a:extLst>
              <a:ext uri="{FF2B5EF4-FFF2-40B4-BE49-F238E27FC236}">
                <a16:creationId xmlns:a16="http://schemas.microsoft.com/office/drawing/2014/main" id="{E38F977E-4C46-AC3B-3D61-9B72625623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3" y="2136063"/>
            <a:ext cx="5544000" cy="42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8;p6">
            <a:extLst>
              <a:ext uri="{FF2B5EF4-FFF2-40B4-BE49-F238E27FC236}">
                <a16:creationId xmlns:a16="http://schemas.microsoft.com/office/drawing/2014/main" id="{4D97F82F-856E-8541-7FF8-A860E9FFDC20}"/>
              </a:ext>
            </a:extLst>
          </p:cNvPr>
          <p:cNvSpPr txBox="1"/>
          <p:nvPr/>
        </p:nvSpPr>
        <p:spPr>
          <a:xfrm>
            <a:off x="347472" y="1762053"/>
            <a:ext cx="56875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대통령별 취임사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감성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부정 점수</a:t>
            </a:r>
            <a:endParaRPr sz="18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37;p6">
            <a:extLst>
              <a:ext uri="{FF2B5EF4-FFF2-40B4-BE49-F238E27FC236}">
                <a16:creationId xmlns:a16="http://schemas.microsoft.com/office/drawing/2014/main" id="{9C22211E-0A43-0BCB-3507-96CF2C36C340}"/>
              </a:ext>
            </a:extLst>
          </p:cNvPr>
          <p:cNvSpPr/>
          <p:nvPr/>
        </p:nvSpPr>
        <p:spPr>
          <a:xfrm>
            <a:off x="4893948" y="2127647"/>
            <a:ext cx="972000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38;p6">
            <a:extLst>
              <a:ext uri="{FF2B5EF4-FFF2-40B4-BE49-F238E27FC236}">
                <a16:creationId xmlns:a16="http://schemas.microsoft.com/office/drawing/2014/main" id="{E3DCCADA-2E8A-C9C7-85FA-555F55028B48}"/>
              </a:ext>
            </a:extLst>
          </p:cNvPr>
          <p:cNvSpPr txBox="1"/>
          <p:nvPr/>
        </p:nvSpPr>
        <p:spPr>
          <a:xfrm>
            <a:off x="6470904" y="2453949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시작을 상징하는 취임사 특성에 맞게</a:t>
            </a:r>
            <a:endParaRPr lang="en-US" altLang="ko-KR" sz="1800" dirty="0">
              <a:solidFill>
                <a:srgbClr val="0000FF"/>
              </a:solidFill>
              <a:latin typeface="+mj-ea"/>
              <a:ea typeface="+mj-ea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부정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보다는 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긍정</a:t>
            </a:r>
            <a:r>
              <a:rPr lang="en-US" altLang="ko-KR" sz="1800" dirty="0">
                <a:solidFill>
                  <a:srgbClr val="0000FF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1800" dirty="0">
                <a:solidFill>
                  <a:srgbClr val="0000FF"/>
                </a:solidFill>
                <a:latin typeface="+mj-ea"/>
                <a:ea typeface="+mj-ea"/>
              </a:rPr>
              <a:t>의 단어사용 높음</a:t>
            </a:r>
            <a:endParaRPr sz="1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37;p6">
            <a:extLst>
              <a:ext uri="{FF2B5EF4-FFF2-40B4-BE49-F238E27FC236}">
                <a16:creationId xmlns:a16="http://schemas.microsoft.com/office/drawing/2014/main" id="{2CEC7B0D-0FB8-9DF7-CD14-35F3F923A6C4}"/>
              </a:ext>
            </a:extLst>
          </p:cNvPr>
          <p:cNvSpPr/>
          <p:nvPr/>
        </p:nvSpPr>
        <p:spPr>
          <a:xfrm>
            <a:off x="4288536" y="2127647"/>
            <a:ext cx="550236" cy="4248000"/>
          </a:xfrm>
          <a:prstGeom prst="roundRect">
            <a:avLst>
              <a:gd name="adj" fmla="val 4970"/>
            </a:avLst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E2D5DD-B7CB-C804-1093-E6F2658DCD05}"/>
              </a:ext>
            </a:extLst>
          </p:cNvPr>
          <p:cNvCxnSpPr/>
          <p:nvPr/>
        </p:nvCxnSpPr>
        <p:spPr>
          <a:xfrm>
            <a:off x="5888736" y="2770632"/>
            <a:ext cx="557784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38;p6">
            <a:extLst>
              <a:ext uri="{FF2B5EF4-FFF2-40B4-BE49-F238E27FC236}">
                <a16:creationId xmlns:a16="http://schemas.microsoft.com/office/drawing/2014/main" id="{1E223AF6-728B-4E18-1DB8-1B8D3C781E3C}"/>
              </a:ext>
            </a:extLst>
          </p:cNvPr>
          <p:cNvSpPr txBox="1"/>
          <p:nvPr/>
        </p:nvSpPr>
        <p:spPr>
          <a:xfrm>
            <a:off x="6470904" y="3849933"/>
            <a:ext cx="56875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disgust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9, </a:t>
            </a: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4, </a:t>
            </a:r>
            <a:r>
              <a:rPr lang="ko-KR" altLang="ko-KR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</a:t>
            </a:r>
            <a:r>
              <a:rPr lang="en-US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ko-KR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ko-KR" altLang="en-US" sz="1800" dirty="0">
                <a:solidFill>
                  <a:schemeClr val="dk1"/>
                </a:solidFill>
              </a:rPr>
              <a:t> 순으로</a:t>
            </a:r>
            <a:br>
              <a:rPr lang="en-US" altLang="ko-KR" sz="1800" dirty="0">
                <a:solidFill>
                  <a:schemeClr val="dk1"/>
                </a:solidFill>
              </a:rPr>
            </a:br>
            <a:r>
              <a:rPr lang="ko-KR" altLang="en-US" sz="1800" dirty="0">
                <a:solidFill>
                  <a:schemeClr val="dk1"/>
                </a:solidFill>
              </a:rPr>
              <a:t>다소 강한 논조의 단어 선택이 많음</a:t>
            </a:r>
            <a:endParaRPr sz="1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7F438A7-08F0-FB1D-68B7-AE8113BD9B5D}"/>
              </a:ext>
            </a:extLst>
          </p:cNvPr>
          <p:cNvCxnSpPr>
            <a:cxnSpLocks/>
            <a:stCxn id="7" idx="2"/>
            <a:endCxn id="12" idx="2"/>
          </p:cNvCxnSpPr>
          <p:nvPr/>
        </p:nvCxnSpPr>
        <p:spPr>
          <a:xfrm rot="5400000" flipH="1" flipV="1">
            <a:off x="5999459" y="3060418"/>
            <a:ext cx="1879424" cy="4751034"/>
          </a:xfrm>
          <a:prstGeom prst="bentConnector3">
            <a:avLst>
              <a:gd name="adj1" fmla="val -121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88D0BE-6B82-8456-6595-8A987DCCC731}"/>
              </a:ext>
            </a:extLst>
          </p:cNvPr>
          <p:cNvSpPr/>
          <p:nvPr/>
        </p:nvSpPr>
        <p:spPr>
          <a:xfrm>
            <a:off x="6470904" y="4754880"/>
            <a:ext cx="4840224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대표적인 </a:t>
            </a:r>
            <a:r>
              <a:rPr lang="ko-KR" altLang="ko-KR" sz="14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disgust</a:t>
            </a:r>
            <a:r>
              <a:rPr lang="ko-KR" altLang="ko-KR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단어 좀 넣어주세요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F44FB200-6D63-476A-1906-5BFC16DAF5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대부분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국민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을 최우선적으로 언급하고 있으며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경제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’, ‘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등 각 시대상황이 떠올려지는 단어들도</a:t>
            </a:r>
            <a:b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chemeClr val="dk1"/>
                </a:solidFill>
                <a:latin typeface="+mj-ea"/>
                <a:ea typeface="+mj-ea"/>
              </a:rPr>
              <a:t>포착됨 </a:t>
            </a:r>
            <a:r>
              <a:rPr lang="en-US" altLang="ko-KR" sz="2000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8" name="Google Shape;160;p8" descr="텍스트, 폰트, 도표, 평면도이(가) 표시된 사진&#10;&#10;자동 생성된 설명">
            <a:extLst>
              <a:ext uri="{FF2B5EF4-FFF2-40B4-BE49-F238E27FC236}">
                <a16:creationId xmlns:a16="http://schemas.microsoft.com/office/drawing/2014/main" id="{BD4D6813-46B3-B9C5-8CC7-16C2423407C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23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8" descr="텍스트, 폰트, 평면도이(가) 표시된 사진&#10;&#10;자동 생성된 설명">
            <a:extLst>
              <a:ext uri="{FF2B5EF4-FFF2-40B4-BE49-F238E27FC236}">
                <a16:creationId xmlns:a16="http://schemas.microsoft.com/office/drawing/2014/main" id="{1F6846A5-6BE9-4306-89E1-A960D2141D6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0124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p8" descr="텍스트, 폰트, 그래픽, 타이포그래피이(가) 표시된 사진&#10;&#10;자동 생성된 설명">
            <a:extLst>
              <a:ext uri="{FF2B5EF4-FFF2-40B4-BE49-F238E27FC236}">
                <a16:creationId xmlns:a16="http://schemas.microsoft.com/office/drawing/2014/main" id="{5C5E491F-C3BC-D2FC-DE8F-658933439F8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091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63;p8">
            <a:extLst>
              <a:ext uri="{FF2B5EF4-FFF2-40B4-BE49-F238E27FC236}">
                <a16:creationId xmlns:a16="http://schemas.microsoft.com/office/drawing/2014/main" id="{B113FF0C-071C-6496-8846-1B53941934CE}"/>
              </a:ext>
            </a:extLst>
          </p:cNvPr>
          <p:cNvGrpSpPr>
            <a:grpSpLocks/>
          </p:cNvGrpSpPr>
          <p:nvPr/>
        </p:nvGrpSpPr>
        <p:grpSpPr>
          <a:xfrm>
            <a:off x="7024974" y="2567818"/>
            <a:ext cx="1980000" cy="1980000"/>
            <a:chOff x="758187" y="4199778"/>
            <a:chExt cx="2598681" cy="2677844"/>
          </a:xfrm>
        </p:grpSpPr>
        <p:pic>
          <p:nvPicPr>
            <p:cNvPr id="15" name="Google Shape;164;p8" descr="폰트이(가) 표시된 사진&#10;&#10;자동 생성된 설명">
              <a:extLst>
                <a:ext uri="{FF2B5EF4-FFF2-40B4-BE49-F238E27FC236}">
                  <a16:creationId xmlns:a16="http://schemas.microsoft.com/office/drawing/2014/main" id="{90D7FA32-2B15-9DF9-4DA9-7FA55EEAD51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73464" y="4576183"/>
              <a:ext cx="2583404" cy="2301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65;p8" descr="텍스트, 폰트, 디자인이(가) 표시된 사진&#10;&#10;자동 생성된 설명">
              <a:extLst>
                <a:ext uri="{FF2B5EF4-FFF2-40B4-BE49-F238E27FC236}">
                  <a16:creationId xmlns:a16="http://schemas.microsoft.com/office/drawing/2014/main" id="{C1424131-485D-1933-265F-C033A14A313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b="18517"/>
            <a:stretch/>
          </p:blipFill>
          <p:spPr>
            <a:xfrm>
              <a:off x="758187" y="4199778"/>
              <a:ext cx="2560542" cy="4160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Google Shape;166;p8" descr="텍스트, 폰트, 친필, 그래픽이(가) 표시된 사진&#10;&#10;자동 생성된 설명">
            <a:extLst>
              <a:ext uri="{FF2B5EF4-FFF2-40B4-BE49-F238E27FC236}">
                <a16:creationId xmlns:a16="http://schemas.microsoft.com/office/drawing/2014/main" id="{E3C24A8C-9D71-8BE0-02EC-E5E2F5BCF3B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8012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67;p8" descr="텍스트, 폰트, 평면도, 디자인이(가) 표시된 사진&#10;&#10;자동 생성된 설명">
            <a:extLst>
              <a:ext uri="{FF2B5EF4-FFF2-40B4-BE49-F238E27FC236}">
                <a16:creationId xmlns:a16="http://schemas.microsoft.com/office/drawing/2014/main" id="{3A492EB8-ECD1-34D2-016B-CA6F01405A5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24974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168;p8">
            <a:extLst>
              <a:ext uri="{FF2B5EF4-FFF2-40B4-BE49-F238E27FC236}">
                <a16:creationId xmlns:a16="http://schemas.microsoft.com/office/drawing/2014/main" id="{C93B911C-D4F9-A15C-19B8-DBC286107A57}"/>
              </a:ext>
            </a:extLst>
          </p:cNvPr>
          <p:cNvGrpSpPr>
            <a:grpSpLocks/>
          </p:cNvGrpSpPr>
          <p:nvPr/>
        </p:nvGrpSpPr>
        <p:grpSpPr>
          <a:xfrm>
            <a:off x="2840914" y="2567818"/>
            <a:ext cx="1980000" cy="1980000"/>
            <a:chOff x="5194950" y="3693804"/>
            <a:chExt cx="2582594" cy="2579383"/>
          </a:xfrm>
        </p:grpSpPr>
        <p:pic>
          <p:nvPicPr>
            <p:cNvPr id="21" name="Google Shape;169;p8">
              <a:extLst>
                <a:ext uri="{FF2B5EF4-FFF2-40B4-BE49-F238E27FC236}">
                  <a16:creationId xmlns:a16="http://schemas.microsoft.com/office/drawing/2014/main" id="{6F8994A5-0F15-06F7-CA7D-147952DC167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94950" y="5899775"/>
              <a:ext cx="2530059" cy="373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170;p8" descr="폰트, 텍스트, 평면도, 도표이(가) 표시된 사진&#10;&#10;자동 생성된 설명">
              <a:extLst>
                <a:ext uri="{FF2B5EF4-FFF2-40B4-BE49-F238E27FC236}">
                  <a16:creationId xmlns:a16="http://schemas.microsoft.com/office/drawing/2014/main" id="{BFEBA8E5-5CD1-6609-8F33-6E0A202150CA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 b="1534"/>
            <a:stretch/>
          </p:blipFill>
          <p:spPr>
            <a:xfrm>
              <a:off x="5217002" y="3693804"/>
              <a:ext cx="2560542" cy="22135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" name="Google Shape;171;p8" descr="폰트, 텍스트, 평면도, 도표이(가) 표시된 사진&#10;&#10;자동 생성된 설명">
            <a:extLst>
              <a:ext uri="{FF2B5EF4-FFF2-40B4-BE49-F238E27FC236}">
                <a16:creationId xmlns:a16="http://schemas.microsoft.com/office/drawing/2014/main" id="{FEE27EB0-1F85-6F2D-5666-A9088593BCB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23866" y="468388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72;p8" descr="텍스트, 폰트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EEA92A54-CEA5-CF7D-1127-5608E9B3122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2923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73;p8" descr="폰트, 텍스트, 다채로움, 그래픽이(가) 표시된 사진&#10;&#10;자동 생성된 설명">
            <a:extLst>
              <a:ext uri="{FF2B5EF4-FFF2-40B4-BE49-F238E27FC236}">
                <a16:creationId xmlns:a16="http://schemas.microsoft.com/office/drawing/2014/main" id="{EACEAA0D-3C82-8C97-C56A-32E6B3D2FE0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23866" y="2567818"/>
            <a:ext cx="19800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5A3668D5-FCB4-05A1-1527-E3D1760C0506}"/>
              </a:ext>
            </a:extLst>
          </p:cNvPr>
          <p:cNvSpPr/>
          <p:nvPr/>
        </p:nvSpPr>
        <p:spPr>
          <a:xfrm>
            <a:off x="838985" y="3110845"/>
            <a:ext cx="1872000" cy="10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440E0E-0E7B-E1BB-1B1A-32F5EED02794}"/>
              </a:ext>
            </a:extLst>
          </p:cNvPr>
          <p:cNvSpPr/>
          <p:nvPr/>
        </p:nvSpPr>
        <p:spPr>
          <a:xfrm>
            <a:off x="3084135" y="3659171"/>
            <a:ext cx="1728000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2C4EF26-CDB5-A2E1-9BD3-365F01EA3C94}"/>
              </a:ext>
            </a:extLst>
          </p:cNvPr>
          <p:cNvSpPr/>
          <p:nvPr/>
        </p:nvSpPr>
        <p:spPr>
          <a:xfrm>
            <a:off x="5253872" y="2699206"/>
            <a:ext cx="1368000" cy="720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51D3D56-0862-C5BE-D77B-1C4A8A8D2DFA}"/>
              </a:ext>
            </a:extLst>
          </p:cNvPr>
          <p:cNvSpPr/>
          <p:nvPr/>
        </p:nvSpPr>
        <p:spPr>
          <a:xfrm>
            <a:off x="7649854" y="4784102"/>
            <a:ext cx="936000" cy="43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4ECC508-B0E6-E062-F668-D18058D6B06E}"/>
              </a:ext>
            </a:extLst>
          </p:cNvPr>
          <p:cNvSpPr/>
          <p:nvPr/>
        </p:nvSpPr>
        <p:spPr>
          <a:xfrm>
            <a:off x="9346674" y="4953782"/>
            <a:ext cx="1584000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BBBEA4F-648C-4DDD-A27B-81AE23160EDF}"/>
              </a:ext>
            </a:extLst>
          </p:cNvPr>
          <p:cNvSpPr/>
          <p:nvPr/>
        </p:nvSpPr>
        <p:spPr>
          <a:xfrm>
            <a:off x="2831483" y="5898035"/>
            <a:ext cx="2013896" cy="86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675B953-0C2D-B861-E24C-E6DBB85BB99A}"/>
              </a:ext>
            </a:extLst>
          </p:cNvPr>
          <p:cNvSpPr/>
          <p:nvPr/>
        </p:nvSpPr>
        <p:spPr>
          <a:xfrm>
            <a:off x="4889672" y="5060620"/>
            <a:ext cx="1011508" cy="15947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9329FF7-35BA-1DBA-D808-0E3083520107}"/>
              </a:ext>
            </a:extLst>
          </p:cNvPr>
          <p:cNvSpPr/>
          <p:nvPr/>
        </p:nvSpPr>
        <p:spPr>
          <a:xfrm>
            <a:off x="867577" y="5033911"/>
            <a:ext cx="1555112" cy="8012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EB8286-6B80-1061-C39B-4B041C209082}"/>
              </a:ext>
            </a:extLst>
          </p:cNvPr>
          <p:cNvSpPr/>
          <p:nvPr/>
        </p:nvSpPr>
        <p:spPr>
          <a:xfrm>
            <a:off x="7159657" y="3671738"/>
            <a:ext cx="1368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E893933A-C5DA-8906-10A2-48AE2386ED00}"/>
              </a:ext>
            </a:extLst>
          </p:cNvPr>
          <p:cNvSpPr/>
          <p:nvPr/>
        </p:nvSpPr>
        <p:spPr>
          <a:xfrm>
            <a:off x="9187988" y="3861846"/>
            <a:ext cx="1368000" cy="72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960611-4AB8-E75D-6D24-1F478999849D}"/>
              </a:ext>
            </a:extLst>
          </p:cNvPr>
          <p:cNvSpPr/>
          <p:nvPr/>
        </p:nvSpPr>
        <p:spPr>
          <a:xfrm>
            <a:off x="336418" y="1883664"/>
            <a:ext cx="11520000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u="sng" dirty="0"/>
              <a:t>국민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경제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민족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시대</a:t>
            </a:r>
            <a:r>
              <a:rPr lang="en-US" altLang="ko-KR" sz="1600" b="1" u="sng" dirty="0"/>
              <a:t>, </a:t>
            </a:r>
            <a:r>
              <a:rPr lang="ko-KR" altLang="en-US" sz="1600" b="1" u="sng" dirty="0"/>
              <a:t>사회</a:t>
            </a:r>
            <a:r>
              <a:rPr lang="ko-KR" altLang="en-US" sz="1600" b="1" dirty="0"/>
              <a:t> 등 국민 모두에게 해당되는 단어 사용함        </a:t>
            </a:r>
            <a:r>
              <a:rPr lang="en-US" altLang="ko-KR" sz="1600" b="1" dirty="0"/>
              <a:t>*</a:t>
            </a:r>
            <a:r>
              <a:rPr lang="ko-KR" altLang="en-US" sz="1600" b="1" dirty="0"/>
              <a:t>그런데</a:t>
            </a:r>
            <a:r>
              <a:rPr lang="en-US" altLang="ko-KR" sz="1600" b="1" dirty="0"/>
              <a:t>, ‘</a:t>
            </a:r>
            <a:r>
              <a:rPr lang="ko-KR" altLang="en-US" sz="1600" b="1" dirty="0"/>
              <a:t>본인</a:t>
            </a:r>
            <a:r>
              <a:rPr lang="en-US" altLang="ko-KR" sz="1600" b="1" dirty="0"/>
              <a:t>’</a:t>
            </a:r>
            <a:r>
              <a:rPr lang="ko-KR" altLang="en-US" sz="1600" b="1" dirty="0"/>
              <a:t>은 어느 대통령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</a:t>
            </a:r>
          </a:p>
        </p:txBody>
      </p:sp>
      <p:cxnSp>
        <p:nvCxnSpPr>
          <p:cNvPr id="37" name="Google Shape;130;p6">
            <a:extLst>
              <a:ext uri="{FF2B5EF4-FFF2-40B4-BE49-F238E27FC236}">
                <a16:creationId xmlns:a16="http://schemas.microsoft.com/office/drawing/2014/main" id="{E795B6BE-9D17-0942-5732-BCE810F79A16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" name="Google Shape;131;p6">
            <a:extLst>
              <a:ext uri="{FF2B5EF4-FFF2-40B4-BE49-F238E27FC236}">
                <a16:creationId xmlns:a16="http://schemas.microsoft.com/office/drawing/2014/main" id="{61D20662-F1FA-81C4-8371-BB3BED590C51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39" name="Google Shape;132;p6">
              <a:extLst>
                <a:ext uri="{FF2B5EF4-FFF2-40B4-BE49-F238E27FC236}">
                  <a16:creationId xmlns:a16="http://schemas.microsoft.com/office/drawing/2014/main" id="{C72B2B53-B24C-0E5D-C68D-8A2D9264165C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40" name="Google Shape;133;p6">
              <a:extLst>
                <a:ext uri="{FF2B5EF4-FFF2-40B4-BE49-F238E27FC236}">
                  <a16:creationId xmlns:a16="http://schemas.microsoft.com/office/drawing/2014/main" id="{25D6AE55-E4A7-74C1-4DFD-EB988C6AEC80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워드클라우드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02890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6">
            <a:extLst>
              <a:ext uri="{FF2B5EF4-FFF2-40B4-BE49-F238E27FC236}">
                <a16:creationId xmlns:a16="http://schemas.microsoft.com/office/drawing/2014/main" id="{A74DB1F6-4D3D-E3CE-389F-835665F263F1}"/>
              </a:ext>
            </a:extLst>
          </p:cNvPr>
          <p:cNvSpPr txBox="1"/>
          <p:nvPr/>
        </p:nvSpPr>
        <p:spPr>
          <a:xfrm>
            <a:off x="336430" y="717630"/>
            <a:ext cx="1156234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대부분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국민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’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을 최우선적으로 언급하고 있으며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  <a:cs typeface="Arial"/>
                <a:sym typeface="Arial"/>
              </a:rPr>
              <a:t>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경제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’, ‘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민족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’ </a:t>
            </a: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등 각 시대상황이 떠올려지는 단어들도</a:t>
            </a:r>
            <a:b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rgbClr val="FF0000"/>
                </a:solidFill>
                <a:latin typeface="+mj-ea"/>
                <a:ea typeface="+mj-ea"/>
              </a:rPr>
              <a:t>포착됨 </a:t>
            </a:r>
            <a:r>
              <a:rPr lang="en-US" altLang="ko-KR" sz="20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ko-KR" altLang="en-US" sz="2000" dirty="0">
              <a:solidFill>
                <a:srgbClr val="FF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" name="Google Shape;130;p6">
            <a:extLst>
              <a:ext uri="{FF2B5EF4-FFF2-40B4-BE49-F238E27FC236}">
                <a16:creationId xmlns:a16="http://schemas.microsoft.com/office/drawing/2014/main" id="{B295D0D4-6BB4-63EC-DE14-745616240385}"/>
              </a:ext>
            </a:extLst>
          </p:cNvPr>
          <p:cNvCxnSpPr/>
          <p:nvPr/>
        </p:nvCxnSpPr>
        <p:spPr>
          <a:xfrm>
            <a:off x="336429" y="620458"/>
            <a:ext cx="11520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131;p6">
            <a:extLst>
              <a:ext uri="{FF2B5EF4-FFF2-40B4-BE49-F238E27FC236}">
                <a16:creationId xmlns:a16="http://schemas.microsoft.com/office/drawing/2014/main" id="{29D217B1-841C-F623-4F65-E764F9726634}"/>
              </a:ext>
            </a:extLst>
          </p:cNvPr>
          <p:cNvGrpSpPr/>
          <p:nvPr/>
        </p:nvGrpSpPr>
        <p:grpSpPr>
          <a:xfrm>
            <a:off x="449964" y="51167"/>
            <a:ext cx="6190747" cy="523220"/>
            <a:chOff x="234064" y="91807"/>
            <a:chExt cx="6190747" cy="523220"/>
          </a:xfrm>
        </p:grpSpPr>
        <p:sp>
          <p:nvSpPr>
            <p:cNvPr id="5" name="Google Shape;132;p6">
              <a:extLst>
                <a:ext uri="{FF2B5EF4-FFF2-40B4-BE49-F238E27FC236}">
                  <a16:creationId xmlns:a16="http://schemas.microsoft.com/office/drawing/2014/main" id="{8D6BC0B5-CE54-A495-F92E-D6218B005466}"/>
                </a:ext>
              </a:extLst>
            </p:cNvPr>
            <p:cNvSpPr txBox="1"/>
            <p:nvPr/>
          </p:nvSpPr>
          <p:spPr>
            <a:xfrm>
              <a:off x="234064" y="91807"/>
              <a:ext cx="269201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02 </a:t>
              </a:r>
              <a:r>
                <a:rPr lang="ko-KR" altLang="en-US" sz="2800" b="1">
                  <a:solidFill>
                    <a:schemeClr val="dk1"/>
                  </a:solidFill>
                </a:rPr>
                <a:t>방법론</a:t>
              </a:r>
              <a:endParaRPr dirty="0"/>
            </a:p>
          </p:txBody>
        </p:sp>
        <p:sp>
          <p:nvSpPr>
            <p:cNvPr id="6" name="Google Shape;133;p6">
              <a:extLst>
                <a:ext uri="{FF2B5EF4-FFF2-40B4-BE49-F238E27FC236}">
                  <a16:creationId xmlns:a16="http://schemas.microsoft.com/office/drawing/2014/main" id="{2A0B7D73-E733-0D9D-CF60-9C9408866066}"/>
                </a:ext>
              </a:extLst>
            </p:cNvPr>
            <p:cNvSpPr txBox="1"/>
            <p:nvPr/>
          </p:nvSpPr>
          <p:spPr>
            <a:xfrm>
              <a:off x="2440557" y="191834"/>
              <a:ext cx="3984254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altLang="ko-KR" sz="1500" b="1" dirty="0">
                  <a:solidFill>
                    <a:schemeClr val="dk1"/>
                  </a:solidFill>
                </a:rPr>
                <a:t>4)</a:t>
              </a:r>
              <a:r>
                <a:rPr lang="ko-KR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군집시각화</a:t>
              </a:r>
              <a:endParaRPr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5"/>
          <p:cNvGrpSpPr/>
          <p:nvPr/>
        </p:nvGrpSpPr>
        <p:grpSpPr>
          <a:xfrm>
            <a:off x="234064" y="51167"/>
            <a:ext cx="11515113" cy="569291"/>
            <a:chOff x="234064" y="51167"/>
            <a:chExt cx="11515113" cy="569291"/>
          </a:xfrm>
        </p:grpSpPr>
        <p:cxnSp>
          <p:nvCxnSpPr>
            <p:cNvPr id="304" name="Google Shape;304;p15"/>
            <p:cNvCxnSpPr/>
            <p:nvPr/>
          </p:nvCxnSpPr>
          <p:spPr>
            <a:xfrm>
              <a:off x="336430" y="620458"/>
              <a:ext cx="11412747" cy="0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05" name="Google Shape;305;p15"/>
            <p:cNvGrpSpPr/>
            <p:nvPr/>
          </p:nvGrpSpPr>
          <p:grpSpPr>
            <a:xfrm>
              <a:off x="234064" y="51167"/>
              <a:ext cx="5390647" cy="523220"/>
              <a:chOff x="234064" y="91807"/>
              <a:chExt cx="5390647" cy="523220"/>
            </a:xfrm>
          </p:grpSpPr>
          <p:sp>
            <p:nvSpPr>
              <p:cNvPr id="306" name="Google Shape;306;p15"/>
              <p:cNvSpPr txBox="1"/>
              <p:nvPr/>
            </p:nvSpPr>
            <p:spPr>
              <a:xfrm>
                <a:off x="234064" y="91807"/>
                <a:ext cx="269201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8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02 본론</a:t>
                </a:r>
                <a:endParaRPr/>
              </a:p>
            </p:txBody>
          </p:sp>
          <p:sp>
            <p:nvSpPr>
              <p:cNvPr id="307" name="Google Shape;307;p15"/>
              <p:cNvSpPr txBox="1"/>
              <p:nvPr/>
            </p:nvSpPr>
            <p:spPr>
              <a:xfrm>
                <a:off x="1640457" y="191834"/>
                <a:ext cx="3984254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(5) 유사도분석</a:t>
                </a:r>
                <a:r>
                  <a:rPr lang="en-US" altLang="ko-KR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– </a:t>
                </a:r>
                <a:r>
                  <a:rPr lang="ko-KR" altLang="en-US" sz="15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코사인 유사도 </a:t>
                </a:r>
                <a:endParaRPr dirty="0"/>
              </a:p>
            </p:txBody>
          </p:sp>
        </p:grpSp>
      </p:grpSp>
      <p:sp>
        <p:nvSpPr>
          <p:cNvPr id="4" name="Google Shape;134;p6">
            <a:extLst>
              <a:ext uri="{FF2B5EF4-FFF2-40B4-BE49-F238E27FC236}">
                <a16:creationId xmlns:a16="http://schemas.microsoft.com/office/drawing/2014/main" id="{8C145F8C-AA68-3690-00FB-E5E31DDC3A75}"/>
              </a:ext>
            </a:extLst>
          </p:cNvPr>
          <p:cNvSpPr txBox="1"/>
          <p:nvPr/>
        </p:nvSpPr>
        <p:spPr>
          <a:xfrm>
            <a:off x="336430" y="717630"/>
            <a:ext cx="11562345" cy="117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대통령별 연설문을 하나의 문자열로 결합 후 대통령별 연설문 간 코사인 유사도를 분석한 결과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박정희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전두환 대통령의 유사도가 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0.774409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로 가장 높게 나타났다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단어 빈도 분석에 따르면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, ‘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국민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사회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민족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역사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’,’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발전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’ </a:t>
            </a:r>
            <a:r>
              <a:rPr lang="ko-KR" altLang="en-US" sz="1800" dirty="0">
                <a:solidFill>
                  <a:schemeClr val="dk1"/>
                </a:solidFill>
                <a:latin typeface="+mn-ea"/>
                <a:ea typeface="+mn-ea"/>
              </a:rPr>
              <a:t>등의 단어가 공통적으로 자주 노출된다</a:t>
            </a: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E46408-4D6B-1EBA-D256-7EC9E97C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1" y="2304807"/>
            <a:ext cx="8258930" cy="371651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A8204C-AB4B-2EEA-523F-41B91ACE5A1E}"/>
              </a:ext>
            </a:extLst>
          </p:cNvPr>
          <p:cNvSpPr/>
          <p:nvPr/>
        </p:nvSpPr>
        <p:spPr>
          <a:xfrm>
            <a:off x="5077099" y="5369193"/>
            <a:ext cx="701964" cy="304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D14DEBC-0667-F222-BDAB-694DEA658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88" r="19551" b="55578"/>
          <a:stretch/>
        </p:blipFill>
        <p:spPr>
          <a:xfrm>
            <a:off x="8689527" y="2509776"/>
            <a:ext cx="1555214" cy="35115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A1450F-5B96-5315-4AA5-69CBF71EB2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39" r="34803" b="22549"/>
          <a:stretch/>
        </p:blipFill>
        <p:spPr>
          <a:xfrm>
            <a:off x="10313323" y="2509776"/>
            <a:ext cx="1646412" cy="3511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804</Words>
  <Application>Microsoft Office PowerPoint</Application>
  <PresentationFormat>와이드스크린</PresentationFormat>
  <Paragraphs>113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 HYUNYOUNG</dc:creator>
  <cp:lastModifiedBy>태환 이</cp:lastModifiedBy>
  <cp:revision>7</cp:revision>
  <dcterms:created xsi:type="dcterms:W3CDTF">2023-10-18T14:01:43Z</dcterms:created>
  <dcterms:modified xsi:type="dcterms:W3CDTF">2023-10-20T13:33:02Z</dcterms:modified>
</cp:coreProperties>
</file>