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80" r:id="rId5"/>
    <p:sldId id="273" r:id="rId6"/>
    <p:sldId id="274" r:id="rId7"/>
    <p:sldId id="275" r:id="rId8"/>
    <p:sldId id="281" r:id="rId9"/>
    <p:sldId id="282" r:id="rId10"/>
    <p:sldId id="283" r:id="rId11"/>
    <p:sldId id="269" r:id="rId12"/>
    <p:sldId id="270" r:id="rId13"/>
    <p:sldId id="279" r:id="rId14"/>
    <p:sldId id="277" r:id="rId15"/>
    <p:sldId id="278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DDE8-EAF6-421F-943D-BF7C16F3C418}" v="15" dt="2023-10-20T13:28:1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6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86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55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tm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43D6660B-58BE-45F6-A4FB-CFFD07DDE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11" y="675925"/>
            <a:ext cx="2219515" cy="2178281"/>
          </a:xfrm>
          <a:prstGeom prst="rect">
            <a:avLst/>
          </a:prstGeom>
        </p:spPr>
      </p:pic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0" name="Picture 10">
            <a:extLst>
              <a:ext uri="{FF2B5EF4-FFF2-40B4-BE49-F238E27FC236}">
                <a16:creationId xmlns:a16="http://schemas.microsoft.com/office/drawing/2014/main" id="{A7D501EA-9186-419D-B1A8-2E8B0209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BB38D1C-5673-4091-81F7-9A7F238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83076D5-49ED-4D53-8B38-8A8AD0E9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0EA795D-D60B-4F60-9F39-41C472C44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75924"/>
            <a:ext cx="2178918" cy="2197449"/>
          </a:xfrm>
          <a:prstGeom prst="rect">
            <a:avLst/>
          </a:prstGeom>
        </p:spPr>
      </p:pic>
      <p:pic>
        <p:nvPicPr>
          <p:cNvPr id="42" name="그림 41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2436572A-F1EC-4A13-AD2A-23176940B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4" y="783212"/>
            <a:ext cx="2080922" cy="209016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1AEB77E-95E2-45BA-ABBD-62324B28866C}"/>
              </a:ext>
            </a:extLst>
          </p:cNvPr>
          <p:cNvSpPr/>
          <p:nvPr/>
        </p:nvSpPr>
        <p:spPr>
          <a:xfrm>
            <a:off x="4427831" y="213359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2AE61BC-8F4A-4075-BA2C-6B96BF064ACC}"/>
              </a:ext>
            </a:extLst>
          </p:cNvPr>
          <p:cNvSpPr/>
          <p:nvPr/>
        </p:nvSpPr>
        <p:spPr>
          <a:xfrm>
            <a:off x="78473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10A4A7-5C40-409B-88E4-631D85898707}"/>
              </a:ext>
            </a:extLst>
          </p:cNvPr>
          <p:cNvSpPr/>
          <p:nvPr/>
        </p:nvSpPr>
        <p:spPr>
          <a:xfrm rot="5400000">
            <a:off x="10622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군집시각화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유사도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3048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77099" y="53691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5097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509776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47775" y="1312036"/>
            <a:ext cx="429645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주제선정</a:t>
              </a:r>
              <a:endParaRPr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471566" y="4734045"/>
            <a:ext cx="11292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</a:rPr>
              <a:t>■ 연구동기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대통령 연설문 분석을 통해 역사적사건</a:t>
            </a:r>
            <a:r>
              <a:rPr lang="en-US" altLang="ko-KR" dirty="0"/>
              <a:t>, </a:t>
            </a:r>
            <a:r>
              <a:rPr lang="ko-KR" altLang="en-US" dirty="0"/>
              <a:t>경제발전</a:t>
            </a:r>
            <a:r>
              <a:rPr lang="en-US" altLang="ko-KR" dirty="0"/>
              <a:t>, </a:t>
            </a:r>
            <a:r>
              <a:rPr lang="ko-KR" altLang="en-US" dirty="0"/>
              <a:t>국제적 </a:t>
            </a:r>
            <a:r>
              <a:rPr lang="ko-KR" altLang="en-US" dirty="0" err="1"/>
              <a:t>이슈등에</a:t>
            </a:r>
            <a:r>
              <a:rPr lang="ko-KR" altLang="en-US" dirty="0"/>
              <a:t> 대해서 대통령간 리더십스타일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해당시대의 의식을 </a:t>
            </a:r>
            <a:r>
              <a:rPr lang="ko-KR" altLang="en-US" dirty="0" err="1"/>
              <a:t>이해하고자함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>
                <a:solidFill>
                  <a:schemeClr val="dk1"/>
                </a:solidFill>
              </a:rPr>
              <a:t>■ 목적 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한국 역대 대통령들의 연설문을 텍스트 마이닝 기법을 활용하여 데이터를 분석하고 주요단어와 테마</a:t>
            </a:r>
            <a:r>
              <a:rPr lang="en-US" altLang="ko-KR" dirty="0"/>
              <a:t>, </a:t>
            </a:r>
            <a:r>
              <a:rPr lang="ko-KR" altLang="en-US" dirty="0"/>
              <a:t>그리고 시대별 변화특징을 </a:t>
            </a:r>
            <a:r>
              <a:rPr lang="ko-KR" altLang="en-US" dirty="0" err="1"/>
              <a:t>도출하는것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950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 신년사의 텍스트 언어학적 연구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김순옥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신년사의 언어학적 특성을 분석하여 구조와 표현 방식 등을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언어학적 접근을 통한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연설문의 구조와 패턴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기반 대한민국 역대 대통령 취임사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김학용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분석을 활용하여 취임사 내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주요 키워드와 그 사이의 관계를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연결망 분석을 이용한 키워드 간의 관계 및 중요도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대통령 취임사의 언어 특성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김병홍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취임사에서 사용된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 및 패턴을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특성과 패턴을 중심으로 한 연설문의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대통령의 취임사 연구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_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마이닝에서의 특성값을 중심으로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조용림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 기법을 활용하여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취임사의 주요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특성값을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추출 및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마이닝 기법을 이용한 연설문 분석 및 주요 특성 도출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토픽모델링을활용한역대대통령취임사에내재된정책기조분석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박태정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활용한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주제별 분석 및 정책 기조 도출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선행연구</a:t>
              </a:r>
              <a:endParaRPr sz="15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선행 연구에서는 주로 신년사, 취임사에 국한한 분석을 특정방법론으로 분석을 하는 반면에, 이번 연구는 전체 연설문을 바탕으로 분석을 </a:t>
            </a:r>
            <a:r>
              <a:rPr lang="ko-KR" sz="1800" dirty="0" err="1">
                <a:solidFill>
                  <a:schemeClr val="dk1"/>
                </a:solidFill>
              </a:rPr>
              <a:t>진행한것을</a:t>
            </a:r>
            <a:r>
              <a:rPr lang="ko-KR" sz="1800" dirty="0">
                <a:solidFill>
                  <a:schemeClr val="dk1"/>
                </a:solidFill>
              </a:rPr>
              <a:t> </a:t>
            </a:r>
            <a:r>
              <a:rPr lang="ko-KR" sz="1800" dirty="0" err="1">
                <a:solidFill>
                  <a:schemeClr val="dk1"/>
                </a:solidFill>
              </a:rPr>
              <a:t>목표로함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474241"/>
            <a:ext cx="39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</a:rPr>
              <a:t>■ 기존 관련 연구 분석</a:t>
            </a:r>
            <a:endParaRPr dirty="0"/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이번 연구는 전체 연설문을 포괄적으로 분석하는 점에서 차별성을 가짐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선행 연구에서는 특정 연설문(신년사, 취임사)이나 특정 방법론(언어학적 분석, 네트워크 분석)에 집중되어 있으나, 우리 연구는 전체 연설문을 통합적으로 다루면서도 다양한 분석 방법론을 접목하여 분석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이를 통해 대한민국 대통령의 연설문에 담긴 메시지와 그 변화를 보다 전반적이고 다각도로 이해하는 것을 목표로 함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800" dirty="0">
                <a:solidFill>
                  <a:schemeClr val="dk1"/>
                </a:solidFill>
              </a:rPr>
              <a:t> 순으로</a:t>
            </a:r>
            <a:br>
              <a:rPr lang="en-US" altLang="ko-KR" sz="1800" dirty="0">
                <a:solidFill>
                  <a:schemeClr val="dk1"/>
                </a:solidFill>
              </a:rPr>
            </a:br>
            <a:r>
              <a:rPr lang="ko-KR" altLang="en-US" sz="1800" dirty="0">
                <a:solidFill>
                  <a:schemeClr val="dk1"/>
                </a:solidFill>
              </a:rPr>
              <a:t>다소 강한 논조의 단어 선택이 많음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ko-KR" altLang="ko-KR" sz="1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단어 좀 넣어주세요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80EE93-99E0-406F-A907-1CB7C1F55FD8}"/>
              </a:ext>
            </a:extLst>
          </p:cNvPr>
          <p:cNvSpPr txBox="1"/>
          <p:nvPr/>
        </p:nvSpPr>
        <p:spPr>
          <a:xfrm>
            <a:off x="449964" y="916425"/>
            <a:ext cx="1156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대부분의 대통령이 가장 많이 쓴 단어는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그 다음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순으로 빈도가 높은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예외적으로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 문재인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가장 많이 사용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21FE6-EC88-4A4F-B6FF-1D80F19DC7D2}"/>
              </a:ext>
            </a:extLst>
          </p:cNvPr>
          <p:cNvSpPr txBox="1"/>
          <p:nvPr/>
        </p:nvSpPr>
        <p:spPr>
          <a:xfrm>
            <a:off x="449963" y="1959448"/>
            <a:ext cx="115623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대통령별 상대적 특이점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단어를 가장 높은 빈도로 썼으며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빈도는 다른 대통령 대비 현격히 낮음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대신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박정희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민족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높으며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최규하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대통령에게서 볼 수 없는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헌법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매우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외에도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단어의 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전두환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단어가 처음으로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노태우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김영삼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신한국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가 높은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김대중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혁명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이란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대통령들은 사용하지 않은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 대통령이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단어를 쓴 반면 통일이라는 단어는 보이지 않으며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남북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‘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교륙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노무현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동북아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한반도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표현도 나타남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도약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단어가 유일하게 높은 빈도순위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이명박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선진화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존경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박근혜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행복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희망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 순위에 나타남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문재인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코로나 이슈와 관련한 단어가 높은 빈도로 사용</a:t>
            </a:r>
          </a:p>
        </p:txBody>
      </p: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8" name="그림 7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FDF06414-2989-4A18-A972-673731B0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8" y="750101"/>
            <a:ext cx="2139595" cy="23228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89CFE28-903F-413D-833E-E2A8D17A7D20}"/>
              </a:ext>
            </a:extLst>
          </p:cNvPr>
          <p:cNvGrpSpPr/>
          <p:nvPr/>
        </p:nvGrpSpPr>
        <p:grpSpPr>
          <a:xfrm>
            <a:off x="3219828" y="734148"/>
            <a:ext cx="2409475" cy="2280488"/>
            <a:chOff x="5194950" y="3693804"/>
            <a:chExt cx="2582594" cy="257938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6E2F74-61A7-4ED4-B7B1-719B4BF0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11" name="그림 10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8CA6E0E0-CC90-4B58-9233-09B3A43E9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7F56A714-1D7A-4624-9143-936D4677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28" y="3052013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F94E0E7-7371-4235-9C61-C980E370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9F32EEF-4827-4ECE-8073-B89672B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87BE421-53F9-4007-B9E8-36D1AB03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DD077CF-3532-4B79-85A9-F06DC116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3350E7E-B2C2-42CE-9F02-9023A08DAEE7}"/>
              </a:ext>
            </a:extLst>
          </p:cNvPr>
          <p:cNvSpPr/>
          <p:nvPr/>
        </p:nvSpPr>
        <p:spPr>
          <a:xfrm>
            <a:off x="415557" y="1443857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F70848-69B1-4B02-B3E6-8991B85EBB60}"/>
              </a:ext>
            </a:extLst>
          </p:cNvPr>
          <p:cNvSpPr/>
          <p:nvPr/>
        </p:nvSpPr>
        <p:spPr>
          <a:xfrm>
            <a:off x="3548430" y="2062861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AEFDDE-DE58-460F-ADB7-E19B7816935D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88B3ED-070B-4BC6-8074-5D9D1BC7E5DF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0FE7384-6D8E-4C93-8E3C-1C8AA281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" y="305201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2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2" name="그림 2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55E349A5-032C-493C-BF6C-B7E6094A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23" name="그림 2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E0C2EB14-3192-474A-9F67-7849DED6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5671302-4375-4BEE-89BB-64FD152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9800D3AE-5725-477A-AD21-EB9B19F5E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B7D6ADAA-7EF9-46F5-8E08-70828797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7C92F65E-66D7-4DD0-9F42-32ADA99C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99D835-B527-44D6-A21A-0B55771D35FA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29" name="그림 28" descr="폰트이(가) 표시된 사진&#10;&#10;자동 생성된 설명">
              <a:extLst>
                <a:ext uri="{FF2B5EF4-FFF2-40B4-BE49-F238E27FC236}">
                  <a16:creationId xmlns:a16="http://schemas.microsoft.com/office/drawing/2014/main" id="{220F38AC-17B6-4267-B440-0BB2C343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30" name="그림 2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F4EB194E-FC7F-467A-B42A-5BB276C2E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31" name="Picture 8">
            <a:extLst>
              <a:ext uri="{FF2B5EF4-FFF2-40B4-BE49-F238E27FC236}">
                <a16:creationId xmlns:a16="http://schemas.microsoft.com/office/drawing/2014/main" id="{6DFA7FFD-FA91-4564-A2E7-10CDEC7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ED305AF-2B57-4EC1-A684-88F9BE970B34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740558-AE57-4F3F-AB33-2875A46CD2EA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D3A8AB-A23A-471A-8BA3-1BCE0EAD720D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0AEABF-97B2-4432-AF62-50DBE30F6800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1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1103</Words>
  <Application>Microsoft Office PowerPoint</Application>
  <PresentationFormat>와이드스크린</PresentationFormat>
  <Paragraphs>136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Microsoft GothicNeo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이 우성</cp:lastModifiedBy>
  <cp:revision>8</cp:revision>
  <dcterms:created xsi:type="dcterms:W3CDTF">2023-10-18T14:01:43Z</dcterms:created>
  <dcterms:modified xsi:type="dcterms:W3CDTF">2023-10-20T13:42:30Z</dcterms:modified>
</cp:coreProperties>
</file>