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23:57:49.8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0 296 24575,'2'-5'0,"0"0"0,0 0 0,1 0 0,0 1 0,0-1 0,0 1 0,0-1 0,0 1 0,1 0 0,0 1 0,0-1 0,4-3 0,3-4 0,26-24 0,52-38 0,-76 63 0,1 1 0,0 0 0,0 1 0,1 0 0,-1 1 0,2 1 0,-1 0 0,1 1 0,0 1 0,0 0 0,0 2 0,0-1 0,31 1 0,-19 1 0,-1-2 0,35-9 0,-33 7 0,55-5 0,-44 8 0,1 1 0,-1 3 0,1 1 0,-1 3 0,0 0 0,48 16 0,-19 3 0,-1 3 0,106 59 0,-139-64-8,-2 1 0,46 42-1,-27-20-1331,-36-34-5486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23:57:51.3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104 3495 24575,'-6'-7'0,"0"0"0,1-1 0,0 0 0,0 0 0,0 0 0,1-1 0,1 0 0,-4-9 0,-17-79 0,16 59 0,-1-11 0,2 0 0,-2-74 0,11-104 0,2 80 0,0-18 0,29-175 0,21 32 0,0-9 0,-9 72 0,-27 146 0,62-188 0,62-84 0,-71 232 0,-2 5 0,-57 107 0,2-1 0,0 2 0,2 0 0,1 1 0,0 0 0,2 1 0,44-41 0,-48 49-1365,-3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3374-5D25-B8F6-3C7B-2C8FCA68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AF879A-A0BD-8832-C927-FB4769B93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1FF07-3D7E-3869-7001-A70F4DC8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6C5BE-BEF9-613C-3503-80325CF0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68DE4-E53E-6461-A598-955A7895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5EC9-FD03-A0AD-D33D-B6B8DA80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27E91-7915-B6D3-5634-C35996B71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3B470-CC81-95C7-3699-77A58A9A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0577-5186-5CB6-7B39-48693E45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FED4-AA5D-7F81-3692-A6B37F2E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1ABE9-E44D-E261-B5B3-F2845F096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D317-B1AE-41E7-F4F5-0D31161D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0C404-75F5-4291-1692-8CEBCA6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F23A-240E-1F0A-B84D-291C8335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12D08-A16A-BEDA-7FB3-1362DEE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51CD3-FAEE-EFDF-577F-FF4184A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C5EC2-77BF-0594-BF19-CD216F8A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EE7CE-C876-DA6A-EA0A-2B43B258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7AB2A-D8FF-EEB0-6705-A7883C15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99944-31CE-E329-E4C4-480EEA35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9C70-BE7B-0325-1E05-B6193A0B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EBAF5-B6CC-FEF7-2E9F-8363904D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5716A-DFF2-3573-46AF-7438FB1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855D1-CA5E-4BD9-ED3A-D2FD22D0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ECFB0-A11B-FCC8-BD10-FF26A024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C879-9BBA-A6A8-61A2-01480FE8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49744-7A0F-AFC6-6E72-E61813070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87061F-8592-6974-3B54-CE52FC804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AB227-DDEA-4660-660D-EC8DEFDF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A8DC-CAD1-606D-9B95-0D2D491B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555BE-A318-7912-9A24-A7BA1F32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2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B1657-F20F-BB67-C006-81165ACF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5A012-1BF3-4835-47BC-F6FD9AFC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8807F-A42D-49CD-4DD4-ACA0C872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23D7E1-7D81-3A24-7CCD-1D732334D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23DEA-FB1E-C169-5615-8246DE28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603642-2E65-CC79-362A-D4D4265C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970212-6BA8-4422-8BB7-E5CDDDA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CA81-121F-1C06-0480-53ACD22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4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79A2-686A-BB6E-50D5-EA54EC54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83935A-9FBF-D993-7E8D-8013DBA6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B15CA-95A0-388A-B75E-63E3D431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8C6E0-B8CB-E2F4-D405-2D94A9DB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8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DE4290-E30A-7DC7-FDC4-DF26B758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7CC227-D7B0-3B00-E6BF-52600E79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B4CB8-E1C4-5BE5-DB37-6FD5336B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6BC6D-5B35-9EB3-5BCA-13E615F4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39F9-B190-E2EA-44BA-F1BA0024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16722-141A-7B2C-FDD1-380FBB26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C4CA3-9AB0-8FE4-49E2-DF54658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7B48B-60AA-8C70-2580-9CEB2D02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1E21E-64BA-F408-6BD3-E3B0D136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2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EEED8-C652-66B7-1DA0-23FAD16B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62633-3EC6-1ADE-F566-79B5848A6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19B4C-72F4-8DBC-B263-BF36BECD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9578D-7434-A880-E1B5-A77D439E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A2A85-4F41-4769-8CE1-DB5B8FDF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6AD0A-A268-8E44-D542-370E52B7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CD9799-5934-3D40-3ECB-F8323CA1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713A0-111E-1D25-8DE6-9FF541D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C30E-E5F6-AE2D-9583-AF54BD69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02CD-C156-4B14-B7EF-1844FEEF9CA0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50067-0BFD-3877-3E4A-5AB563427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AABCB-F37B-F8D2-544E-0176ED140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864F-4A78-40A7-B7D0-6967962E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623FA1-C5FC-2264-C76B-6C85BB458E5D}"/>
              </a:ext>
            </a:extLst>
          </p:cNvPr>
          <p:cNvGrpSpPr/>
          <p:nvPr/>
        </p:nvGrpSpPr>
        <p:grpSpPr>
          <a:xfrm>
            <a:off x="0" y="38316"/>
            <a:ext cx="6312659" cy="4141694"/>
            <a:chOff x="370495" y="564777"/>
            <a:chExt cx="6312659" cy="41416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AF21D2-4AE1-E473-9AF2-72BB03FA9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495" y="564777"/>
              <a:ext cx="6312659" cy="4141694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550FE38-1B5F-4FFB-D919-C7604E3D7A8E}"/>
                </a:ext>
              </a:extLst>
            </p:cNvPr>
            <p:cNvSpPr/>
            <p:nvPr/>
          </p:nvSpPr>
          <p:spPr>
            <a:xfrm>
              <a:off x="2586987" y="1993002"/>
              <a:ext cx="275665" cy="23532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C6702E8-28A3-7A90-3093-A668B9C25C1F}"/>
                </a:ext>
              </a:extLst>
            </p:cNvPr>
            <p:cNvSpPr/>
            <p:nvPr/>
          </p:nvSpPr>
          <p:spPr>
            <a:xfrm>
              <a:off x="2680010" y="3421227"/>
              <a:ext cx="275665" cy="23532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14845A2-D552-EB54-55CE-A23D527CF95F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724819" y="2228326"/>
              <a:ext cx="93024" cy="119290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5135081-DF73-C7C5-7D57-BC2EBFBA9B22}"/>
              </a:ext>
            </a:extLst>
          </p:cNvPr>
          <p:cNvSpPr txBox="1"/>
          <p:nvPr/>
        </p:nvSpPr>
        <p:spPr>
          <a:xfrm>
            <a:off x="6450491" y="989487"/>
            <a:ext cx="4682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Height:</a:t>
            </a:r>
            <a:r>
              <a:rPr lang="ko-KR" altLang="en-US" sz="1400" dirty="0"/>
              <a:t> 오른쪽 어깨와 오른 손목 사이의 거리를 측정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Percent: Height</a:t>
            </a:r>
            <a:r>
              <a:rPr lang="ko-KR" altLang="en-US" sz="1400" dirty="0"/>
              <a:t>가 높은 값일수록 </a:t>
            </a:r>
            <a:r>
              <a:rPr lang="en-US" altLang="ko-KR" sz="1400" dirty="0"/>
              <a:t>0%</a:t>
            </a:r>
            <a:r>
              <a:rPr lang="ko-KR" altLang="en-US" sz="1400" dirty="0"/>
              <a:t>에 가까워지고</a:t>
            </a:r>
            <a:r>
              <a:rPr lang="en-US" altLang="ko-KR" sz="1400" dirty="0"/>
              <a:t>, </a:t>
            </a:r>
            <a:r>
              <a:rPr lang="ko-KR" altLang="en-US" sz="1400" dirty="0"/>
              <a:t>낮은 값일수록 </a:t>
            </a:r>
            <a:r>
              <a:rPr lang="en-US" altLang="ko-KR" sz="1400" dirty="0"/>
              <a:t>100%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가까워짐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Bar: Percent</a:t>
            </a:r>
            <a:r>
              <a:rPr lang="ko-KR" altLang="en-US" sz="1400" dirty="0"/>
              <a:t>를 이미지로 표시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2277C3-E757-8BF0-205D-F86056FA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47" y="2766646"/>
            <a:ext cx="8687974" cy="39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34C0D8-692F-E0B8-BDDD-0FDD17E0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2" y="762000"/>
            <a:ext cx="5048250" cy="5334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218981A-CAED-4BFB-44E3-2A88C9062242}"/>
              </a:ext>
            </a:extLst>
          </p:cNvPr>
          <p:cNvSpPr/>
          <p:nvPr/>
        </p:nvSpPr>
        <p:spPr>
          <a:xfrm>
            <a:off x="3400716" y="2875616"/>
            <a:ext cx="374116" cy="4609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D7A81-6BA3-2D20-978A-3A66A3983B51}"/>
              </a:ext>
            </a:extLst>
          </p:cNvPr>
          <p:cNvSpPr txBox="1"/>
          <p:nvPr/>
        </p:nvSpPr>
        <p:spPr>
          <a:xfrm>
            <a:off x="3634088" y="115669"/>
            <a:ext cx="8557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tan2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함수와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degree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 함수를 사용하여 각도 계산</a:t>
            </a:r>
            <a:endParaRPr lang="en-US" altLang="ko-KR" dirty="0">
              <a:solidFill>
                <a:srgbClr val="000000"/>
              </a:solidFill>
              <a:latin typeface="AppleSDGothicNeo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atan2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는 두 점 사이의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상대좌표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(x, y)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를 받아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 절대각을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-π ~ 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의 라디안 값으로 반환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degree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함수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: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Apple SD Gothic Neo"/>
              </a:rPr>
              <a:t>math.degree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(x)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함수는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라디안 값을 인자로 받으면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그 라디안 값을 각도 표기 법으로 변환하여 반환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해줍니다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9D01F78-C5B2-E4A7-6B5E-F1247C56824E}"/>
              </a:ext>
            </a:extLst>
          </p:cNvPr>
          <p:cNvSpPr/>
          <p:nvPr/>
        </p:nvSpPr>
        <p:spPr>
          <a:xfrm>
            <a:off x="4022039" y="3646241"/>
            <a:ext cx="374116" cy="4609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8FCB8A-6B0C-7BEA-9CDC-02826784E476}"/>
              </a:ext>
            </a:extLst>
          </p:cNvPr>
          <p:cNvSpPr/>
          <p:nvPr/>
        </p:nvSpPr>
        <p:spPr>
          <a:xfrm>
            <a:off x="4556759" y="2968054"/>
            <a:ext cx="374116" cy="4609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AD1C7E-428E-2EF3-C6D2-8534D0BA3641}"/>
              </a:ext>
            </a:extLst>
          </p:cNvPr>
          <p:cNvCxnSpPr>
            <a:stCxn id="4" idx="5"/>
            <a:endCxn id="13" idx="1"/>
          </p:cNvCxnSpPr>
          <p:nvPr/>
        </p:nvCxnSpPr>
        <p:spPr>
          <a:xfrm>
            <a:off x="3720044" y="3269058"/>
            <a:ext cx="356783" cy="4446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93275F-83B3-AF36-8A58-723B77F25ACC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341367" y="3361496"/>
            <a:ext cx="270180" cy="35224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F4058B-E440-1D2B-66B1-847D3CC88371}"/>
              </a:ext>
            </a:extLst>
          </p:cNvPr>
          <p:cNvGrpSpPr/>
          <p:nvPr/>
        </p:nvGrpSpPr>
        <p:grpSpPr>
          <a:xfrm>
            <a:off x="3950335" y="2199932"/>
            <a:ext cx="570600" cy="1394640"/>
            <a:chOff x="3950335" y="2199932"/>
            <a:chExt cx="570600" cy="13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9019F40-B299-BC66-8DB2-E2F2E1B86E63}"/>
                    </a:ext>
                  </a:extLst>
                </p14:cNvPr>
                <p14:cNvContentPartPr/>
                <p14:nvPr/>
              </p14:nvContentPartPr>
              <p14:xfrm>
                <a:off x="3950335" y="3468572"/>
                <a:ext cx="543600" cy="126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9019F40-B299-BC66-8DB2-E2F2E1B86E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4215" y="3462452"/>
                  <a:ext cx="555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497CF52-52F8-C779-4E40-94D5AB81E5F7}"/>
                    </a:ext>
                  </a:extLst>
                </p14:cNvPr>
                <p14:cNvContentPartPr/>
                <p14:nvPr/>
              </p14:nvContentPartPr>
              <p14:xfrm>
                <a:off x="4241215" y="2199932"/>
                <a:ext cx="279720" cy="1258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497CF52-52F8-C779-4E40-94D5AB81E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35095" y="2193812"/>
                  <a:ext cx="291960" cy="127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6196BA-2E8B-D41A-526F-A4D489EF1662}"/>
              </a:ext>
            </a:extLst>
          </p:cNvPr>
          <p:cNvSpPr txBox="1"/>
          <p:nvPr/>
        </p:nvSpPr>
        <p:spPr>
          <a:xfrm>
            <a:off x="4520935" y="1969362"/>
            <a:ext cx="468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atan2</a:t>
            </a:r>
            <a:r>
              <a:rPr lang="ko-KR" altLang="en-US" sz="1400" dirty="0"/>
              <a:t>와 </a:t>
            </a:r>
            <a:r>
              <a:rPr lang="en-US" altLang="ko-KR" sz="1400" dirty="0"/>
              <a:t>degree</a:t>
            </a:r>
            <a:r>
              <a:rPr lang="ko-KR" altLang="en-US" sz="1400" dirty="0"/>
              <a:t> 함수를 이용하여 팔의 각도를 계산함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4F47705-7A3A-EC64-30E9-61B580B11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342" y="2503676"/>
            <a:ext cx="5576998" cy="38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94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Apple SD Gothic Neo</vt:lpstr>
      <vt:lpstr>AppleSDGothicNeo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태환</dc:creator>
  <cp:lastModifiedBy>이 태환</cp:lastModifiedBy>
  <cp:revision>4</cp:revision>
  <dcterms:created xsi:type="dcterms:W3CDTF">2023-08-08T23:34:03Z</dcterms:created>
  <dcterms:modified xsi:type="dcterms:W3CDTF">2023-08-09T00:47:39Z</dcterms:modified>
</cp:coreProperties>
</file>