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/>
            </a:pPr>
            <a:r>
              <a:t>¿Qué es un Sistema Informático?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/>
            </a:pPr>
            <a:r>
              <a:t>¿Qué es un Sistema Operativo?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/>
            </a:pPr>
            <a:r>
              <a:t>¿Qué es Hardware y qué es Software?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/>
            </a:pPr>
            <a:r>
              <a:t>¿Componentes del Hardware?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/>
            </a:pPr>
            <a:r>
              <a:t>¿Componentes del Software?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/>
            </a:pPr>
            <a:r>
              <a:t>¿Qué es un Driver?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/>
            </a:pPr>
            <a:r>
              <a:t>Buscar en Internet Von Neuman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/>
            </a:pPr>
            <a:r>
              <a:t>Dibuja un esquema de la Arquitectura Von Neuman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