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¿Qué es un Sistema Informático?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¿Qué es un Sistema Operativo?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¿Qué es Hardware y qué es Software?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B59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¿Componentes del Hardware?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¿Componentes del Software?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¿Qué es un Driver?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Buscar en Internet Von Neuman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1905000"/>
            <a:ext cx="1016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</a:rPr>
              <a:t>Dibuja un esquema de la Arquitectura Von Neuman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