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77" r:id="rId4"/>
    <p:sldId id="258" r:id="rId5"/>
    <p:sldId id="259" r:id="rId6"/>
    <p:sldId id="261" r:id="rId7"/>
    <p:sldId id="262" r:id="rId8"/>
    <p:sldId id="263" r:id="rId9"/>
    <p:sldId id="279" r:id="rId10"/>
    <p:sldId id="274" r:id="rId11"/>
    <p:sldId id="280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EDFF"/>
    <a:srgbClr val="3FCDFF"/>
    <a:srgbClr val="005776"/>
    <a:srgbClr val="009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85" autoAdjust="0"/>
    <p:restoredTop sz="94660" autoAdjust="0"/>
  </p:normalViewPr>
  <p:slideViewPr>
    <p:cSldViewPr snapToGrid="0">
      <p:cViewPr>
        <p:scale>
          <a:sx n="72" d="100"/>
          <a:sy n="72" d="100"/>
        </p:scale>
        <p:origin x="120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DB-222F-44A2-BA62-9D33BEC307D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DEB9-40FF-4328-8983-0480ACAD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7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DB-222F-44A2-BA62-9D33BEC307D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DEB9-40FF-4328-8983-0480ACAD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9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DB-222F-44A2-BA62-9D33BEC307D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DEB9-40FF-4328-8983-0480ACAD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6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DB-222F-44A2-BA62-9D33BEC307D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DEB9-40FF-4328-8983-0480ACAD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8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DB-222F-44A2-BA62-9D33BEC307D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DEB9-40FF-4328-8983-0480ACAD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DB-222F-44A2-BA62-9D33BEC307D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DEB9-40FF-4328-8983-0480ACAD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1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DB-222F-44A2-BA62-9D33BEC307D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DEB9-40FF-4328-8983-0480ACAD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DB-222F-44A2-BA62-9D33BEC307D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DEB9-40FF-4328-8983-0480ACAD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9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DB-222F-44A2-BA62-9D33BEC307D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DEB9-40FF-4328-8983-0480ACAD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9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DB-222F-44A2-BA62-9D33BEC307D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DEB9-40FF-4328-8983-0480ACAD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7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57DB-222F-44A2-BA62-9D33BEC307D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DEB9-40FF-4328-8983-0480ACAD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2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857DB-222F-44A2-BA62-9D33BEC307D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2DEB9-40FF-4328-8983-0480ACAD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5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mikamantyla.eu/BadCodeSmellsTaxonomy.html" TargetMode="External"/><Relationship Id="rId2" Type="http://schemas.openxmlformats.org/officeDocument/2006/relationships/hyperlink" Target="https://sourcemaking.com/refactoring/smel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uisgepeto/RefactoringCourse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-27296" y="5172500"/>
            <a:ext cx="9171295" cy="1685499"/>
          </a:xfrm>
          <a:custGeom>
            <a:avLst/>
            <a:gdLst>
              <a:gd name="connsiteX0" fmla="*/ 0 w 9144000"/>
              <a:gd name="connsiteY0" fmla="*/ 0 h 1726442"/>
              <a:gd name="connsiteX1" fmla="*/ 9144000 w 9144000"/>
              <a:gd name="connsiteY1" fmla="*/ 0 h 1726442"/>
              <a:gd name="connsiteX2" fmla="*/ 9144000 w 9144000"/>
              <a:gd name="connsiteY2" fmla="*/ 1726442 h 1726442"/>
              <a:gd name="connsiteX3" fmla="*/ 0 w 9144000"/>
              <a:gd name="connsiteY3" fmla="*/ 1726442 h 1726442"/>
              <a:gd name="connsiteX4" fmla="*/ 0 w 9144000"/>
              <a:gd name="connsiteY4" fmla="*/ 0 h 1726442"/>
              <a:gd name="connsiteX0" fmla="*/ 0 w 9157648"/>
              <a:gd name="connsiteY0" fmla="*/ 0 h 1890215"/>
              <a:gd name="connsiteX1" fmla="*/ 9157648 w 9157648"/>
              <a:gd name="connsiteY1" fmla="*/ 163773 h 1890215"/>
              <a:gd name="connsiteX2" fmla="*/ 9157648 w 9157648"/>
              <a:gd name="connsiteY2" fmla="*/ 1890215 h 1890215"/>
              <a:gd name="connsiteX3" fmla="*/ 13648 w 9157648"/>
              <a:gd name="connsiteY3" fmla="*/ 1890215 h 1890215"/>
              <a:gd name="connsiteX4" fmla="*/ 0 w 9157648"/>
              <a:gd name="connsiteY4" fmla="*/ 0 h 1890215"/>
              <a:gd name="connsiteX0" fmla="*/ 0 w 9184944"/>
              <a:gd name="connsiteY0" fmla="*/ 0 h 1890215"/>
              <a:gd name="connsiteX1" fmla="*/ 9184944 w 9184944"/>
              <a:gd name="connsiteY1" fmla="*/ 1282890 h 1890215"/>
              <a:gd name="connsiteX2" fmla="*/ 9157648 w 9184944"/>
              <a:gd name="connsiteY2" fmla="*/ 1890215 h 1890215"/>
              <a:gd name="connsiteX3" fmla="*/ 13648 w 9184944"/>
              <a:gd name="connsiteY3" fmla="*/ 1890215 h 1890215"/>
              <a:gd name="connsiteX4" fmla="*/ 0 w 9184944"/>
              <a:gd name="connsiteY4" fmla="*/ 0 h 1890215"/>
              <a:gd name="connsiteX0" fmla="*/ 0 w 9212239"/>
              <a:gd name="connsiteY0" fmla="*/ 0 h 1890215"/>
              <a:gd name="connsiteX1" fmla="*/ 9212239 w 9212239"/>
              <a:gd name="connsiteY1" fmla="*/ 1460311 h 1890215"/>
              <a:gd name="connsiteX2" fmla="*/ 9157648 w 9212239"/>
              <a:gd name="connsiteY2" fmla="*/ 1890215 h 1890215"/>
              <a:gd name="connsiteX3" fmla="*/ 13648 w 9212239"/>
              <a:gd name="connsiteY3" fmla="*/ 1890215 h 1890215"/>
              <a:gd name="connsiteX4" fmla="*/ 0 w 9212239"/>
              <a:gd name="connsiteY4" fmla="*/ 0 h 1890215"/>
              <a:gd name="connsiteX0" fmla="*/ 0 w 9225886"/>
              <a:gd name="connsiteY0" fmla="*/ 0 h 1685499"/>
              <a:gd name="connsiteX1" fmla="*/ 9225886 w 9225886"/>
              <a:gd name="connsiteY1" fmla="*/ 1255595 h 1685499"/>
              <a:gd name="connsiteX2" fmla="*/ 9171295 w 9225886"/>
              <a:gd name="connsiteY2" fmla="*/ 1685499 h 1685499"/>
              <a:gd name="connsiteX3" fmla="*/ 27295 w 9225886"/>
              <a:gd name="connsiteY3" fmla="*/ 1685499 h 1685499"/>
              <a:gd name="connsiteX4" fmla="*/ 0 w 9225886"/>
              <a:gd name="connsiteY4" fmla="*/ 0 h 1685499"/>
              <a:gd name="connsiteX0" fmla="*/ 0 w 9171295"/>
              <a:gd name="connsiteY0" fmla="*/ 0 h 1685499"/>
              <a:gd name="connsiteX1" fmla="*/ 9171294 w 9171295"/>
              <a:gd name="connsiteY1" fmla="*/ 1255595 h 1685499"/>
              <a:gd name="connsiteX2" fmla="*/ 9171295 w 9171295"/>
              <a:gd name="connsiteY2" fmla="*/ 1685499 h 1685499"/>
              <a:gd name="connsiteX3" fmla="*/ 27295 w 9171295"/>
              <a:gd name="connsiteY3" fmla="*/ 1685499 h 1685499"/>
              <a:gd name="connsiteX4" fmla="*/ 0 w 9171295"/>
              <a:gd name="connsiteY4" fmla="*/ 0 h 168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1295" h="1685499">
                <a:moveTo>
                  <a:pt x="0" y="0"/>
                </a:moveTo>
                <a:lnTo>
                  <a:pt x="9171294" y="1255595"/>
                </a:lnTo>
                <a:cubicBezTo>
                  <a:pt x="9171294" y="1398896"/>
                  <a:pt x="9171295" y="1542198"/>
                  <a:pt x="9171295" y="1685499"/>
                </a:cubicBezTo>
                <a:lnTo>
                  <a:pt x="27295" y="1685499"/>
                </a:lnTo>
                <a:cubicBezTo>
                  <a:pt x="22746" y="1055427"/>
                  <a:pt x="4549" y="630072"/>
                  <a:pt x="0" y="0"/>
                </a:cubicBezTo>
                <a:close/>
              </a:path>
            </a:pathLst>
          </a:custGeom>
          <a:solidFill>
            <a:srgbClr val="009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4 Rectángulo"/>
          <p:cNvSpPr/>
          <p:nvPr/>
        </p:nvSpPr>
        <p:spPr>
          <a:xfrm>
            <a:off x="-27297" y="378725"/>
            <a:ext cx="9198590" cy="4974608"/>
          </a:xfrm>
          <a:custGeom>
            <a:avLst/>
            <a:gdLst>
              <a:gd name="connsiteX0" fmla="*/ 0 w 9144000"/>
              <a:gd name="connsiteY0" fmla="*/ 0 h 1726442"/>
              <a:gd name="connsiteX1" fmla="*/ 9144000 w 9144000"/>
              <a:gd name="connsiteY1" fmla="*/ 0 h 1726442"/>
              <a:gd name="connsiteX2" fmla="*/ 9144000 w 9144000"/>
              <a:gd name="connsiteY2" fmla="*/ 1726442 h 1726442"/>
              <a:gd name="connsiteX3" fmla="*/ 0 w 9144000"/>
              <a:gd name="connsiteY3" fmla="*/ 1726442 h 1726442"/>
              <a:gd name="connsiteX4" fmla="*/ 0 w 9144000"/>
              <a:gd name="connsiteY4" fmla="*/ 0 h 1726442"/>
              <a:gd name="connsiteX0" fmla="*/ 0 w 9157648"/>
              <a:gd name="connsiteY0" fmla="*/ 0 h 1890215"/>
              <a:gd name="connsiteX1" fmla="*/ 9157648 w 9157648"/>
              <a:gd name="connsiteY1" fmla="*/ 163773 h 1890215"/>
              <a:gd name="connsiteX2" fmla="*/ 9157648 w 9157648"/>
              <a:gd name="connsiteY2" fmla="*/ 1890215 h 1890215"/>
              <a:gd name="connsiteX3" fmla="*/ 13648 w 9157648"/>
              <a:gd name="connsiteY3" fmla="*/ 1890215 h 1890215"/>
              <a:gd name="connsiteX4" fmla="*/ 0 w 9157648"/>
              <a:gd name="connsiteY4" fmla="*/ 0 h 1890215"/>
              <a:gd name="connsiteX0" fmla="*/ 0 w 9184944"/>
              <a:gd name="connsiteY0" fmla="*/ 0 h 1890215"/>
              <a:gd name="connsiteX1" fmla="*/ 9184944 w 9184944"/>
              <a:gd name="connsiteY1" fmla="*/ 1282890 h 1890215"/>
              <a:gd name="connsiteX2" fmla="*/ 9157648 w 9184944"/>
              <a:gd name="connsiteY2" fmla="*/ 1890215 h 1890215"/>
              <a:gd name="connsiteX3" fmla="*/ 13648 w 9184944"/>
              <a:gd name="connsiteY3" fmla="*/ 1890215 h 1890215"/>
              <a:gd name="connsiteX4" fmla="*/ 0 w 9184944"/>
              <a:gd name="connsiteY4" fmla="*/ 0 h 1890215"/>
              <a:gd name="connsiteX0" fmla="*/ 0 w 9212239"/>
              <a:gd name="connsiteY0" fmla="*/ 0 h 1890215"/>
              <a:gd name="connsiteX1" fmla="*/ 9212239 w 9212239"/>
              <a:gd name="connsiteY1" fmla="*/ 1460311 h 1890215"/>
              <a:gd name="connsiteX2" fmla="*/ 9157648 w 9212239"/>
              <a:gd name="connsiteY2" fmla="*/ 1890215 h 1890215"/>
              <a:gd name="connsiteX3" fmla="*/ 13648 w 9212239"/>
              <a:gd name="connsiteY3" fmla="*/ 1890215 h 1890215"/>
              <a:gd name="connsiteX4" fmla="*/ 0 w 9212239"/>
              <a:gd name="connsiteY4" fmla="*/ 0 h 1890215"/>
              <a:gd name="connsiteX0" fmla="*/ 0 w 9225886"/>
              <a:gd name="connsiteY0" fmla="*/ 0 h 1685499"/>
              <a:gd name="connsiteX1" fmla="*/ 9225886 w 9225886"/>
              <a:gd name="connsiteY1" fmla="*/ 1255595 h 1685499"/>
              <a:gd name="connsiteX2" fmla="*/ 9171295 w 9225886"/>
              <a:gd name="connsiteY2" fmla="*/ 1685499 h 1685499"/>
              <a:gd name="connsiteX3" fmla="*/ 27295 w 9225886"/>
              <a:gd name="connsiteY3" fmla="*/ 1685499 h 1685499"/>
              <a:gd name="connsiteX4" fmla="*/ 0 w 9225886"/>
              <a:gd name="connsiteY4" fmla="*/ 0 h 1685499"/>
              <a:gd name="connsiteX0" fmla="*/ 0 w 9171295"/>
              <a:gd name="connsiteY0" fmla="*/ 0 h 1685499"/>
              <a:gd name="connsiteX1" fmla="*/ 9171294 w 9171295"/>
              <a:gd name="connsiteY1" fmla="*/ 1255595 h 1685499"/>
              <a:gd name="connsiteX2" fmla="*/ 9171295 w 9171295"/>
              <a:gd name="connsiteY2" fmla="*/ 1685499 h 1685499"/>
              <a:gd name="connsiteX3" fmla="*/ 27295 w 9171295"/>
              <a:gd name="connsiteY3" fmla="*/ 1685499 h 1685499"/>
              <a:gd name="connsiteX4" fmla="*/ 0 w 9171295"/>
              <a:gd name="connsiteY4" fmla="*/ 0 h 1685499"/>
              <a:gd name="connsiteX0" fmla="*/ 0 w 9321420"/>
              <a:gd name="connsiteY0" fmla="*/ 0 h 2927445"/>
              <a:gd name="connsiteX1" fmla="*/ 9171294 w 9321420"/>
              <a:gd name="connsiteY1" fmla="*/ 1255595 h 2927445"/>
              <a:gd name="connsiteX2" fmla="*/ 9321420 w 9321420"/>
              <a:gd name="connsiteY2" fmla="*/ 2927445 h 2927445"/>
              <a:gd name="connsiteX3" fmla="*/ 27295 w 9321420"/>
              <a:gd name="connsiteY3" fmla="*/ 1685499 h 2927445"/>
              <a:gd name="connsiteX4" fmla="*/ 0 w 9321420"/>
              <a:gd name="connsiteY4" fmla="*/ 0 h 2927445"/>
              <a:gd name="connsiteX0" fmla="*/ 0 w 9348716"/>
              <a:gd name="connsiteY0" fmla="*/ 0 h 3295934"/>
              <a:gd name="connsiteX1" fmla="*/ 9198590 w 9348716"/>
              <a:gd name="connsiteY1" fmla="*/ 1624084 h 3295934"/>
              <a:gd name="connsiteX2" fmla="*/ 9348716 w 9348716"/>
              <a:gd name="connsiteY2" fmla="*/ 3295934 h 3295934"/>
              <a:gd name="connsiteX3" fmla="*/ 54591 w 9348716"/>
              <a:gd name="connsiteY3" fmla="*/ 2053988 h 3295934"/>
              <a:gd name="connsiteX4" fmla="*/ 0 w 9348716"/>
              <a:gd name="connsiteY4" fmla="*/ 0 h 3295934"/>
              <a:gd name="connsiteX0" fmla="*/ 0 w 9321420"/>
              <a:gd name="connsiteY0" fmla="*/ 0 h 3282286"/>
              <a:gd name="connsiteX1" fmla="*/ 9171294 w 9321420"/>
              <a:gd name="connsiteY1" fmla="*/ 1610436 h 3282286"/>
              <a:gd name="connsiteX2" fmla="*/ 9321420 w 9321420"/>
              <a:gd name="connsiteY2" fmla="*/ 3282286 h 3282286"/>
              <a:gd name="connsiteX3" fmla="*/ 27295 w 9321420"/>
              <a:gd name="connsiteY3" fmla="*/ 2040340 h 3282286"/>
              <a:gd name="connsiteX4" fmla="*/ 0 w 9321420"/>
              <a:gd name="connsiteY4" fmla="*/ 0 h 3282286"/>
              <a:gd name="connsiteX0" fmla="*/ 0 w 9321420"/>
              <a:gd name="connsiteY0" fmla="*/ 1651379 h 4933665"/>
              <a:gd name="connsiteX1" fmla="*/ 9198590 w 9321420"/>
              <a:gd name="connsiteY1" fmla="*/ 0 h 4933665"/>
              <a:gd name="connsiteX2" fmla="*/ 9321420 w 9321420"/>
              <a:gd name="connsiteY2" fmla="*/ 4933665 h 4933665"/>
              <a:gd name="connsiteX3" fmla="*/ 27295 w 9321420"/>
              <a:gd name="connsiteY3" fmla="*/ 3691719 h 4933665"/>
              <a:gd name="connsiteX4" fmla="*/ 0 w 9321420"/>
              <a:gd name="connsiteY4" fmla="*/ 1651379 h 4933665"/>
              <a:gd name="connsiteX0" fmla="*/ 0 w 9198590"/>
              <a:gd name="connsiteY0" fmla="*/ 1651379 h 4974608"/>
              <a:gd name="connsiteX1" fmla="*/ 9198590 w 9198590"/>
              <a:gd name="connsiteY1" fmla="*/ 0 h 4974608"/>
              <a:gd name="connsiteX2" fmla="*/ 9171294 w 9198590"/>
              <a:gd name="connsiteY2" fmla="*/ 4974608 h 4974608"/>
              <a:gd name="connsiteX3" fmla="*/ 27295 w 9198590"/>
              <a:gd name="connsiteY3" fmla="*/ 3691719 h 4974608"/>
              <a:gd name="connsiteX4" fmla="*/ 0 w 9198590"/>
              <a:gd name="connsiteY4" fmla="*/ 1651379 h 4974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8590" h="4974608">
                <a:moveTo>
                  <a:pt x="0" y="1651379"/>
                </a:moveTo>
                <a:lnTo>
                  <a:pt x="9198590" y="0"/>
                </a:lnTo>
                <a:cubicBezTo>
                  <a:pt x="9198590" y="143301"/>
                  <a:pt x="9171294" y="4831307"/>
                  <a:pt x="9171294" y="4974608"/>
                </a:cubicBezTo>
                <a:lnTo>
                  <a:pt x="27295" y="3691719"/>
                </a:lnTo>
                <a:cubicBezTo>
                  <a:pt x="22746" y="3061647"/>
                  <a:pt x="4549" y="2281451"/>
                  <a:pt x="0" y="1651379"/>
                </a:cubicBezTo>
                <a:close/>
              </a:path>
            </a:pathLst>
          </a:custGeom>
          <a:solidFill>
            <a:srgbClr val="009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4 Rectángulo"/>
          <p:cNvSpPr/>
          <p:nvPr/>
        </p:nvSpPr>
        <p:spPr>
          <a:xfrm>
            <a:off x="-13647" y="-17061"/>
            <a:ext cx="9198590" cy="6312090"/>
          </a:xfrm>
          <a:custGeom>
            <a:avLst/>
            <a:gdLst>
              <a:gd name="connsiteX0" fmla="*/ 0 w 9144000"/>
              <a:gd name="connsiteY0" fmla="*/ 0 h 1726442"/>
              <a:gd name="connsiteX1" fmla="*/ 9144000 w 9144000"/>
              <a:gd name="connsiteY1" fmla="*/ 0 h 1726442"/>
              <a:gd name="connsiteX2" fmla="*/ 9144000 w 9144000"/>
              <a:gd name="connsiteY2" fmla="*/ 1726442 h 1726442"/>
              <a:gd name="connsiteX3" fmla="*/ 0 w 9144000"/>
              <a:gd name="connsiteY3" fmla="*/ 1726442 h 1726442"/>
              <a:gd name="connsiteX4" fmla="*/ 0 w 9144000"/>
              <a:gd name="connsiteY4" fmla="*/ 0 h 1726442"/>
              <a:gd name="connsiteX0" fmla="*/ 0 w 9157648"/>
              <a:gd name="connsiteY0" fmla="*/ 0 h 1890215"/>
              <a:gd name="connsiteX1" fmla="*/ 9157648 w 9157648"/>
              <a:gd name="connsiteY1" fmla="*/ 163773 h 1890215"/>
              <a:gd name="connsiteX2" fmla="*/ 9157648 w 9157648"/>
              <a:gd name="connsiteY2" fmla="*/ 1890215 h 1890215"/>
              <a:gd name="connsiteX3" fmla="*/ 13648 w 9157648"/>
              <a:gd name="connsiteY3" fmla="*/ 1890215 h 1890215"/>
              <a:gd name="connsiteX4" fmla="*/ 0 w 9157648"/>
              <a:gd name="connsiteY4" fmla="*/ 0 h 1890215"/>
              <a:gd name="connsiteX0" fmla="*/ 0 w 9184944"/>
              <a:gd name="connsiteY0" fmla="*/ 0 h 1890215"/>
              <a:gd name="connsiteX1" fmla="*/ 9184944 w 9184944"/>
              <a:gd name="connsiteY1" fmla="*/ 1282890 h 1890215"/>
              <a:gd name="connsiteX2" fmla="*/ 9157648 w 9184944"/>
              <a:gd name="connsiteY2" fmla="*/ 1890215 h 1890215"/>
              <a:gd name="connsiteX3" fmla="*/ 13648 w 9184944"/>
              <a:gd name="connsiteY3" fmla="*/ 1890215 h 1890215"/>
              <a:gd name="connsiteX4" fmla="*/ 0 w 9184944"/>
              <a:gd name="connsiteY4" fmla="*/ 0 h 1890215"/>
              <a:gd name="connsiteX0" fmla="*/ 0 w 9212239"/>
              <a:gd name="connsiteY0" fmla="*/ 0 h 1890215"/>
              <a:gd name="connsiteX1" fmla="*/ 9212239 w 9212239"/>
              <a:gd name="connsiteY1" fmla="*/ 1460311 h 1890215"/>
              <a:gd name="connsiteX2" fmla="*/ 9157648 w 9212239"/>
              <a:gd name="connsiteY2" fmla="*/ 1890215 h 1890215"/>
              <a:gd name="connsiteX3" fmla="*/ 13648 w 9212239"/>
              <a:gd name="connsiteY3" fmla="*/ 1890215 h 1890215"/>
              <a:gd name="connsiteX4" fmla="*/ 0 w 9212239"/>
              <a:gd name="connsiteY4" fmla="*/ 0 h 1890215"/>
              <a:gd name="connsiteX0" fmla="*/ 0 w 9225886"/>
              <a:gd name="connsiteY0" fmla="*/ 0 h 1685499"/>
              <a:gd name="connsiteX1" fmla="*/ 9225886 w 9225886"/>
              <a:gd name="connsiteY1" fmla="*/ 1255595 h 1685499"/>
              <a:gd name="connsiteX2" fmla="*/ 9171295 w 9225886"/>
              <a:gd name="connsiteY2" fmla="*/ 1685499 h 1685499"/>
              <a:gd name="connsiteX3" fmla="*/ 27295 w 9225886"/>
              <a:gd name="connsiteY3" fmla="*/ 1685499 h 1685499"/>
              <a:gd name="connsiteX4" fmla="*/ 0 w 9225886"/>
              <a:gd name="connsiteY4" fmla="*/ 0 h 1685499"/>
              <a:gd name="connsiteX0" fmla="*/ 0 w 9171295"/>
              <a:gd name="connsiteY0" fmla="*/ 0 h 1685499"/>
              <a:gd name="connsiteX1" fmla="*/ 9171294 w 9171295"/>
              <a:gd name="connsiteY1" fmla="*/ 1255595 h 1685499"/>
              <a:gd name="connsiteX2" fmla="*/ 9171295 w 9171295"/>
              <a:gd name="connsiteY2" fmla="*/ 1685499 h 1685499"/>
              <a:gd name="connsiteX3" fmla="*/ 27295 w 9171295"/>
              <a:gd name="connsiteY3" fmla="*/ 1685499 h 1685499"/>
              <a:gd name="connsiteX4" fmla="*/ 0 w 9171295"/>
              <a:gd name="connsiteY4" fmla="*/ 0 h 1685499"/>
              <a:gd name="connsiteX0" fmla="*/ 0 w 9321420"/>
              <a:gd name="connsiteY0" fmla="*/ 0 h 2927445"/>
              <a:gd name="connsiteX1" fmla="*/ 9171294 w 9321420"/>
              <a:gd name="connsiteY1" fmla="*/ 1255595 h 2927445"/>
              <a:gd name="connsiteX2" fmla="*/ 9321420 w 9321420"/>
              <a:gd name="connsiteY2" fmla="*/ 2927445 h 2927445"/>
              <a:gd name="connsiteX3" fmla="*/ 27295 w 9321420"/>
              <a:gd name="connsiteY3" fmla="*/ 1685499 h 2927445"/>
              <a:gd name="connsiteX4" fmla="*/ 0 w 9321420"/>
              <a:gd name="connsiteY4" fmla="*/ 0 h 2927445"/>
              <a:gd name="connsiteX0" fmla="*/ 0 w 9348716"/>
              <a:gd name="connsiteY0" fmla="*/ 0 h 3295934"/>
              <a:gd name="connsiteX1" fmla="*/ 9198590 w 9348716"/>
              <a:gd name="connsiteY1" fmla="*/ 1624084 h 3295934"/>
              <a:gd name="connsiteX2" fmla="*/ 9348716 w 9348716"/>
              <a:gd name="connsiteY2" fmla="*/ 3295934 h 3295934"/>
              <a:gd name="connsiteX3" fmla="*/ 54591 w 9348716"/>
              <a:gd name="connsiteY3" fmla="*/ 2053988 h 3295934"/>
              <a:gd name="connsiteX4" fmla="*/ 0 w 9348716"/>
              <a:gd name="connsiteY4" fmla="*/ 0 h 3295934"/>
              <a:gd name="connsiteX0" fmla="*/ 0 w 9321420"/>
              <a:gd name="connsiteY0" fmla="*/ 0 h 3282286"/>
              <a:gd name="connsiteX1" fmla="*/ 9171294 w 9321420"/>
              <a:gd name="connsiteY1" fmla="*/ 1610436 h 3282286"/>
              <a:gd name="connsiteX2" fmla="*/ 9321420 w 9321420"/>
              <a:gd name="connsiteY2" fmla="*/ 3282286 h 3282286"/>
              <a:gd name="connsiteX3" fmla="*/ 27295 w 9321420"/>
              <a:gd name="connsiteY3" fmla="*/ 2040340 h 3282286"/>
              <a:gd name="connsiteX4" fmla="*/ 0 w 9321420"/>
              <a:gd name="connsiteY4" fmla="*/ 0 h 3282286"/>
              <a:gd name="connsiteX0" fmla="*/ 0 w 9321420"/>
              <a:gd name="connsiteY0" fmla="*/ 1651379 h 4933665"/>
              <a:gd name="connsiteX1" fmla="*/ 9198590 w 9321420"/>
              <a:gd name="connsiteY1" fmla="*/ 0 h 4933665"/>
              <a:gd name="connsiteX2" fmla="*/ 9321420 w 9321420"/>
              <a:gd name="connsiteY2" fmla="*/ 4933665 h 4933665"/>
              <a:gd name="connsiteX3" fmla="*/ 27295 w 9321420"/>
              <a:gd name="connsiteY3" fmla="*/ 3691719 h 4933665"/>
              <a:gd name="connsiteX4" fmla="*/ 0 w 9321420"/>
              <a:gd name="connsiteY4" fmla="*/ 1651379 h 4933665"/>
              <a:gd name="connsiteX0" fmla="*/ 0 w 9198590"/>
              <a:gd name="connsiteY0" fmla="*/ 1651379 h 4974608"/>
              <a:gd name="connsiteX1" fmla="*/ 9198590 w 9198590"/>
              <a:gd name="connsiteY1" fmla="*/ 0 h 4974608"/>
              <a:gd name="connsiteX2" fmla="*/ 9171294 w 9198590"/>
              <a:gd name="connsiteY2" fmla="*/ 4974608 h 4974608"/>
              <a:gd name="connsiteX3" fmla="*/ 27295 w 9198590"/>
              <a:gd name="connsiteY3" fmla="*/ 3691719 h 4974608"/>
              <a:gd name="connsiteX4" fmla="*/ 0 w 9198590"/>
              <a:gd name="connsiteY4" fmla="*/ 1651379 h 4974608"/>
              <a:gd name="connsiteX0" fmla="*/ 14253 w 9171900"/>
              <a:gd name="connsiteY0" fmla="*/ 0 h 5370394"/>
              <a:gd name="connsiteX1" fmla="*/ 9171900 w 9171900"/>
              <a:gd name="connsiteY1" fmla="*/ 395786 h 5370394"/>
              <a:gd name="connsiteX2" fmla="*/ 9144604 w 9171900"/>
              <a:gd name="connsiteY2" fmla="*/ 5370394 h 5370394"/>
              <a:gd name="connsiteX3" fmla="*/ 605 w 9171900"/>
              <a:gd name="connsiteY3" fmla="*/ 4087505 h 5370394"/>
              <a:gd name="connsiteX4" fmla="*/ 14253 w 9171900"/>
              <a:gd name="connsiteY4" fmla="*/ 0 h 5370394"/>
              <a:gd name="connsiteX0" fmla="*/ 0 w 9157647"/>
              <a:gd name="connsiteY0" fmla="*/ 0 h 5957248"/>
              <a:gd name="connsiteX1" fmla="*/ 9157647 w 9157647"/>
              <a:gd name="connsiteY1" fmla="*/ 395786 h 5957248"/>
              <a:gd name="connsiteX2" fmla="*/ 9130351 w 9157647"/>
              <a:gd name="connsiteY2" fmla="*/ 5370394 h 5957248"/>
              <a:gd name="connsiteX3" fmla="*/ 13648 w 9157647"/>
              <a:gd name="connsiteY3" fmla="*/ 5957248 h 5957248"/>
              <a:gd name="connsiteX4" fmla="*/ 0 w 9157647"/>
              <a:gd name="connsiteY4" fmla="*/ 0 h 5957248"/>
              <a:gd name="connsiteX0" fmla="*/ 0 w 9157647"/>
              <a:gd name="connsiteY0" fmla="*/ 0 h 6312090"/>
              <a:gd name="connsiteX1" fmla="*/ 9157647 w 9157647"/>
              <a:gd name="connsiteY1" fmla="*/ 395786 h 6312090"/>
              <a:gd name="connsiteX2" fmla="*/ 9130351 w 9157647"/>
              <a:gd name="connsiteY2" fmla="*/ 5370394 h 6312090"/>
              <a:gd name="connsiteX3" fmla="*/ 27296 w 9157647"/>
              <a:gd name="connsiteY3" fmla="*/ 6312090 h 6312090"/>
              <a:gd name="connsiteX4" fmla="*/ 0 w 9157647"/>
              <a:gd name="connsiteY4" fmla="*/ 0 h 6312090"/>
              <a:gd name="connsiteX0" fmla="*/ 0 w 9171295"/>
              <a:gd name="connsiteY0" fmla="*/ 0 h 6312090"/>
              <a:gd name="connsiteX1" fmla="*/ 9171295 w 9171295"/>
              <a:gd name="connsiteY1" fmla="*/ 2483893 h 6312090"/>
              <a:gd name="connsiteX2" fmla="*/ 9130351 w 9171295"/>
              <a:gd name="connsiteY2" fmla="*/ 5370394 h 6312090"/>
              <a:gd name="connsiteX3" fmla="*/ 27296 w 9171295"/>
              <a:gd name="connsiteY3" fmla="*/ 6312090 h 6312090"/>
              <a:gd name="connsiteX4" fmla="*/ 0 w 9171295"/>
              <a:gd name="connsiteY4" fmla="*/ 0 h 6312090"/>
              <a:gd name="connsiteX0" fmla="*/ 0 w 9198590"/>
              <a:gd name="connsiteY0" fmla="*/ 0 h 6312090"/>
              <a:gd name="connsiteX1" fmla="*/ 9171295 w 9198590"/>
              <a:gd name="connsiteY1" fmla="*/ 2483893 h 6312090"/>
              <a:gd name="connsiteX2" fmla="*/ 9198590 w 9198590"/>
              <a:gd name="connsiteY2" fmla="*/ 4019266 h 6312090"/>
              <a:gd name="connsiteX3" fmla="*/ 27296 w 9198590"/>
              <a:gd name="connsiteY3" fmla="*/ 6312090 h 6312090"/>
              <a:gd name="connsiteX4" fmla="*/ 0 w 9198590"/>
              <a:gd name="connsiteY4" fmla="*/ 0 h 631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8590" h="6312090">
                <a:moveTo>
                  <a:pt x="0" y="0"/>
                </a:moveTo>
                <a:lnTo>
                  <a:pt x="9171295" y="2483893"/>
                </a:lnTo>
                <a:cubicBezTo>
                  <a:pt x="9171295" y="2627194"/>
                  <a:pt x="9198590" y="3875965"/>
                  <a:pt x="9198590" y="4019266"/>
                </a:cubicBezTo>
                <a:lnTo>
                  <a:pt x="27296" y="6312090"/>
                </a:lnTo>
                <a:cubicBezTo>
                  <a:pt x="22747" y="5682018"/>
                  <a:pt x="4549" y="630072"/>
                  <a:pt x="0" y="0"/>
                </a:cubicBezTo>
                <a:close/>
              </a:path>
            </a:pathLst>
          </a:custGeom>
          <a:solidFill>
            <a:srgbClr val="005776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11489" y="1945184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200" b="1" dirty="0" smtClean="0">
                <a:solidFill>
                  <a:schemeClr val="bg1"/>
                </a:solidFill>
                <a:latin typeface="Imprint MT Shadow" panose="04020605060303030202" pitchFamily="82" charset="0"/>
              </a:rPr>
              <a:t>REFACTORING</a:t>
            </a:r>
          </a:p>
          <a:p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Improving the design of existing code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940489" y="6040585"/>
            <a:ext cx="4288808" cy="437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Luis Roberto </a:t>
            </a:r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Becerril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Aceves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04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25" y="353250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 panose="02060603020205020403" pitchFamily="18" charset="0"/>
              </a:rPr>
              <a:t>PRUEBAS UNITARIAS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889" y="1847581"/>
            <a:ext cx="4465864" cy="4351338"/>
          </a:xfrm>
        </p:spPr>
        <p:txBody>
          <a:bodyPr/>
          <a:lstStyle/>
          <a:p>
            <a:pPr fontAlgn="ctr">
              <a:buClr>
                <a:srgbClr val="3FCDFF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s-ES" dirty="0" smtClean="0">
                <a:latin typeface="Century Gothic" panose="020B0502020202020204" pitchFamily="34" charset="0"/>
              </a:rPr>
              <a:t>  Precondición necesaria</a:t>
            </a:r>
          </a:p>
          <a:p>
            <a:pPr fontAlgn="ctr">
              <a:buClr>
                <a:srgbClr val="3FCDFF"/>
              </a:buClr>
              <a:buSzPct val="120000"/>
              <a:buFont typeface="Courier New" panose="02070309020205020404" pitchFamily="49" charset="0"/>
              <a:buChar char="►"/>
            </a:pPr>
            <a:endParaRPr lang="es-ES" dirty="0" smtClean="0">
              <a:latin typeface="Century Gothic" panose="020B0502020202020204" pitchFamily="34" charset="0"/>
            </a:endParaRPr>
          </a:p>
          <a:p>
            <a:pPr fontAlgn="ctr">
              <a:buClr>
                <a:srgbClr val="3FCDFF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s-ES" dirty="0" smtClean="0">
                <a:latin typeface="Century Gothic" panose="020B0502020202020204" pitchFamily="34" charset="0"/>
              </a:rPr>
              <a:t>  Ayudan a comprobar los </a:t>
            </a:r>
            <a:r>
              <a:rPr lang="es-ES" dirty="0" err="1" smtClean="0">
                <a:latin typeface="Century Gothic" panose="020B0502020202020204" pitchFamily="34" charset="0"/>
              </a:rPr>
              <a:t>refactorings</a:t>
            </a:r>
            <a:endParaRPr lang="es-ES" dirty="0" smtClean="0">
              <a:latin typeface="Century Gothic" panose="020B0502020202020204" pitchFamily="34" charset="0"/>
            </a:endParaRPr>
          </a:p>
          <a:p>
            <a:pPr fontAlgn="ctr">
              <a:buClr>
                <a:srgbClr val="3FCDFF"/>
              </a:buClr>
              <a:buSzPct val="120000"/>
              <a:buFont typeface="Courier New" panose="02070309020205020404" pitchFamily="49" charset="0"/>
              <a:buChar char="►"/>
            </a:pPr>
            <a:endParaRPr lang="es-ES" dirty="0" smtClean="0">
              <a:latin typeface="Century Gothic" panose="020B0502020202020204" pitchFamily="34" charset="0"/>
            </a:endParaRPr>
          </a:p>
          <a:p>
            <a:pPr fontAlgn="ctr">
              <a:buClr>
                <a:srgbClr val="3FCDFF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s-ES" dirty="0" smtClean="0">
                <a:latin typeface="Century Gothic" panose="020B0502020202020204" pitchFamily="34" charset="0"/>
              </a:rPr>
              <a:t>  Test </a:t>
            </a:r>
            <a:r>
              <a:rPr lang="es-ES" dirty="0" err="1" smtClean="0">
                <a:latin typeface="Century Gothic" panose="020B0502020202020204" pitchFamily="34" charset="0"/>
              </a:rPr>
              <a:t>Driven</a:t>
            </a:r>
            <a:r>
              <a:rPr lang="es-ES" dirty="0" smtClean="0">
                <a:latin typeface="Century Gothic" panose="020B0502020202020204" pitchFamily="34" charset="0"/>
              </a:rPr>
              <a:t> </a:t>
            </a:r>
            <a:r>
              <a:rPr lang="es-ES" dirty="0" err="1" smtClean="0">
                <a:latin typeface="Century Gothic" panose="020B0502020202020204" pitchFamily="34" charset="0"/>
              </a:rPr>
              <a:t>Development</a:t>
            </a:r>
            <a:r>
              <a:rPr lang="es-ES" dirty="0" smtClean="0">
                <a:latin typeface="Century Gothic" panose="020B0502020202020204" pitchFamily="34" charset="0"/>
              </a:rPr>
              <a:t> (TDD)</a:t>
            </a:r>
          </a:p>
          <a:p>
            <a:pPr fontAlgn="ctr">
              <a:buClr>
                <a:srgbClr val="3FCDFF"/>
              </a:buClr>
              <a:buSzPct val="120000"/>
              <a:buFont typeface="Courier New" panose="02070309020205020404" pitchFamily="49" charset="0"/>
              <a:buChar char="►"/>
            </a:pP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0" y="6198919"/>
            <a:ext cx="9144000" cy="659080"/>
          </a:xfrm>
          <a:prstGeom prst="rect">
            <a:avLst/>
          </a:prstGeom>
          <a:solidFill>
            <a:srgbClr val="3F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-13648" y="6436622"/>
            <a:ext cx="9162527" cy="435025"/>
          </a:xfrm>
          <a:custGeom>
            <a:avLst/>
            <a:gdLst>
              <a:gd name="connsiteX0" fmla="*/ 0 w 9144000"/>
              <a:gd name="connsiteY0" fmla="*/ 0 h 1726442"/>
              <a:gd name="connsiteX1" fmla="*/ 9144000 w 9144000"/>
              <a:gd name="connsiteY1" fmla="*/ 0 h 1726442"/>
              <a:gd name="connsiteX2" fmla="*/ 9144000 w 9144000"/>
              <a:gd name="connsiteY2" fmla="*/ 1726442 h 1726442"/>
              <a:gd name="connsiteX3" fmla="*/ 0 w 9144000"/>
              <a:gd name="connsiteY3" fmla="*/ 1726442 h 1726442"/>
              <a:gd name="connsiteX4" fmla="*/ 0 w 9144000"/>
              <a:gd name="connsiteY4" fmla="*/ 0 h 1726442"/>
              <a:gd name="connsiteX0" fmla="*/ 0 w 9157648"/>
              <a:gd name="connsiteY0" fmla="*/ 0 h 1890215"/>
              <a:gd name="connsiteX1" fmla="*/ 9157648 w 9157648"/>
              <a:gd name="connsiteY1" fmla="*/ 163773 h 1890215"/>
              <a:gd name="connsiteX2" fmla="*/ 9157648 w 9157648"/>
              <a:gd name="connsiteY2" fmla="*/ 1890215 h 1890215"/>
              <a:gd name="connsiteX3" fmla="*/ 13648 w 9157648"/>
              <a:gd name="connsiteY3" fmla="*/ 1890215 h 1890215"/>
              <a:gd name="connsiteX4" fmla="*/ 0 w 9157648"/>
              <a:gd name="connsiteY4" fmla="*/ 0 h 1890215"/>
              <a:gd name="connsiteX0" fmla="*/ 0 w 9184944"/>
              <a:gd name="connsiteY0" fmla="*/ 0 h 1890215"/>
              <a:gd name="connsiteX1" fmla="*/ 9184944 w 9184944"/>
              <a:gd name="connsiteY1" fmla="*/ 1282890 h 1890215"/>
              <a:gd name="connsiteX2" fmla="*/ 9157648 w 9184944"/>
              <a:gd name="connsiteY2" fmla="*/ 1890215 h 1890215"/>
              <a:gd name="connsiteX3" fmla="*/ 13648 w 9184944"/>
              <a:gd name="connsiteY3" fmla="*/ 1890215 h 1890215"/>
              <a:gd name="connsiteX4" fmla="*/ 0 w 9184944"/>
              <a:gd name="connsiteY4" fmla="*/ 0 h 1890215"/>
              <a:gd name="connsiteX0" fmla="*/ 0 w 9212239"/>
              <a:gd name="connsiteY0" fmla="*/ 0 h 1890215"/>
              <a:gd name="connsiteX1" fmla="*/ 9212239 w 9212239"/>
              <a:gd name="connsiteY1" fmla="*/ 1460311 h 1890215"/>
              <a:gd name="connsiteX2" fmla="*/ 9157648 w 9212239"/>
              <a:gd name="connsiteY2" fmla="*/ 1890215 h 1890215"/>
              <a:gd name="connsiteX3" fmla="*/ 13648 w 9212239"/>
              <a:gd name="connsiteY3" fmla="*/ 1890215 h 1890215"/>
              <a:gd name="connsiteX4" fmla="*/ 0 w 9212239"/>
              <a:gd name="connsiteY4" fmla="*/ 0 h 1890215"/>
              <a:gd name="connsiteX0" fmla="*/ 0 w 9225886"/>
              <a:gd name="connsiteY0" fmla="*/ 0 h 1685499"/>
              <a:gd name="connsiteX1" fmla="*/ 9225886 w 9225886"/>
              <a:gd name="connsiteY1" fmla="*/ 1255595 h 1685499"/>
              <a:gd name="connsiteX2" fmla="*/ 9171295 w 9225886"/>
              <a:gd name="connsiteY2" fmla="*/ 1685499 h 1685499"/>
              <a:gd name="connsiteX3" fmla="*/ 27295 w 9225886"/>
              <a:gd name="connsiteY3" fmla="*/ 1685499 h 1685499"/>
              <a:gd name="connsiteX4" fmla="*/ 0 w 9225886"/>
              <a:gd name="connsiteY4" fmla="*/ 0 h 1685499"/>
              <a:gd name="connsiteX0" fmla="*/ 0 w 9171295"/>
              <a:gd name="connsiteY0" fmla="*/ 0 h 1685499"/>
              <a:gd name="connsiteX1" fmla="*/ 9171294 w 9171295"/>
              <a:gd name="connsiteY1" fmla="*/ 1255595 h 1685499"/>
              <a:gd name="connsiteX2" fmla="*/ 9171295 w 9171295"/>
              <a:gd name="connsiteY2" fmla="*/ 1685499 h 1685499"/>
              <a:gd name="connsiteX3" fmla="*/ 27295 w 9171295"/>
              <a:gd name="connsiteY3" fmla="*/ 1685499 h 1685499"/>
              <a:gd name="connsiteX4" fmla="*/ 0 w 9171295"/>
              <a:gd name="connsiteY4" fmla="*/ 0 h 1685499"/>
              <a:gd name="connsiteX0" fmla="*/ 0 w 9157648"/>
              <a:gd name="connsiteY0" fmla="*/ 0 h 566382"/>
              <a:gd name="connsiteX1" fmla="*/ 9157647 w 9157648"/>
              <a:gd name="connsiteY1" fmla="*/ 136478 h 566382"/>
              <a:gd name="connsiteX2" fmla="*/ 9157648 w 9157648"/>
              <a:gd name="connsiteY2" fmla="*/ 566382 h 566382"/>
              <a:gd name="connsiteX3" fmla="*/ 13648 w 9157648"/>
              <a:gd name="connsiteY3" fmla="*/ 566382 h 566382"/>
              <a:gd name="connsiteX4" fmla="*/ 0 w 9157648"/>
              <a:gd name="connsiteY4" fmla="*/ 0 h 566382"/>
              <a:gd name="connsiteX0" fmla="*/ 0 w 9184943"/>
              <a:gd name="connsiteY0" fmla="*/ 0 h 566382"/>
              <a:gd name="connsiteX1" fmla="*/ 9184943 w 9184943"/>
              <a:gd name="connsiteY1" fmla="*/ 313899 h 566382"/>
              <a:gd name="connsiteX2" fmla="*/ 9157648 w 9184943"/>
              <a:gd name="connsiteY2" fmla="*/ 566382 h 566382"/>
              <a:gd name="connsiteX3" fmla="*/ 13648 w 9184943"/>
              <a:gd name="connsiteY3" fmla="*/ 566382 h 566382"/>
              <a:gd name="connsiteX4" fmla="*/ 0 w 9184943"/>
              <a:gd name="connsiteY4" fmla="*/ 0 h 566382"/>
              <a:gd name="connsiteX0" fmla="*/ 0 w 9184943"/>
              <a:gd name="connsiteY0" fmla="*/ 0 h 580030"/>
              <a:gd name="connsiteX1" fmla="*/ 9184943 w 9184943"/>
              <a:gd name="connsiteY1" fmla="*/ 313899 h 580030"/>
              <a:gd name="connsiteX2" fmla="*/ 9157648 w 9184943"/>
              <a:gd name="connsiteY2" fmla="*/ 566382 h 580030"/>
              <a:gd name="connsiteX3" fmla="*/ 13648 w 9184943"/>
              <a:gd name="connsiteY3" fmla="*/ 580030 h 580030"/>
              <a:gd name="connsiteX4" fmla="*/ 0 w 9184943"/>
              <a:gd name="connsiteY4" fmla="*/ 0 h 580030"/>
              <a:gd name="connsiteX0" fmla="*/ 0 w 9157648"/>
              <a:gd name="connsiteY0" fmla="*/ 0 h 580030"/>
              <a:gd name="connsiteX1" fmla="*/ 9145186 w 9157648"/>
              <a:gd name="connsiteY1" fmla="*/ 282094 h 580030"/>
              <a:gd name="connsiteX2" fmla="*/ 9157648 w 9157648"/>
              <a:gd name="connsiteY2" fmla="*/ 566382 h 580030"/>
              <a:gd name="connsiteX3" fmla="*/ 13648 w 9157648"/>
              <a:gd name="connsiteY3" fmla="*/ 580030 h 580030"/>
              <a:gd name="connsiteX4" fmla="*/ 0 w 9157648"/>
              <a:gd name="connsiteY4" fmla="*/ 0 h 580030"/>
              <a:gd name="connsiteX0" fmla="*/ 0 w 9145186"/>
              <a:gd name="connsiteY0" fmla="*/ 0 h 580030"/>
              <a:gd name="connsiteX1" fmla="*/ 9145186 w 9145186"/>
              <a:gd name="connsiteY1" fmla="*/ 282094 h 580030"/>
              <a:gd name="connsiteX2" fmla="*/ 9133794 w 9145186"/>
              <a:gd name="connsiteY2" fmla="*/ 566382 h 580030"/>
              <a:gd name="connsiteX3" fmla="*/ 13648 w 9145186"/>
              <a:gd name="connsiteY3" fmla="*/ 580030 h 580030"/>
              <a:gd name="connsiteX4" fmla="*/ 0 w 9145186"/>
              <a:gd name="connsiteY4" fmla="*/ 0 h 580030"/>
              <a:gd name="connsiteX0" fmla="*/ 0 w 9148439"/>
              <a:gd name="connsiteY0" fmla="*/ 0 h 580030"/>
              <a:gd name="connsiteX1" fmla="*/ 9145186 w 9148439"/>
              <a:gd name="connsiteY1" fmla="*/ 282094 h 580030"/>
              <a:gd name="connsiteX2" fmla="*/ 9133794 w 9148439"/>
              <a:gd name="connsiteY2" fmla="*/ 566382 h 580030"/>
              <a:gd name="connsiteX3" fmla="*/ 13648 w 9148439"/>
              <a:gd name="connsiteY3" fmla="*/ 580030 h 580030"/>
              <a:gd name="connsiteX4" fmla="*/ 0 w 9148439"/>
              <a:gd name="connsiteY4" fmla="*/ 0 h 580030"/>
              <a:gd name="connsiteX0" fmla="*/ 0 w 9153313"/>
              <a:gd name="connsiteY0" fmla="*/ 0 h 580030"/>
              <a:gd name="connsiteX1" fmla="*/ 9145186 w 9153313"/>
              <a:gd name="connsiteY1" fmla="*/ 282094 h 580030"/>
              <a:gd name="connsiteX2" fmla="*/ 9141738 w 9153313"/>
              <a:gd name="connsiteY2" fmla="*/ 566382 h 580030"/>
              <a:gd name="connsiteX3" fmla="*/ 13648 w 9153313"/>
              <a:gd name="connsiteY3" fmla="*/ 580030 h 580030"/>
              <a:gd name="connsiteX4" fmla="*/ 0 w 9153313"/>
              <a:gd name="connsiteY4" fmla="*/ 0 h 580030"/>
              <a:gd name="connsiteX0" fmla="*/ 0 w 9145186"/>
              <a:gd name="connsiteY0" fmla="*/ 0 h 580030"/>
              <a:gd name="connsiteX1" fmla="*/ 9145186 w 9145186"/>
              <a:gd name="connsiteY1" fmla="*/ 282094 h 580030"/>
              <a:gd name="connsiteX2" fmla="*/ 9141738 w 9145186"/>
              <a:gd name="connsiteY2" fmla="*/ 566382 h 580030"/>
              <a:gd name="connsiteX3" fmla="*/ 13648 w 9145186"/>
              <a:gd name="connsiteY3" fmla="*/ 580030 h 580030"/>
              <a:gd name="connsiteX4" fmla="*/ 0 w 9145186"/>
              <a:gd name="connsiteY4" fmla="*/ 0 h 580030"/>
              <a:gd name="connsiteX0" fmla="*/ 0 w 9153313"/>
              <a:gd name="connsiteY0" fmla="*/ 0 h 580030"/>
              <a:gd name="connsiteX1" fmla="*/ 9145186 w 9153313"/>
              <a:gd name="connsiteY1" fmla="*/ 282094 h 580030"/>
              <a:gd name="connsiteX2" fmla="*/ 9141738 w 9153313"/>
              <a:gd name="connsiteY2" fmla="*/ 566382 h 580030"/>
              <a:gd name="connsiteX3" fmla="*/ 13648 w 9153313"/>
              <a:gd name="connsiteY3" fmla="*/ 580030 h 580030"/>
              <a:gd name="connsiteX4" fmla="*/ 0 w 9153313"/>
              <a:gd name="connsiteY4" fmla="*/ 0 h 58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313" h="580030">
                <a:moveTo>
                  <a:pt x="0" y="0"/>
                </a:moveTo>
                <a:lnTo>
                  <a:pt x="9145186" y="282094"/>
                </a:lnTo>
                <a:cubicBezTo>
                  <a:pt x="9145186" y="425395"/>
                  <a:pt x="9165591" y="431032"/>
                  <a:pt x="9141738" y="566382"/>
                </a:cubicBezTo>
                <a:lnTo>
                  <a:pt x="13648" y="580030"/>
                </a:lnTo>
                <a:cubicBezTo>
                  <a:pt x="9099" y="-50042"/>
                  <a:pt x="4549" y="630072"/>
                  <a:pt x="0" y="0"/>
                </a:cubicBezTo>
                <a:close/>
              </a:path>
            </a:pathLst>
          </a:custGeom>
          <a:solidFill>
            <a:srgbClr val="009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44" name="Picture 4" descr="https://745515a37222097b0902-74ef300a2b2b2d9e236c9459912aaf20.ssl.cf2.rackcdn.com/4df51ebece3710516dce7394450bb06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193" y="2134218"/>
            <a:ext cx="4137449" cy="269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-27296" y="5172500"/>
            <a:ext cx="9171295" cy="1685499"/>
          </a:xfrm>
          <a:custGeom>
            <a:avLst/>
            <a:gdLst>
              <a:gd name="connsiteX0" fmla="*/ 0 w 9144000"/>
              <a:gd name="connsiteY0" fmla="*/ 0 h 1726442"/>
              <a:gd name="connsiteX1" fmla="*/ 9144000 w 9144000"/>
              <a:gd name="connsiteY1" fmla="*/ 0 h 1726442"/>
              <a:gd name="connsiteX2" fmla="*/ 9144000 w 9144000"/>
              <a:gd name="connsiteY2" fmla="*/ 1726442 h 1726442"/>
              <a:gd name="connsiteX3" fmla="*/ 0 w 9144000"/>
              <a:gd name="connsiteY3" fmla="*/ 1726442 h 1726442"/>
              <a:gd name="connsiteX4" fmla="*/ 0 w 9144000"/>
              <a:gd name="connsiteY4" fmla="*/ 0 h 1726442"/>
              <a:gd name="connsiteX0" fmla="*/ 0 w 9157648"/>
              <a:gd name="connsiteY0" fmla="*/ 0 h 1890215"/>
              <a:gd name="connsiteX1" fmla="*/ 9157648 w 9157648"/>
              <a:gd name="connsiteY1" fmla="*/ 163773 h 1890215"/>
              <a:gd name="connsiteX2" fmla="*/ 9157648 w 9157648"/>
              <a:gd name="connsiteY2" fmla="*/ 1890215 h 1890215"/>
              <a:gd name="connsiteX3" fmla="*/ 13648 w 9157648"/>
              <a:gd name="connsiteY3" fmla="*/ 1890215 h 1890215"/>
              <a:gd name="connsiteX4" fmla="*/ 0 w 9157648"/>
              <a:gd name="connsiteY4" fmla="*/ 0 h 1890215"/>
              <a:gd name="connsiteX0" fmla="*/ 0 w 9184944"/>
              <a:gd name="connsiteY0" fmla="*/ 0 h 1890215"/>
              <a:gd name="connsiteX1" fmla="*/ 9184944 w 9184944"/>
              <a:gd name="connsiteY1" fmla="*/ 1282890 h 1890215"/>
              <a:gd name="connsiteX2" fmla="*/ 9157648 w 9184944"/>
              <a:gd name="connsiteY2" fmla="*/ 1890215 h 1890215"/>
              <a:gd name="connsiteX3" fmla="*/ 13648 w 9184944"/>
              <a:gd name="connsiteY3" fmla="*/ 1890215 h 1890215"/>
              <a:gd name="connsiteX4" fmla="*/ 0 w 9184944"/>
              <a:gd name="connsiteY4" fmla="*/ 0 h 1890215"/>
              <a:gd name="connsiteX0" fmla="*/ 0 w 9212239"/>
              <a:gd name="connsiteY0" fmla="*/ 0 h 1890215"/>
              <a:gd name="connsiteX1" fmla="*/ 9212239 w 9212239"/>
              <a:gd name="connsiteY1" fmla="*/ 1460311 h 1890215"/>
              <a:gd name="connsiteX2" fmla="*/ 9157648 w 9212239"/>
              <a:gd name="connsiteY2" fmla="*/ 1890215 h 1890215"/>
              <a:gd name="connsiteX3" fmla="*/ 13648 w 9212239"/>
              <a:gd name="connsiteY3" fmla="*/ 1890215 h 1890215"/>
              <a:gd name="connsiteX4" fmla="*/ 0 w 9212239"/>
              <a:gd name="connsiteY4" fmla="*/ 0 h 1890215"/>
              <a:gd name="connsiteX0" fmla="*/ 0 w 9225886"/>
              <a:gd name="connsiteY0" fmla="*/ 0 h 1685499"/>
              <a:gd name="connsiteX1" fmla="*/ 9225886 w 9225886"/>
              <a:gd name="connsiteY1" fmla="*/ 1255595 h 1685499"/>
              <a:gd name="connsiteX2" fmla="*/ 9171295 w 9225886"/>
              <a:gd name="connsiteY2" fmla="*/ 1685499 h 1685499"/>
              <a:gd name="connsiteX3" fmla="*/ 27295 w 9225886"/>
              <a:gd name="connsiteY3" fmla="*/ 1685499 h 1685499"/>
              <a:gd name="connsiteX4" fmla="*/ 0 w 9225886"/>
              <a:gd name="connsiteY4" fmla="*/ 0 h 1685499"/>
              <a:gd name="connsiteX0" fmla="*/ 0 w 9171295"/>
              <a:gd name="connsiteY0" fmla="*/ 0 h 1685499"/>
              <a:gd name="connsiteX1" fmla="*/ 9171294 w 9171295"/>
              <a:gd name="connsiteY1" fmla="*/ 1255595 h 1685499"/>
              <a:gd name="connsiteX2" fmla="*/ 9171295 w 9171295"/>
              <a:gd name="connsiteY2" fmla="*/ 1685499 h 1685499"/>
              <a:gd name="connsiteX3" fmla="*/ 27295 w 9171295"/>
              <a:gd name="connsiteY3" fmla="*/ 1685499 h 1685499"/>
              <a:gd name="connsiteX4" fmla="*/ 0 w 9171295"/>
              <a:gd name="connsiteY4" fmla="*/ 0 h 168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1295" h="1685499">
                <a:moveTo>
                  <a:pt x="0" y="0"/>
                </a:moveTo>
                <a:lnTo>
                  <a:pt x="9171294" y="1255595"/>
                </a:lnTo>
                <a:cubicBezTo>
                  <a:pt x="9171294" y="1398896"/>
                  <a:pt x="9171295" y="1542198"/>
                  <a:pt x="9171295" y="1685499"/>
                </a:cubicBezTo>
                <a:lnTo>
                  <a:pt x="27295" y="1685499"/>
                </a:lnTo>
                <a:cubicBezTo>
                  <a:pt x="22746" y="1055427"/>
                  <a:pt x="4549" y="630072"/>
                  <a:pt x="0" y="0"/>
                </a:cubicBezTo>
                <a:close/>
              </a:path>
            </a:pathLst>
          </a:custGeom>
          <a:solidFill>
            <a:srgbClr val="3FCDF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4 Rectángulo"/>
          <p:cNvSpPr/>
          <p:nvPr/>
        </p:nvSpPr>
        <p:spPr>
          <a:xfrm>
            <a:off x="-27297" y="378725"/>
            <a:ext cx="9198590" cy="4974608"/>
          </a:xfrm>
          <a:custGeom>
            <a:avLst/>
            <a:gdLst>
              <a:gd name="connsiteX0" fmla="*/ 0 w 9144000"/>
              <a:gd name="connsiteY0" fmla="*/ 0 h 1726442"/>
              <a:gd name="connsiteX1" fmla="*/ 9144000 w 9144000"/>
              <a:gd name="connsiteY1" fmla="*/ 0 h 1726442"/>
              <a:gd name="connsiteX2" fmla="*/ 9144000 w 9144000"/>
              <a:gd name="connsiteY2" fmla="*/ 1726442 h 1726442"/>
              <a:gd name="connsiteX3" fmla="*/ 0 w 9144000"/>
              <a:gd name="connsiteY3" fmla="*/ 1726442 h 1726442"/>
              <a:gd name="connsiteX4" fmla="*/ 0 w 9144000"/>
              <a:gd name="connsiteY4" fmla="*/ 0 h 1726442"/>
              <a:gd name="connsiteX0" fmla="*/ 0 w 9157648"/>
              <a:gd name="connsiteY0" fmla="*/ 0 h 1890215"/>
              <a:gd name="connsiteX1" fmla="*/ 9157648 w 9157648"/>
              <a:gd name="connsiteY1" fmla="*/ 163773 h 1890215"/>
              <a:gd name="connsiteX2" fmla="*/ 9157648 w 9157648"/>
              <a:gd name="connsiteY2" fmla="*/ 1890215 h 1890215"/>
              <a:gd name="connsiteX3" fmla="*/ 13648 w 9157648"/>
              <a:gd name="connsiteY3" fmla="*/ 1890215 h 1890215"/>
              <a:gd name="connsiteX4" fmla="*/ 0 w 9157648"/>
              <a:gd name="connsiteY4" fmla="*/ 0 h 1890215"/>
              <a:gd name="connsiteX0" fmla="*/ 0 w 9184944"/>
              <a:gd name="connsiteY0" fmla="*/ 0 h 1890215"/>
              <a:gd name="connsiteX1" fmla="*/ 9184944 w 9184944"/>
              <a:gd name="connsiteY1" fmla="*/ 1282890 h 1890215"/>
              <a:gd name="connsiteX2" fmla="*/ 9157648 w 9184944"/>
              <a:gd name="connsiteY2" fmla="*/ 1890215 h 1890215"/>
              <a:gd name="connsiteX3" fmla="*/ 13648 w 9184944"/>
              <a:gd name="connsiteY3" fmla="*/ 1890215 h 1890215"/>
              <a:gd name="connsiteX4" fmla="*/ 0 w 9184944"/>
              <a:gd name="connsiteY4" fmla="*/ 0 h 1890215"/>
              <a:gd name="connsiteX0" fmla="*/ 0 w 9212239"/>
              <a:gd name="connsiteY0" fmla="*/ 0 h 1890215"/>
              <a:gd name="connsiteX1" fmla="*/ 9212239 w 9212239"/>
              <a:gd name="connsiteY1" fmla="*/ 1460311 h 1890215"/>
              <a:gd name="connsiteX2" fmla="*/ 9157648 w 9212239"/>
              <a:gd name="connsiteY2" fmla="*/ 1890215 h 1890215"/>
              <a:gd name="connsiteX3" fmla="*/ 13648 w 9212239"/>
              <a:gd name="connsiteY3" fmla="*/ 1890215 h 1890215"/>
              <a:gd name="connsiteX4" fmla="*/ 0 w 9212239"/>
              <a:gd name="connsiteY4" fmla="*/ 0 h 1890215"/>
              <a:gd name="connsiteX0" fmla="*/ 0 w 9225886"/>
              <a:gd name="connsiteY0" fmla="*/ 0 h 1685499"/>
              <a:gd name="connsiteX1" fmla="*/ 9225886 w 9225886"/>
              <a:gd name="connsiteY1" fmla="*/ 1255595 h 1685499"/>
              <a:gd name="connsiteX2" fmla="*/ 9171295 w 9225886"/>
              <a:gd name="connsiteY2" fmla="*/ 1685499 h 1685499"/>
              <a:gd name="connsiteX3" fmla="*/ 27295 w 9225886"/>
              <a:gd name="connsiteY3" fmla="*/ 1685499 h 1685499"/>
              <a:gd name="connsiteX4" fmla="*/ 0 w 9225886"/>
              <a:gd name="connsiteY4" fmla="*/ 0 h 1685499"/>
              <a:gd name="connsiteX0" fmla="*/ 0 w 9171295"/>
              <a:gd name="connsiteY0" fmla="*/ 0 h 1685499"/>
              <a:gd name="connsiteX1" fmla="*/ 9171294 w 9171295"/>
              <a:gd name="connsiteY1" fmla="*/ 1255595 h 1685499"/>
              <a:gd name="connsiteX2" fmla="*/ 9171295 w 9171295"/>
              <a:gd name="connsiteY2" fmla="*/ 1685499 h 1685499"/>
              <a:gd name="connsiteX3" fmla="*/ 27295 w 9171295"/>
              <a:gd name="connsiteY3" fmla="*/ 1685499 h 1685499"/>
              <a:gd name="connsiteX4" fmla="*/ 0 w 9171295"/>
              <a:gd name="connsiteY4" fmla="*/ 0 h 1685499"/>
              <a:gd name="connsiteX0" fmla="*/ 0 w 9321420"/>
              <a:gd name="connsiteY0" fmla="*/ 0 h 2927445"/>
              <a:gd name="connsiteX1" fmla="*/ 9171294 w 9321420"/>
              <a:gd name="connsiteY1" fmla="*/ 1255595 h 2927445"/>
              <a:gd name="connsiteX2" fmla="*/ 9321420 w 9321420"/>
              <a:gd name="connsiteY2" fmla="*/ 2927445 h 2927445"/>
              <a:gd name="connsiteX3" fmla="*/ 27295 w 9321420"/>
              <a:gd name="connsiteY3" fmla="*/ 1685499 h 2927445"/>
              <a:gd name="connsiteX4" fmla="*/ 0 w 9321420"/>
              <a:gd name="connsiteY4" fmla="*/ 0 h 2927445"/>
              <a:gd name="connsiteX0" fmla="*/ 0 w 9348716"/>
              <a:gd name="connsiteY0" fmla="*/ 0 h 3295934"/>
              <a:gd name="connsiteX1" fmla="*/ 9198590 w 9348716"/>
              <a:gd name="connsiteY1" fmla="*/ 1624084 h 3295934"/>
              <a:gd name="connsiteX2" fmla="*/ 9348716 w 9348716"/>
              <a:gd name="connsiteY2" fmla="*/ 3295934 h 3295934"/>
              <a:gd name="connsiteX3" fmla="*/ 54591 w 9348716"/>
              <a:gd name="connsiteY3" fmla="*/ 2053988 h 3295934"/>
              <a:gd name="connsiteX4" fmla="*/ 0 w 9348716"/>
              <a:gd name="connsiteY4" fmla="*/ 0 h 3295934"/>
              <a:gd name="connsiteX0" fmla="*/ 0 w 9321420"/>
              <a:gd name="connsiteY0" fmla="*/ 0 h 3282286"/>
              <a:gd name="connsiteX1" fmla="*/ 9171294 w 9321420"/>
              <a:gd name="connsiteY1" fmla="*/ 1610436 h 3282286"/>
              <a:gd name="connsiteX2" fmla="*/ 9321420 w 9321420"/>
              <a:gd name="connsiteY2" fmla="*/ 3282286 h 3282286"/>
              <a:gd name="connsiteX3" fmla="*/ 27295 w 9321420"/>
              <a:gd name="connsiteY3" fmla="*/ 2040340 h 3282286"/>
              <a:gd name="connsiteX4" fmla="*/ 0 w 9321420"/>
              <a:gd name="connsiteY4" fmla="*/ 0 h 3282286"/>
              <a:gd name="connsiteX0" fmla="*/ 0 w 9321420"/>
              <a:gd name="connsiteY0" fmla="*/ 1651379 h 4933665"/>
              <a:gd name="connsiteX1" fmla="*/ 9198590 w 9321420"/>
              <a:gd name="connsiteY1" fmla="*/ 0 h 4933665"/>
              <a:gd name="connsiteX2" fmla="*/ 9321420 w 9321420"/>
              <a:gd name="connsiteY2" fmla="*/ 4933665 h 4933665"/>
              <a:gd name="connsiteX3" fmla="*/ 27295 w 9321420"/>
              <a:gd name="connsiteY3" fmla="*/ 3691719 h 4933665"/>
              <a:gd name="connsiteX4" fmla="*/ 0 w 9321420"/>
              <a:gd name="connsiteY4" fmla="*/ 1651379 h 4933665"/>
              <a:gd name="connsiteX0" fmla="*/ 0 w 9198590"/>
              <a:gd name="connsiteY0" fmla="*/ 1651379 h 4974608"/>
              <a:gd name="connsiteX1" fmla="*/ 9198590 w 9198590"/>
              <a:gd name="connsiteY1" fmla="*/ 0 h 4974608"/>
              <a:gd name="connsiteX2" fmla="*/ 9171294 w 9198590"/>
              <a:gd name="connsiteY2" fmla="*/ 4974608 h 4974608"/>
              <a:gd name="connsiteX3" fmla="*/ 27295 w 9198590"/>
              <a:gd name="connsiteY3" fmla="*/ 3691719 h 4974608"/>
              <a:gd name="connsiteX4" fmla="*/ 0 w 9198590"/>
              <a:gd name="connsiteY4" fmla="*/ 1651379 h 4974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8590" h="4974608">
                <a:moveTo>
                  <a:pt x="0" y="1651379"/>
                </a:moveTo>
                <a:lnTo>
                  <a:pt x="9198590" y="0"/>
                </a:lnTo>
                <a:cubicBezTo>
                  <a:pt x="9198590" y="143301"/>
                  <a:pt x="9171294" y="4831307"/>
                  <a:pt x="9171294" y="4974608"/>
                </a:cubicBezTo>
                <a:lnTo>
                  <a:pt x="27295" y="3691719"/>
                </a:lnTo>
                <a:cubicBezTo>
                  <a:pt x="22746" y="3061647"/>
                  <a:pt x="4549" y="2281451"/>
                  <a:pt x="0" y="1651379"/>
                </a:cubicBezTo>
                <a:close/>
              </a:path>
            </a:pathLst>
          </a:custGeom>
          <a:solidFill>
            <a:srgbClr val="3FCDF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4 Rectángulo"/>
          <p:cNvSpPr/>
          <p:nvPr/>
        </p:nvSpPr>
        <p:spPr>
          <a:xfrm>
            <a:off x="-13647" y="-17061"/>
            <a:ext cx="9198590" cy="6312090"/>
          </a:xfrm>
          <a:custGeom>
            <a:avLst/>
            <a:gdLst>
              <a:gd name="connsiteX0" fmla="*/ 0 w 9144000"/>
              <a:gd name="connsiteY0" fmla="*/ 0 h 1726442"/>
              <a:gd name="connsiteX1" fmla="*/ 9144000 w 9144000"/>
              <a:gd name="connsiteY1" fmla="*/ 0 h 1726442"/>
              <a:gd name="connsiteX2" fmla="*/ 9144000 w 9144000"/>
              <a:gd name="connsiteY2" fmla="*/ 1726442 h 1726442"/>
              <a:gd name="connsiteX3" fmla="*/ 0 w 9144000"/>
              <a:gd name="connsiteY3" fmla="*/ 1726442 h 1726442"/>
              <a:gd name="connsiteX4" fmla="*/ 0 w 9144000"/>
              <a:gd name="connsiteY4" fmla="*/ 0 h 1726442"/>
              <a:gd name="connsiteX0" fmla="*/ 0 w 9157648"/>
              <a:gd name="connsiteY0" fmla="*/ 0 h 1890215"/>
              <a:gd name="connsiteX1" fmla="*/ 9157648 w 9157648"/>
              <a:gd name="connsiteY1" fmla="*/ 163773 h 1890215"/>
              <a:gd name="connsiteX2" fmla="*/ 9157648 w 9157648"/>
              <a:gd name="connsiteY2" fmla="*/ 1890215 h 1890215"/>
              <a:gd name="connsiteX3" fmla="*/ 13648 w 9157648"/>
              <a:gd name="connsiteY3" fmla="*/ 1890215 h 1890215"/>
              <a:gd name="connsiteX4" fmla="*/ 0 w 9157648"/>
              <a:gd name="connsiteY4" fmla="*/ 0 h 1890215"/>
              <a:gd name="connsiteX0" fmla="*/ 0 w 9184944"/>
              <a:gd name="connsiteY0" fmla="*/ 0 h 1890215"/>
              <a:gd name="connsiteX1" fmla="*/ 9184944 w 9184944"/>
              <a:gd name="connsiteY1" fmla="*/ 1282890 h 1890215"/>
              <a:gd name="connsiteX2" fmla="*/ 9157648 w 9184944"/>
              <a:gd name="connsiteY2" fmla="*/ 1890215 h 1890215"/>
              <a:gd name="connsiteX3" fmla="*/ 13648 w 9184944"/>
              <a:gd name="connsiteY3" fmla="*/ 1890215 h 1890215"/>
              <a:gd name="connsiteX4" fmla="*/ 0 w 9184944"/>
              <a:gd name="connsiteY4" fmla="*/ 0 h 1890215"/>
              <a:gd name="connsiteX0" fmla="*/ 0 w 9212239"/>
              <a:gd name="connsiteY0" fmla="*/ 0 h 1890215"/>
              <a:gd name="connsiteX1" fmla="*/ 9212239 w 9212239"/>
              <a:gd name="connsiteY1" fmla="*/ 1460311 h 1890215"/>
              <a:gd name="connsiteX2" fmla="*/ 9157648 w 9212239"/>
              <a:gd name="connsiteY2" fmla="*/ 1890215 h 1890215"/>
              <a:gd name="connsiteX3" fmla="*/ 13648 w 9212239"/>
              <a:gd name="connsiteY3" fmla="*/ 1890215 h 1890215"/>
              <a:gd name="connsiteX4" fmla="*/ 0 w 9212239"/>
              <a:gd name="connsiteY4" fmla="*/ 0 h 1890215"/>
              <a:gd name="connsiteX0" fmla="*/ 0 w 9225886"/>
              <a:gd name="connsiteY0" fmla="*/ 0 h 1685499"/>
              <a:gd name="connsiteX1" fmla="*/ 9225886 w 9225886"/>
              <a:gd name="connsiteY1" fmla="*/ 1255595 h 1685499"/>
              <a:gd name="connsiteX2" fmla="*/ 9171295 w 9225886"/>
              <a:gd name="connsiteY2" fmla="*/ 1685499 h 1685499"/>
              <a:gd name="connsiteX3" fmla="*/ 27295 w 9225886"/>
              <a:gd name="connsiteY3" fmla="*/ 1685499 h 1685499"/>
              <a:gd name="connsiteX4" fmla="*/ 0 w 9225886"/>
              <a:gd name="connsiteY4" fmla="*/ 0 h 1685499"/>
              <a:gd name="connsiteX0" fmla="*/ 0 w 9171295"/>
              <a:gd name="connsiteY0" fmla="*/ 0 h 1685499"/>
              <a:gd name="connsiteX1" fmla="*/ 9171294 w 9171295"/>
              <a:gd name="connsiteY1" fmla="*/ 1255595 h 1685499"/>
              <a:gd name="connsiteX2" fmla="*/ 9171295 w 9171295"/>
              <a:gd name="connsiteY2" fmla="*/ 1685499 h 1685499"/>
              <a:gd name="connsiteX3" fmla="*/ 27295 w 9171295"/>
              <a:gd name="connsiteY3" fmla="*/ 1685499 h 1685499"/>
              <a:gd name="connsiteX4" fmla="*/ 0 w 9171295"/>
              <a:gd name="connsiteY4" fmla="*/ 0 h 1685499"/>
              <a:gd name="connsiteX0" fmla="*/ 0 w 9321420"/>
              <a:gd name="connsiteY0" fmla="*/ 0 h 2927445"/>
              <a:gd name="connsiteX1" fmla="*/ 9171294 w 9321420"/>
              <a:gd name="connsiteY1" fmla="*/ 1255595 h 2927445"/>
              <a:gd name="connsiteX2" fmla="*/ 9321420 w 9321420"/>
              <a:gd name="connsiteY2" fmla="*/ 2927445 h 2927445"/>
              <a:gd name="connsiteX3" fmla="*/ 27295 w 9321420"/>
              <a:gd name="connsiteY3" fmla="*/ 1685499 h 2927445"/>
              <a:gd name="connsiteX4" fmla="*/ 0 w 9321420"/>
              <a:gd name="connsiteY4" fmla="*/ 0 h 2927445"/>
              <a:gd name="connsiteX0" fmla="*/ 0 w 9348716"/>
              <a:gd name="connsiteY0" fmla="*/ 0 h 3295934"/>
              <a:gd name="connsiteX1" fmla="*/ 9198590 w 9348716"/>
              <a:gd name="connsiteY1" fmla="*/ 1624084 h 3295934"/>
              <a:gd name="connsiteX2" fmla="*/ 9348716 w 9348716"/>
              <a:gd name="connsiteY2" fmla="*/ 3295934 h 3295934"/>
              <a:gd name="connsiteX3" fmla="*/ 54591 w 9348716"/>
              <a:gd name="connsiteY3" fmla="*/ 2053988 h 3295934"/>
              <a:gd name="connsiteX4" fmla="*/ 0 w 9348716"/>
              <a:gd name="connsiteY4" fmla="*/ 0 h 3295934"/>
              <a:gd name="connsiteX0" fmla="*/ 0 w 9321420"/>
              <a:gd name="connsiteY0" fmla="*/ 0 h 3282286"/>
              <a:gd name="connsiteX1" fmla="*/ 9171294 w 9321420"/>
              <a:gd name="connsiteY1" fmla="*/ 1610436 h 3282286"/>
              <a:gd name="connsiteX2" fmla="*/ 9321420 w 9321420"/>
              <a:gd name="connsiteY2" fmla="*/ 3282286 h 3282286"/>
              <a:gd name="connsiteX3" fmla="*/ 27295 w 9321420"/>
              <a:gd name="connsiteY3" fmla="*/ 2040340 h 3282286"/>
              <a:gd name="connsiteX4" fmla="*/ 0 w 9321420"/>
              <a:gd name="connsiteY4" fmla="*/ 0 h 3282286"/>
              <a:gd name="connsiteX0" fmla="*/ 0 w 9321420"/>
              <a:gd name="connsiteY0" fmla="*/ 1651379 h 4933665"/>
              <a:gd name="connsiteX1" fmla="*/ 9198590 w 9321420"/>
              <a:gd name="connsiteY1" fmla="*/ 0 h 4933665"/>
              <a:gd name="connsiteX2" fmla="*/ 9321420 w 9321420"/>
              <a:gd name="connsiteY2" fmla="*/ 4933665 h 4933665"/>
              <a:gd name="connsiteX3" fmla="*/ 27295 w 9321420"/>
              <a:gd name="connsiteY3" fmla="*/ 3691719 h 4933665"/>
              <a:gd name="connsiteX4" fmla="*/ 0 w 9321420"/>
              <a:gd name="connsiteY4" fmla="*/ 1651379 h 4933665"/>
              <a:gd name="connsiteX0" fmla="*/ 0 w 9198590"/>
              <a:gd name="connsiteY0" fmla="*/ 1651379 h 4974608"/>
              <a:gd name="connsiteX1" fmla="*/ 9198590 w 9198590"/>
              <a:gd name="connsiteY1" fmla="*/ 0 h 4974608"/>
              <a:gd name="connsiteX2" fmla="*/ 9171294 w 9198590"/>
              <a:gd name="connsiteY2" fmla="*/ 4974608 h 4974608"/>
              <a:gd name="connsiteX3" fmla="*/ 27295 w 9198590"/>
              <a:gd name="connsiteY3" fmla="*/ 3691719 h 4974608"/>
              <a:gd name="connsiteX4" fmla="*/ 0 w 9198590"/>
              <a:gd name="connsiteY4" fmla="*/ 1651379 h 4974608"/>
              <a:gd name="connsiteX0" fmla="*/ 14253 w 9171900"/>
              <a:gd name="connsiteY0" fmla="*/ 0 h 5370394"/>
              <a:gd name="connsiteX1" fmla="*/ 9171900 w 9171900"/>
              <a:gd name="connsiteY1" fmla="*/ 395786 h 5370394"/>
              <a:gd name="connsiteX2" fmla="*/ 9144604 w 9171900"/>
              <a:gd name="connsiteY2" fmla="*/ 5370394 h 5370394"/>
              <a:gd name="connsiteX3" fmla="*/ 605 w 9171900"/>
              <a:gd name="connsiteY3" fmla="*/ 4087505 h 5370394"/>
              <a:gd name="connsiteX4" fmla="*/ 14253 w 9171900"/>
              <a:gd name="connsiteY4" fmla="*/ 0 h 5370394"/>
              <a:gd name="connsiteX0" fmla="*/ 0 w 9157647"/>
              <a:gd name="connsiteY0" fmla="*/ 0 h 5957248"/>
              <a:gd name="connsiteX1" fmla="*/ 9157647 w 9157647"/>
              <a:gd name="connsiteY1" fmla="*/ 395786 h 5957248"/>
              <a:gd name="connsiteX2" fmla="*/ 9130351 w 9157647"/>
              <a:gd name="connsiteY2" fmla="*/ 5370394 h 5957248"/>
              <a:gd name="connsiteX3" fmla="*/ 13648 w 9157647"/>
              <a:gd name="connsiteY3" fmla="*/ 5957248 h 5957248"/>
              <a:gd name="connsiteX4" fmla="*/ 0 w 9157647"/>
              <a:gd name="connsiteY4" fmla="*/ 0 h 5957248"/>
              <a:gd name="connsiteX0" fmla="*/ 0 w 9157647"/>
              <a:gd name="connsiteY0" fmla="*/ 0 h 6312090"/>
              <a:gd name="connsiteX1" fmla="*/ 9157647 w 9157647"/>
              <a:gd name="connsiteY1" fmla="*/ 395786 h 6312090"/>
              <a:gd name="connsiteX2" fmla="*/ 9130351 w 9157647"/>
              <a:gd name="connsiteY2" fmla="*/ 5370394 h 6312090"/>
              <a:gd name="connsiteX3" fmla="*/ 27296 w 9157647"/>
              <a:gd name="connsiteY3" fmla="*/ 6312090 h 6312090"/>
              <a:gd name="connsiteX4" fmla="*/ 0 w 9157647"/>
              <a:gd name="connsiteY4" fmla="*/ 0 h 6312090"/>
              <a:gd name="connsiteX0" fmla="*/ 0 w 9171295"/>
              <a:gd name="connsiteY0" fmla="*/ 0 h 6312090"/>
              <a:gd name="connsiteX1" fmla="*/ 9171295 w 9171295"/>
              <a:gd name="connsiteY1" fmla="*/ 2483893 h 6312090"/>
              <a:gd name="connsiteX2" fmla="*/ 9130351 w 9171295"/>
              <a:gd name="connsiteY2" fmla="*/ 5370394 h 6312090"/>
              <a:gd name="connsiteX3" fmla="*/ 27296 w 9171295"/>
              <a:gd name="connsiteY3" fmla="*/ 6312090 h 6312090"/>
              <a:gd name="connsiteX4" fmla="*/ 0 w 9171295"/>
              <a:gd name="connsiteY4" fmla="*/ 0 h 6312090"/>
              <a:gd name="connsiteX0" fmla="*/ 0 w 9198590"/>
              <a:gd name="connsiteY0" fmla="*/ 0 h 6312090"/>
              <a:gd name="connsiteX1" fmla="*/ 9171295 w 9198590"/>
              <a:gd name="connsiteY1" fmla="*/ 2483893 h 6312090"/>
              <a:gd name="connsiteX2" fmla="*/ 9198590 w 9198590"/>
              <a:gd name="connsiteY2" fmla="*/ 4019266 h 6312090"/>
              <a:gd name="connsiteX3" fmla="*/ 27296 w 9198590"/>
              <a:gd name="connsiteY3" fmla="*/ 6312090 h 6312090"/>
              <a:gd name="connsiteX4" fmla="*/ 0 w 9198590"/>
              <a:gd name="connsiteY4" fmla="*/ 0 h 631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8590" h="6312090">
                <a:moveTo>
                  <a:pt x="0" y="0"/>
                </a:moveTo>
                <a:lnTo>
                  <a:pt x="9171295" y="2483893"/>
                </a:lnTo>
                <a:cubicBezTo>
                  <a:pt x="9171295" y="2627194"/>
                  <a:pt x="9198590" y="3875965"/>
                  <a:pt x="9198590" y="4019266"/>
                </a:cubicBezTo>
                <a:lnTo>
                  <a:pt x="27296" y="6312090"/>
                </a:lnTo>
                <a:cubicBezTo>
                  <a:pt x="22747" y="5682018"/>
                  <a:pt x="4549" y="630072"/>
                  <a:pt x="0" y="0"/>
                </a:cubicBezTo>
                <a:close/>
              </a:path>
            </a:pathLst>
          </a:cu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16489" y="2063934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6200" b="1">
                <a:solidFill>
                  <a:schemeClr val="bg1"/>
                </a:solidFill>
                <a:latin typeface="Imprint MT Shadow" panose="04020605060303030202" pitchFamily="82" charset="0"/>
                <a:ea typeface="+mj-ea"/>
                <a:cs typeface="+mj-cs"/>
              </a:defRPr>
            </a:lvl1pPr>
          </a:lstStyle>
          <a:p>
            <a:r>
              <a:rPr lang="en-US" dirty="0"/>
              <a:t>MALOS OLORES EN EL CÓDIGO</a:t>
            </a:r>
          </a:p>
        </p:txBody>
      </p:sp>
    </p:spTree>
    <p:extLst>
      <p:ext uri="{BB962C8B-B14F-4D97-AF65-F5344CB8AC3E}">
        <p14:creationId xmlns:p14="http://schemas.microsoft.com/office/powerpoint/2010/main" val="110980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25" y="377001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ckwell" panose="02060603020205020403" pitchFamily="18" charset="0"/>
              </a:rPr>
              <a:t>MALOS OLORES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89" y="4857009"/>
            <a:ext cx="4726379" cy="1258784"/>
          </a:xfrm>
        </p:spPr>
        <p:txBody>
          <a:bodyPr>
            <a:normAutofit/>
          </a:bodyPr>
          <a:lstStyle/>
          <a:p>
            <a:pPr lvl="1" fontAlgn="ctr">
              <a:buClr>
                <a:srgbClr val="005776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s-MX" sz="2000" dirty="0" smtClean="0">
                <a:latin typeface="Century Gothic" panose="020B0502020202020204" pitchFamily="34" charset="0"/>
              </a:rPr>
              <a:t> </a:t>
            </a:r>
            <a:r>
              <a:rPr lang="es-MX" sz="2000" dirty="0" err="1" smtClean="0">
                <a:latin typeface="Century Gothic" panose="020B0502020202020204" pitchFamily="34" charset="0"/>
              </a:rPr>
              <a:t>Bloaters</a:t>
            </a:r>
            <a:endParaRPr lang="es-MX" sz="2000" dirty="0" smtClean="0">
              <a:latin typeface="Century Gothic" panose="020B0502020202020204" pitchFamily="34" charset="0"/>
            </a:endParaRPr>
          </a:p>
          <a:p>
            <a:pPr lvl="1" fontAlgn="ctr">
              <a:buClr>
                <a:srgbClr val="005776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s-MX" sz="2000" dirty="0" smtClean="0">
                <a:latin typeface="Century Gothic" panose="020B0502020202020204" pitchFamily="34" charset="0"/>
              </a:rPr>
              <a:t> </a:t>
            </a:r>
            <a:r>
              <a:rPr lang="es-MX" sz="2000" dirty="0" err="1" smtClean="0">
                <a:latin typeface="Century Gothic" panose="020B0502020202020204" pitchFamily="34" charset="0"/>
              </a:rPr>
              <a:t>Object</a:t>
            </a:r>
            <a:r>
              <a:rPr lang="es-MX" sz="2000" dirty="0" smtClean="0">
                <a:latin typeface="Century Gothic" panose="020B0502020202020204" pitchFamily="34" charset="0"/>
              </a:rPr>
              <a:t> </a:t>
            </a:r>
            <a:r>
              <a:rPr lang="es-MX" sz="2000" dirty="0" err="1" smtClean="0">
                <a:latin typeface="Century Gothic" panose="020B0502020202020204" pitchFamily="34" charset="0"/>
              </a:rPr>
              <a:t>Oriented</a:t>
            </a:r>
            <a:r>
              <a:rPr lang="es-MX" sz="2000" dirty="0" smtClean="0">
                <a:latin typeface="Century Gothic" panose="020B0502020202020204" pitchFamily="34" charset="0"/>
              </a:rPr>
              <a:t> </a:t>
            </a:r>
            <a:r>
              <a:rPr lang="es-MX" sz="2000" dirty="0" err="1" smtClean="0">
                <a:latin typeface="Century Gothic" panose="020B0502020202020204" pitchFamily="34" charset="0"/>
              </a:rPr>
              <a:t>Abusers</a:t>
            </a:r>
            <a:endParaRPr lang="es-MX" sz="2000" dirty="0" smtClean="0">
              <a:latin typeface="Century Gothic" panose="020B0502020202020204" pitchFamily="34" charset="0"/>
            </a:endParaRPr>
          </a:p>
          <a:p>
            <a:pPr lvl="1" fontAlgn="ctr">
              <a:buClr>
                <a:srgbClr val="005776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s-MX" sz="2000" dirty="0" smtClean="0">
                <a:latin typeface="Century Gothic" panose="020B0502020202020204" pitchFamily="34" charset="0"/>
              </a:rPr>
              <a:t> </a:t>
            </a:r>
            <a:r>
              <a:rPr lang="es-MX" sz="2000" dirty="0" err="1" smtClean="0">
                <a:latin typeface="Century Gothic" panose="020B0502020202020204" pitchFamily="34" charset="0"/>
              </a:rPr>
              <a:t>Change</a:t>
            </a:r>
            <a:r>
              <a:rPr lang="es-MX" sz="2000" dirty="0" smtClean="0">
                <a:latin typeface="Century Gothic" panose="020B0502020202020204" pitchFamily="34" charset="0"/>
              </a:rPr>
              <a:t> </a:t>
            </a:r>
            <a:r>
              <a:rPr lang="es-MX" sz="2000" dirty="0" err="1" smtClean="0">
                <a:latin typeface="Century Gothic" panose="020B0502020202020204" pitchFamily="34" charset="0"/>
              </a:rPr>
              <a:t>Preventers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0" y="6198919"/>
            <a:ext cx="9144000" cy="659080"/>
          </a:xfrm>
          <a:prstGeom prst="rect">
            <a:avLst/>
          </a:prstGeom>
          <a:solidFill>
            <a:srgbClr val="3F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-13648" y="6436622"/>
            <a:ext cx="9162527" cy="435025"/>
          </a:xfrm>
          <a:custGeom>
            <a:avLst/>
            <a:gdLst>
              <a:gd name="connsiteX0" fmla="*/ 0 w 9144000"/>
              <a:gd name="connsiteY0" fmla="*/ 0 h 1726442"/>
              <a:gd name="connsiteX1" fmla="*/ 9144000 w 9144000"/>
              <a:gd name="connsiteY1" fmla="*/ 0 h 1726442"/>
              <a:gd name="connsiteX2" fmla="*/ 9144000 w 9144000"/>
              <a:gd name="connsiteY2" fmla="*/ 1726442 h 1726442"/>
              <a:gd name="connsiteX3" fmla="*/ 0 w 9144000"/>
              <a:gd name="connsiteY3" fmla="*/ 1726442 h 1726442"/>
              <a:gd name="connsiteX4" fmla="*/ 0 w 9144000"/>
              <a:gd name="connsiteY4" fmla="*/ 0 h 1726442"/>
              <a:gd name="connsiteX0" fmla="*/ 0 w 9157648"/>
              <a:gd name="connsiteY0" fmla="*/ 0 h 1890215"/>
              <a:gd name="connsiteX1" fmla="*/ 9157648 w 9157648"/>
              <a:gd name="connsiteY1" fmla="*/ 163773 h 1890215"/>
              <a:gd name="connsiteX2" fmla="*/ 9157648 w 9157648"/>
              <a:gd name="connsiteY2" fmla="*/ 1890215 h 1890215"/>
              <a:gd name="connsiteX3" fmla="*/ 13648 w 9157648"/>
              <a:gd name="connsiteY3" fmla="*/ 1890215 h 1890215"/>
              <a:gd name="connsiteX4" fmla="*/ 0 w 9157648"/>
              <a:gd name="connsiteY4" fmla="*/ 0 h 1890215"/>
              <a:gd name="connsiteX0" fmla="*/ 0 w 9184944"/>
              <a:gd name="connsiteY0" fmla="*/ 0 h 1890215"/>
              <a:gd name="connsiteX1" fmla="*/ 9184944 w 9184944"/>
              <a:gd name="connsiteY1" fmla="*/ 1282890 h 1890215"/>
              <a:gd name="connsiteX2" fmla="*/ 9157648 w 9184944"/>
              <a:gd name="connsiteY2" fmla="*/ 1890215 h 1890215"/>
              <a:gd name="connsiteX3" fmla="*/ 13648 w 9184944"/>
              <a:gd name="connsiteY3" fmla="*/ 1890215 h 1890215"/>
              <a:gd name="connsiteX4" fmla="*/ 0 w 9184944"/>
              <a:gd name="connsiteY4" fmla="*/ 0 h 1890215"/>
              <a:gd name="connsiteX0" fmla="*/ 0 w 9212239"/>
              <a:gd name="connsiteY0" fmla="*/ 0 h 1890215"/>
              <a:gd name="connsiteX1" fmla="*/ 9212239 w 9212239"/>
              <a:gd name="connsiteY1" fmla="*/ 1460311 h 1890215"/>
              <a:gd name="connsiteX2" fmla="*/ 9157648 w 9212239"/>
              <a:gd name="connsiteY2" fmla="*/ 1890215 h 1890215"/>
              <a:gd name="connsiteX3" fmla="*/ 13648 w 9212239"/>
              <a:gd name="connsiteY3" fmla="*/ 1890215 h 1890215"/>
              <a:gd name="connsiteX4" fmla="*/ 0 w 9212239"/>
              <a:gd name="connsiteY4" fmla="*/ 0 h 1890215"/>
              <a:gd name="connsiteX0" fmla="*/ 0 w 9225886"/>
              <a:gd name="connsiteY0" fmla="*/ 0 h 1685499"/>
              <a:gd name="connsiteX1" fmla="*/ 9225886 w 9225886"/>
              <a:gd name="connsiteY1" fmla="*/ 1255595 h 1685499"/>
              <a:gd name="connsiteX2" fmla="*/ 9171295 w 9225886"/>
              <a:gd name="connsiteY2" fmla="*/ 1685499 h 1685499"/>
              <a:gd name="connsiteX3" fmla="*/ 27295 w 9225886"/>
              <a:gd name="connsiteY3" fmla="*/ 1685499 h 1685499"/>
              <a:gd name="connsiteX4" fmla="*/ 0 w 9225886"/>
              <a:gd name="connsiteY4" fmla="*/ 0 h 1685499"/>
              <a:gd name="connsiteX0" fmla="*/ 0 w 9171295"/>
              <a:gd name="connsiteY0" fmla="*/ 0 h 1685499"/>
              <a:gd name="connsiteX1" fmla="*/ 9171294 w 9171295"/>
              <a:gd name="connsiteY1" fmla="*/ 1255595 h 1685499"/>
              <a:gd name="connsiteX2" fmla="*/ 9171295 w 9171295"/>
              <a:gd name="connsiteY2" fmla="*/ 1685499 h 1685499"/>
              <a:gd name="connsiteX3" fmla="*/ 27295 w 9171295"/>
              <a:gd name="connsiteY3" fmla="*/ 1685499 h 1685499"/>
              <a:gd name="connsiteX4" fmla="*/ 0 w 9171295"/>
              <a:gd name="connsiteY4" fmla="*/ 0 h 1685499"/>
              <a:gd name="connsiteX0" fmla="*/ 0 w 9157648"/>
              <a:gd name="connsiteY0" fmla="*/ 0 h 566382"/>
              <a:gd name="connsiteX1" fmla="*/ 9157647 w 9157648"/>
              <a:gd name="connsiteY1" fmla="*/ 136478 h 566382"/>
              <a:gd name="connsiteX2" fmla="*/ 9157648 w 9157648"/>
              <a:gd name="connsiteY2" fmla="*/ 566382 h 566382"/>
              <a:gd name="connsiteX3" fmla="*/ 13648 w 9157648"/>
              <a:gd name="connsiteY3" fmla="*/ 566382 h 566382"/>
              <a:gd name="connsiteX4" fmla="*/ 0 w 9157648"/>
              <a:gd name="connsiteY4" fmla="*/ 0 h 566382"/>
              <a:gd name="connsiteX0" fmla="*/ 0 w 9184943"/>
              <a:gd name="connsiteY0" fmla="*/ 0 h 566382"/>
              <a:gd name="connsiteX1" fmla="*/ 9184943 w 9184943"/>
              <a:gd name="connsiteY1" fmla="*/ 313899 h 566382"/>
              <a:gd name="connsiteX2" fmla="*/ 9157648 w 9184943"/>
              <a:gd name="connsiteY2" fmla="*/ 566382 h 566382"/>
              <a:gd name="connsiteX3" fmla="*/ 13648 w 9184943"/>
              <a:gd name="connsiteY3" fmla="*/ 566382 h 566382"/>
              <a:gd name="connsiteX4" fmla="*/ 0 w 9184943"/>
              <a:gd name="connsiteY4" fmla="*/ 0 h 566382"/>
              <a:gd name="connsiteX0" fmla="*/ 0 w 9184943"/>
              <a:gd name="connsiteY0" fmla="*/ 0 h 580030"/>
              <a:gd name="connsiteX1" fmla="*/ 9184943 w 9184943"/>
              <a:gd name="connsiteY1" fmla="*/ 313899 h 580030"/>
              <a:gd name="connsiteX2" fmla="*/ 9157648 w 9184943"/>
              <a:gd name="connsiteY2" fmla="*/ 566382 h 580030"/>
              <a:gd name="connsiteX3" fmla="*/ 13648 w 9184943"/>
              <a:gd name="connsiteY3" fmla="*/ 580030 h 580030"/>
              <a:gd name="connsiteX4" fmla="*/ 0 w 9184943"/>
              <a:gd name="connsiteY4" fmla="*/ 0 h 580030"/>
              <a:gd name="connsiteX0" fmla="*/ 0 w 9157648"/>
              <a:gd name="connsiteY0" fmla="*/ 0 h 580030"/>
              <a:gd name="connsiteX1" fmla="*/ 9145186 w 9157648"/>
              <a:gd name="connsiteY1" fmla="*/ 282094 h 580030"/>
              <a:gd name="connsiteX2" fmla="*/ 9157648 w 9157648"/>
              <a:gd name="connsiteY2" fmla="*/ 566382 h 580030"/>
              <a:gd name="connsiteX3" fmla="*/ 13648 w 9157648"/>
              <a:gd name="connsiteY3" fmla="*/ 580030 h 580030"/>
              <a:gd name="connsiteX4" fmla="*/ 0 w 9157648"/>
              <a:gd name="connsiteY4" fmla="*/ 0 h 580030"/>
              <a:gd name="connsiteX0" fmla="*/ 0 w 9145186"/>
              <a:gd name="connsiteY0" fmla="*/ 0 h 580030"/>
              <a:gd name="connsiteX1" fmla="*/ 9145186 w 9145186"/>
              <a:gd name="connsiteY1" fmla="*/ 282094 h 580030"/>
              <a:gd name="connsiteX2" fmla="*/ 9133794 w 9145186"/>
              <a:gd name="connsiteY2" fmla="*/ 566382 h 580030"/>
              <a:gd name="connsiteX3" fmla="*/ 13648 w 9145186"/>
              <a:gd name="connsiteY3" fmla="*/ 580030 h 580030"/>
              <a:gd name="connsiteX4" fmla="*/ 0 w 9145186"/>
              <a:gd name="connsiteY4" fmla="*/ 0 h 580030"/>
              <a:gd name="connsiteX0" fmla="*/ 0 w 9148439"/>
              <a:gd name="connsiteY0" fmla="*/ 0 h 580030"/>
              <a:gd name="connsiteX1" fmla="*/ 9145186 w 9148439"/>
              <a:gd name="connsiteY1" fmla="*/ 282094 h 580030"/>
              <a:gd name="connsiteX2" fmla="*/ 9133794 w 9148439"/>
              <a:gd name="connsiteY2" fmla="*/ 566382 h 580030"/>
              <a:gd name="connsiteX3" fmla="*/ 13648 w 9148439"/>
              <a:gd name="connsiteY3" fmla="*/ 580030 h 580030"/>
              <a:gd name="connsiteX4" fmla="*/ 0 w 9148439"/>
              <a:gd name="connsiteY4" fmla="*/ 0 h 580030"/>
              <a:gd name="connsiteX0" fmla="*/ 0 w 9153313"/>
              <a:gd name="connsiteY0" fmla="*/ 0 h 580030"/>
              <a:gd name="connsiteX1" fmla="*/ 9145186 w 9153313"/>
              <a:gd name="connsiteY1" fmla="*/ 282094 h 580030"/>
              <a:gd name="connsiteX2" fmla="*/ 9141738 w 9153313"/>
              <a:gd name="connsiteY2" fmla="*/ 566382 h 580030"/>
              <a:gd name="connsiteX3" fmla="*/ 13648 w 9153313"/>
              <a:gd name="connsiteY3" fmla="*/ 580030 h 580030"/>
              <a:gd name="connsiteX4" fmla="*/ 0 w 9153313"/>
              <a:gd name="connsiteY4" fmla="*/ 0 h 580030"/>
              <a:gd name="connsiteX0" fmla="*/ 0 w 9145186"/>
              <a:gd name="connsiteY0" fmla="*/ 0 h 580030"/>
              <a:gd name="connsiteX1" fmla="*/ 9145186 w 9145186"/>
              <a:gd name="connsiteY1" fmla="*/ 282094 h 580030"/>
              <a:gd name="connsiteX2" fmla="*/ 9141738 w 9145186"/>
              <a:gd name="connsiteY2" fmla="*/ 566382 h 580030"/>
              <a:gd name="connsiteX3" fmla="*/ 13648 w 9145186"/>
              <a:gd name="connsiteY3" fmla="*/ 580030 h 580030"/>
              <a:gd name="connsiteX4" fmla="*/ 0 w 9145186"/>
              <a:gd name="connsiteY4" fmla="*/ 0 h 580030"/>
              <a:gd name="connsiteX0" fmla="*/ 0 w 9153313"/>
              <a:gd name="connsiteY0" fmla="*/ 0 h 580030"/>
              <a:gd name="connsiteX1" fmla="*/ 9145186 w 9153313"/>
              <a:gd name="connsiteY1" fmla="*/ 282094 h 580030"/>
              <a:gd name="connsiteX2" fmla="*/ 9141738 w 9153313"/>
              <a:gd name="connsiteY2" fmla="*/ 566382 h 580030"/>
              <a:gd name="connsiteX3" fmla="*/ 13648 w 9153313"/>
              <a:gd name="connsiteY3" fmla="*/ 580030 h 580030"/>
              <a:gd name="connsiteX4" fmla="*/ 0 w 9153313"/>
              <a:gd name="connsiteY4" fmla="*/ 0 h 58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313" h="580030">
                <a:moveTo>
                  <a:pt x="0" y="0"/>
                </a:moveTo>
                <a:lnTo>
                  <a:pt x="9145186" y="282094"/>
                </a:lnTo>
                <a:cubicBezTo>
                  <a:pt x="9145186" y="425395"/>
                  <a:pt x="9165591" y="431032"/>
                  <a:pt x="9141738" y="566382"/>
                </a:cubicBezTo>
                <a:lnTo>
                  <a:pt x="13648" y="580030"/>
                </a:lnTo>
                <a:cubicBezTo>
                  <a:pt x="9099" y="-50042"/>
                  <a:pt x="4549" y="630072"/>
                  <a:pt x="0" y="0"/>
                </a:cubicBezTo>
                <a:close/>
              </a:path>
            </a:pathLst>
          </a:custGeom>
          <a:solidFill>
            <a:srgbClr val="009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6779" y="1859272"/>
            <a:ext cx="8835241" cy="29977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buClr>
                <a:srgbClr val="009AD0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n-US" dirty="0" smtClean="0">
                <a:latin typeface="Century Gothic" panose="020B0502020202020204" pitchFamily="34" charset="0"/>
              </a:rPr>
              <a:t>  Saber </a:t>
            </a:r>
            <a:r>
              <a:rPr lang="en-US" b="1" dirty="0" err="1" smtClean="0">
                <a:solidFill>
                  <a:srgbClr val="00B0F0"/>
                </a:solidFill>
                <a:latin typeface="Century Gothic" panose="020B0502020202020204" pitchFamily="34" charset="0"/>
              </a:rPr>
              <a:t>cuándo</a:t>
            </a:r>
            <a:r>
              <a:rPr lang="en-US" b="1" dirty="0" smtClean="0">
                <a:solidFill>
                  <a:srgbClr val="00B0F0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Century Gothic" panose="020B0502020202020204" pitchFamily="34" charset="0"/>
              </a:rPr>
              <a:t>comenzar</a:t>
            </a:r>
            <a:r>
              <a:rPr lang="en-US" b="1" dirty="0" smtClean="0">
                <a:solidFill>
                  <a:srgbClr val="00B0F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así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como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Century Gothic" panose="020B0502020202020204" pitchFamily="34" charset="0"/>
              </a:rPr>
              <a:t>cuándo</a:t>
            </a:r>
            <a:r>
              <a:rPr lang="en-US" b="1" dirty="0" smtClean="0">
                <a:solidFill>
                  <a:srgbClr val="00B0F0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  <a:latin typeface="Century Gothic" panose="020B0502020202020204" pitchFamily="34" charset="0"/>
              </a:rPr>
              <a:t>detenerse</a:t>
            </a:r>
            <a:r>
              <a:rPr lang="en-US" b="1" dirty="0" smtClean="0">
                <a:solidFill>
                  <a:srgbClr val="00B0F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es</a:t>
            </a:r>
            <a:r>
              <a:rPr lang="en-US" dirty="0" smtClean="0">
                <a:latin typeface="Century Gothic" panose="020B0502020202020204" pitchFamily="34" charset="0"/>
              </a:rPr>
              <a:t> tan </a:t>
            </a:r>
            <a:r>
              <a:rPr lang="en-US" dirty="0" err="1" smtClean="0">
                <a:latin typeface="Century Gothic" panose="020B0502020202020204" pitchFamily="34" charset="0"/>
              </a:rPr>
              <a:t>importante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como</a:t>
            </a:r>
            <a:r>
              <a:rPr lang="en-US" dirty="0" smtClean="0">
                <a:latin typeface="Century Gothic" panose="020B0502020202020204" pitchFamily="34" charset="0"/>
              </a:rPr>
              <a:t> saber </a:t>
            </a:r>
            <a:r>
              <a:rPr lang="en-US" b="1" dirty="0" err="1" smtClean="0">
                <a:solidFill>
                  <a:srgbClr val="005776"/>
                </a:solidFill>
                <a:latin typeface="Century Gothic" panose="020B0502020202020204" pitchFamily="34" charset="0"/>
              </a:rPr>
              <a:t>cómo</a:t>
            </a:r>
            <a:r>
              <a:rPr lang="en-US" b="1" dirty="0" smtClean="0">
                <a:solidFill>
                  <a:srgbClr val="005776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 err="1" smtClean="0">
                <a:solidFill>
                  <a:srgbClr val="005776"/>
                </a:solidFill>
                <a:latin typeface="Century Gothic" panose="020B0502020202020204" pitchFamily="34" charset="0"/>
              </a:rPr>
              <a:t>hacer</a:t>
            </a:r>
            <a:r>
              <a:rPr lang="en-US" b="1" dirty="0" smtClean="0">
                <a:solidFill>
                  <a:srgbClr val="005776"/>
                </a:solidFill>
                <a:latin typeface="Century Gothic" panose="020B0502020202020204" pitchFamily="34" charset="0"/>
              </a:rPr>
              <a:t> refactor</a:t>
            </a:r>
          </a:p>
          <a:p>
            <a:pPr fontAlgn="ctr">
              <a:buClr>
                <a:srgbClr val="009AD0"/>
              </a:buClr>
              <a:buSzPct val="120000"/>
              <a:buFont typeface="Courier New" panose="02070309020205020404" pitchFamily="49" charset="0"/>
              <a:buChar char="►"/>
            </a:pPr>
            <a:endParaRPr lang="en-US" dirty="0" smtClean="0">
              <a:latin typeface="Century Gothic" panose="020B0502020202020204" pitchFamily="34" charset="0"/>
            </a:endParaRPr>
          </a:p>
          <a:p>
            <a:pPr fontAlgn="ctr">
              <a:buClr>
                <a:srgbClr val="009AD0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n-US" dirty="0" smtClean="0">
                <a:latin typeface="Century Gothic" panose="020B0502020202020204" pitchFamily="34" charset="0"/>
              </a:rPr>
              <a:t>  Son </a:t>
            </a:r>
            <a:r>
              <a:rPr lang="en-US" dirty="0" err="1" smtClean="0">
                <a:latin typeface="Century Gothic" panose="020B0502020202020204" pitchFamily="34" charset="0"/>
              </a:rPr>
              <a:t>estructuras</a:t>
            </a:r>
            <a:r>
              <a:rPr lang="en-US" dirty="0" smtClean="0">
                <a:latin typeface="Century Gothic" panose="020B0502020202020204" pitchFamily="34" charset="0"/>
              </a:rPr>
              <a:t> del </a:t>
            </a:r>
            <a:r>
              <a:rPr lang="en-US" dirty="0" err="1" smtClean="0">
                <a:latin typeface="Century Gothic" panose="020B0502020202020204" pitchFamily="34" charset="0"/>
              </a:rPr>
              <a:t>código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smtClean="0">
                <a:latin typeface="Century Gothic" panose="020B0502020202020204" pitchFamily="34" charset="0"/>
              </a:rPr>
              <a:t>que </a:t>
            </a:r>
            <a:r>
              <a:rPr lang="en-US" dirty="0" err="1" smtClean="0">
                <a:latin typeface="Century Gothic" panose="020B0502020202020204" pitchFamily="34" charset="0"/>
              </a:rPr>
              <a:t>sugieren</a:t>
            </a:r>
            <a:r>
              <a:rPr lang="en-US" dirty="0" smtClean="0">
                <a:latin typeface="Century Gothic" panose="020B0502020202020204" pitchFamily="34" charset="0"/>
              </a:rPr>
              <a:t> la </a:t>
            </a:r>
            <a:r>
              <a:rPr lang="en-US" dirty="0" err="1" smtClean="0">
                <a:latin typeface="Century Gothic" panose="020B0502020202020204" pitchFamily="34" charset="0"/>
              </a:rPr>
              <a:t>posibilidad</a:t>
            </a:r>
            <a:r>
              <a:rPr lang="en-US" dirty="0" smtClean="0">
                <a:latin typeface="Century Gothic" panose="020B0502020202020204" pitchFamily="34" charset="0"/>
              </a:rPr>
              <a:t> de </a:t>
            </a:r>
            <a:r>
              <a:rPr lang="en-US" dirty="0" err="1" smtClean="0">
                <a:latin typeface="Century Gothic" panose="020B0502020202020204" pitchFamily="34" charset="0"/>
              </a:rPr>
              <a:t>hacer</a:t>
            </a:r>
            <a:r>
              <a:rPr lang="en-US" dirty="0" smtClean="0">
                <a:latin typeface="Century Gothic" panose="020B0502020202020204" pitchFamily="34" charset="0"/>
              </a:rPr>
              <a:t> refactor</a:t>
            </a:r>
          </a:p>
          <a:p>
            <a:pPr fontAlgn="ctr">
              <a:buClr>
                <a:srgbClr val="009AD0"/>
              </a:buClr>
              <a:buSzPct val="120000"/>
              <a:buFont typeface="Courier New" panose="02070309020205020404" pitchFamily="49" charset="0"/>
              <a:buChar char="►"/>
            </a:pPr>
            <a:endParaRPr lang="en-US" dirty="0" smtClean="0">
              <a:latin typeface="Century Gothic" panose="020B0502020202020204" pitchFamily="34" charset="0"/>
            </a:endParaRPr>
          </a:p>
          <a:p>
            <a:pPr fontAlgn="ctr">
              <a:buClr>
                <a:srgbClr val="009AD0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n-US" dirty="0" smtClean="0">
                <a:latin typeface="Century Gothic" panose="020B0502020202020204" pitchFamily="34" charset="0"/>
              </a:rPr>
              <a:t>  </a:t>
            </a:r>
            <a:r>
              <a:rPr lang="en-US" dirty="0" err="1" smtClean="0">
                <a:latin typeface="Century Gothic" panose="020B0502020202020204" pitchFamily="34" charset="0"/>
              </a:rPr>
              <a:t>Todo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depende</a:t>
            </a:r>
            <a:r>
              <a:rPr lang="en-US" dirty="0" smtClean="0">
                <a:latin typeface="Century Gothic" panose="020B0502020202020204" pitchFamily="34" charset="0"/>
              </a:rPr>
              <a:t> de la </a:t>
            </a:r>
            <a:r>
              <a:rPr lang="en-US" dirty="0" err="1" smtClean="0">
                <a:latin typeface="Century Gothic" panose="020B0502020202020204" pitchFamily="34" charset="0"/>
              </a:rPr>
              <a:t>intuición</a:t>
            </a:r>
            <a:endParaRPr lang="en-US" dirty="0" smtClean="0">
              <a:latin typeface="Century Gothic" panose="020B0502020202020204" pitchFamily="34" charset="0"/>
            </a:endParaRPr>
          </a:p>
          <a:p>
            <a:pPr fontAlgn="ctr">
              <a:buClr>
                <a:srgbClr val="009AD0"/>
              </a:buClr>
              <a:buSzPct val="120000"/>
              <a:buFont typeface="Courier New" panose="02070309020205020404" pitchFamily="49" charset="0"/>
              <a:buChar char="►"/>
            </a:pPr>
            <a:endParaRPr lang="en-US" dirty="0" smtClean="0">
              <a:latin typeface="Century Gothic" panose="020B0502020202020204" pitchFamily="34" charset="0"/>
            </a:endParaRPr>
          </a:p>
          <a:p>
            <a:pPr fontAlgn="ctr">
              <a:buClr>
                <a:srgbClr val="009AD0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s-MX" dirty="0" smtClean="0">
                <a:latin typeface="Century Gothic" panose="020B0502020202020204" pitchFamily="34" charset="0"/>
              </a:rPr>
              <a:t>  Se pueden dividir en categorías: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87419" y="5188315"/>
            <a:ext cx="3861460" cy="847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ctr">
              <a:buClr>
                <a:srgbClr val="005776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s-MX" sz="2000" dirty="0" smtClean="0">
                <a:latin typeface="Century Gothic" panose="020B0502020202020204" pitchFamily="34" charset="0"/>
              </a:rPr>
              <a:t> Dispensables</a:t>
            </a:r>
          </a:p>
          <a:p>
            <a:pPr lvl="1" fontAlgn="ctr">
              <a:buClr>
                <a:srgbClr val="005776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s-MX" sz="2000" dirty="0" smtClean="0">
                <a:latin typeface="Century Gothic" panose="020B0502020202020204" pitchFamily="34" charset="0"/>
              </a:rPr>
              <a:t> </a:t>
            </a:r>
            <a:r>
              <a:rPr lang="es-MX" sz="2000" dirty="0" err="1" smtClean="0">
                <a:latin typeface="Century Gothic" panose="020B0502020202020204" pitchFamily="34" charset="0"/>
              </a:rPr>
              <a:t>Couplers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781" y="3401782"/>
            <a:ext cx="1422139" cy="1655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66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75" y="365126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 panose="02060603020205020403" pitchFamily="18" charset="0"/>
              </a:rPr>
              <a:t>BLOATERS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3218955" cy="1356962"/>
          </a:xfrm>
          <a:solidFill>
            <a:schemeClr val="bg1">
              <a:lumMod val="85000"/>
              <a:alpha val="4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entury Gothic" panose="020B0502020202020204" pitchFamily="34" charset="0"/>
              </a:rPr>
              <a:t>Código</a:t>
            </a:r>
            <a:r>
              <a:rPr lang="en-US" dirty="0">
                <a:latin typeface="Century Gothic" panose="020B0502020202020204" pitchFamily="34" charset="0"/>
              </a:rPr>
              <a:t> que ha </a:t>
            </a:r>
            <a:r>
              <a:rPr lang="en-US" dirty="0" err="1">
                <a:latin typeface="Century Gothic" panose="020B0502020202020204" pitchFamily="34" charset="0"/>
              </a:rPr>
              <a:t>crecido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fuera</a:t>
            </a:r>
            <a:r>
              <a:rPr lang="en-US" dirty="0">
                <a:latin typeface="Century Gothic" panose="020B0502020202020204" pitchFamily="34" charset="0"/>
              </a:rPr>
              <a:t> de </a:t>
            </a:r>
            <a:r>
              <a:rPr lang="en-US" dirty="0" err="1" smtClean="0">
                <a:latin typeface="Century Gothic" panose="020B0502020202020204" pitchFamily="34" charset="0"/>
              </a:rPr>
              <a:t>proporción</a:t>
            </a:r>
            <a:endParaRPr lang="en-US" dirty="0" smtClean="0">
              <a:latin typeface="Century Gothic" panose="020B0502020202020204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0" y="6198919"/>
            <a:ext cx="9144000" cy="659080"/>
          </a:xfrm>
          <a:prstGeom prst="rect">
            <a:avLst/>
          </a:prstGeom>
          <a:solidFill>
            <a:srgbClr val="3F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-13648" y="6436622"/>
            <a:ext cx="9162527" cy="435025"/>
          </a:xfrm>
          <a:custGeom>
            <a:avLst/>
            <a:gdLst>
              <a:gd name="connsiteX0" fmla="*/ 0 w 9144000"/>
              <a:gd name="connsiteY0" fmla="*/ 0 h 1726442"/>
              <a:gd name="connsiteX1" fmla="*/ 9144000 w 9144000"/>
              <a:gd name="connsiteY1" fmla="*/ 0 h 1726442"/>
              <a:gd name="connsiteX2" fmla="*/ 9144000 w 9144000"/>
              <a:gd name="connsiteY2" fmla="*/ 1726442 h 1726442"/>
              <a:gd name="connsiteX3" fmla="*/ 0 w 9144000"/>
              <a:gd name="connsiteY3" fmla="*/ 1726442 h 1726442"/>
              <a:gd name="connsiteX4" fmla="*/ 0 w 9144000"/>
              <a:gd name="connsiteY4" fmla="*/ 0 h 1726442"/>
              <a:gd name="connsiteX0" fmla="*/ 0 w 9157648"/>
              <a:gd name="connsiteY0" fmla="*/ 0 h 1890215"/>
              <a:gd name="connsiteX1" fmla="*/ 9157648 w 9157648"/>
              <a:gd name="connsiteY1" fmla="*/ 163773 h 1890215"/>
              <a:gd name="connsiteX2" fmla="*/ 9157648 w 9157648"/>
              <a:gd name="connsiteY2" fmla="*/ 1890215 h 1890215"/>
              <a:gd name="connsiteX3" fmla="*/ 13648 w 9157648"/>
              <a:gd name="connsiteY3" fmla="*/ 1890215 h 1890215"/>
              <a:gd name="connsiteX4" fmla="*/ 0 w 9157648"/>
              <a:gd name="connsiteY4" fmla="*/ 0 h 1890215"/>
              <a:gd name="connsiteX0" fmla="*/ 0 w 9184944"/>
              <a:gd name="connsiteY0" fmla="*/ 0 h 1890215"/>
              <a:gd name="connsiteX1" fmla="*/ 9184944 w 9184944"/>
              <a:gd name="connsiteY1" fmla="*/ 1282890 h 1890215"/>
              <a:gd name="connsiteX2" fmla="*/ 9157648 w 9184944"/>
              <a:gd name="connsiteY2" fmla="*/ 1890215 h 1890215"/>
              <a:gd name="connsiteX3" fmla="*/ 13648 w 9184944"/>
              <a:gd name="connsiteY3" fmla="*/ 1890215 h 1890215"/>
              <a:gd name="connsiteX4" fmla="*/ 0 w 9184944"/>
              <a:gd name="connsiteY4" fmla="*/ 0 h 1890215"/>
              <a:gd name="connsiteX0" fmla="*/ 0 w 9212239"/>
              <a:gd name="connsiteY0" fmla="*/ 0 h 1890215"/>
              <a:gd name="connsiteX1" fmla="*/ 9212239 w 9212239"/>
              <a:gd name="connsiteY1" fmla="*/ 1460311 h 1890215"/>
              <a:gd name="connsiteX2" fmla="*/ 9157648 w 9212239"/>
              <a:gd name="connsiteY2" fmla="*/ 1890215 h 1890215"/>
              <a:gd name="connsiteX3" fmla="*/ 13648 w 9212239"/>
              <a:gd name="connsiteY3" fmla="*/ 1890215 h 1890215"/>
              <a:gd name="connsiteX4" fmla="*/ 0 w 9212239"/>
              <a:gd name="connsiteY4" fmla="*/ 0 h 1890215"/>
              <a:gd name="connsiteX0" fmla="*/ 0 w 9225886"/>
              <a:gd name="connsiteY0" fmla="*/ 0 h 1685499"/>
              <a:gd name="connsiteX1" fmla="*/ 9225886 w 9225886"/>
              <a:gd name="connsiteY1" fmla="*/ 1255595 h 1685499"/>
              <a:gd name="connsiteX2" fmla="*/ 9171295 w 9225886"/>
              <a:gd name="connsiteY2" fmla="*/ 1685499 h 1685499"/>
              <a:gd name="connsiteX3" fmla="*/ 27295 w 9225886"/>
              <a:gd name="connsiteY3" fmla="*/ 1685499 h 1685499"/>
              <a:gd name="connsiteX4" fmla="*/ 0 w 9225886"/>
              <a:gd name="connsiteY4" fmla="*/ 0 h 1685499"/>
              <a:gd name="connsiteX0" fmla="*/ 0 w 9171295"/>
              <a:gd name="connsiteY0" fmla="*/ 0 h 1685499"/>
              <a:gd name="connsiteX1" fmla="*/ 9171294 w 9171295"/>
              <a:gd name="connsiteY1" fmla="*/ 1255595 h 1685499"/>
              <a:gd name="connsiteX2" fmla="*/ 9171295 w 9171295"/>
              <a:gd name="connsiteY2" fmla="*/ 1685499 h 1685499"/>
              <a:gd name="connsiteX3" fmla="*/ 27295 w 9171295"/>
              <a:gd name="connsiteY3" fmla="*/ 1685499 h 1685499"/>
              <a:gd name="connsiteX4" fmla="*/ 0 w 9171295"/>
              <a:gd name="connsiteY4" fmla="*/ 0 h 1685499"/>
              <a:gd name="connsiteX0" fmla="*/ 0 w 9157648"/>
              <a:gd name="connsiteY0" fmla="*/ 0 h 566382"/>
              <a:gd name="connsiteX1" fmla="*/ 9157647 w 9157648"/>
              <a:gd name="connsiteY1" fmla="*/ 136478 h 566382"/>
              <a:gd name="connsiteX2" fmla="*/ 9157648 w 9157648"/>
              <a:gd name="connsiteY2" fmla="*/ 566382 h 566382"/>
              <a:gd name="connsiteX3" fmla="*/ 13648 w 9157648"/>
              <a:gd name="connsiteY3" fmla="*/ 566382 h 566382"/>
              <a:gd name="connsiteX4" fmla="*/ 0 w 9157648"/>
              <a:gd name="connsiteY4" fmla="*/ 0 h 566382"/>
              <a:gd name="connsiteX0" fmla="*/ 0 w 9184943"/>
              <a:gd name="connsiteY0" fmla="*/ 0 h 566382"/>
              <a:gd name="connsiteX1" fmla="*/ 9184943 w 9184943"/>
              <a:gd name="connsiteY1" fmla="*/ 313899 h 566382"/>
              <a:gd name="connsiteX2" fmla="*/ 9157648 w 9184943"/>
              <a:gd name="connsiteY2" fmla="*/ 566382 h 566382"/>
              <a:gd name="connsiteX3" fmla="*/ 13648 w 9184943"/>
              <a:gd name="connsiteY3" fmla="*/ 566382 h 566382"/>
              <a:gd name="connsiteX4" fmla="*/ 0 w 9184943"/>
              <a:gd name="connsiteY4" fmla="*/ 0 h 566382"/>
              <a:gd name="connsiteX0" fmla="*/ 0 w 9184943"/>
              <a:gd name="connsiteY0" fmla="*/ 0 h 580030"/>
              <a:gd name="connsiteX1" fmla="*/ 9184943 w 9184943"/>
              <a:gd name="connsiteY1" fmla="*/ 313899 h 580030"/>
              <a:gd name="connsiteX2" fmla="*/ 9157648 w 9184943"/>
              <a:gd name="connsiteY2" fmla="*/ 566382 h 580030"/>
              <a:gd name="connsiteX3" fmla="*/ 13648 w 9184943"/>
              <a:gd name="connsiteY3" fmla="*/ 580030 h 580030"/>
              <a:gd name="connsiteX4" fmla="*/ 0 w 9184943"/>
              <a:gd name="connsiteY4" fmla="*/ 0 h 580030"/>
              <a:gd name="connsiteX0" fmla="*/ 0 w 9157648"/>
              <a:gd name="connsiteY0" fmla="*/ 0 h 580030"/>
              <a:gd name="connsiteX1" fmla="*/ 9145186 w 9157648"/>
              <a:gd name="connsiteY1" fmla="*/ 282094 h 580030"/>
              <a:gd name="connsiteX2" fmla="*/ 9157648 w 9157648"/>
              <a:gd name="connsiteY2" fmla="*/ 566382 h 580030"/>
              <a:gd name="connsiteX3" fmla="*/ 13648 w 9157648"/>
              <a:gd name="connsiteY3" fmla="*/ 580030 h 580030"/>
              <a:gd name="connsiteX4" fmla="*/ 0 w 9157648"/>
              <a:gd name="connsiteY4" fmla="*/ 0 h 580030"/>
              <a:gd name="connsiteX0" fmla="*/ 0 w 9145186"/>
              <a:gd name="connsiteY0" fmla="*/ 0 h 580030"/>
              <a:gd name="connsiteX1" fmla="*/ 9145186 w 9145186"/>
              <a:gd name="connsiteY1" fmla="*/ 282094 h 580030"/>
              <a:gd name="connsiteX2" fmla="*/ 9133794 w 9145186"/>
              <a:gd name="connsiteY2" fmla="*/ 566382 h 580030"/>
              <a:gd name="connsiteX3" fmla="*/ 13648 w 9145186"/>
              <a:gd name="connsiteY3" fmla="*/ 580030 h 580030"/>
              <a:gd name="connsiteX4" fmla="*/ 0 w 9145186"/>
              <a:gd name="connsiteY4" fmla="*/ 0 h 580030"/>
              <a:gd name="connsiteX0" fmla="*/ 0 w 9148439"/>
              <a:gd name="connsiteY0" fmla="*/ 0 h 580030"/>
              <a:gd name="connsiteX1" fmla="*/ 9145186 w 9148439"/>
              <a:gd name="connsiteY1" fmla="*/ 282094 h 580030"/>
              <a:gd name="connsiteX2" fmla="*/ 9133794 w 9148439"/>
              <a:gd name="connsiteY2" fmla="*/ 566382 h 580030"/>
              <a:gd name="connsiteX3" fmla="*/ 13648 w 9148439"/>
              <a:gd name="connsiteY3" fmla="*/ 580030 h 580030"/>
              <a:gd name="connsiteX4" fmla="*/ 0 w 9148439"/>
              <a:gd name="connsiteY4" fmla="*/ 0 h 580030"/>
              <a:gd name="connsiteX0" fmla="*/ 0 w 9153313"/>
              <a:gd name="connsiteY0" fmla="*/ 0 h 580030"/>
              <a:gd name="connsiteX1" fmla="*/ 9145186 w 9153313"/>
              <a:gd name="connsiteY1" fmla="*/ 282094 h 580030"/>
              <a:gd name="connsiteX2" fmla="*/ 9141738 w 9153313"/>
              <a:gd name="connsiteY2" fmla="*/ 566382 h 580030"/>
              <a:gd name="connsiteX3" fmla="*/ 13648 w 9153313"/>
              <a:gd name="connsiteY3" fmla="*/ 580030 h 580030"/>
              <a:gd name="connsiteX4" fmla="*/ 0 w 9153313"/>
              <a:gd name="connsiteY4" fmla="*/ 0 h 580030"/>
              <a:gd name="connsiteX0" fmla="*/ 0 w 9145186"/>
              <a:gd name="connsiteY0" fmla="*/ 0 h 580030"/>
              <a:gd name="connsiteX1" fmla="*/ 9145186 w 9145186"/>
              <a:gd name="connsiteY1" fmla="*/ 282094 h 580030"/>
              <a:gd name="connsiteX2" fmla="*/ 9141738 w 9145186"/>
              <a:gd name="connsiteY2" fmla="*/ 566382 h 580030"/>
              <a:gd name="connsiteX3" fmla="*/ 13648 w 9145186"/>
              <a:gd name="connsiteY3" fmla="*/ 580030 h 580030"/>
              <a:gd name="connsiteX4" fmla="*/ 0 w 9145186"/>
              <a:gd name="connsiteY4" fmla="*/ 0 h 580030"/>
              <a:gd name="connsiteX0" fmla="*/ 0 w 9153313"/>
              <a:gd name="connsiteY0" fmla="*/ 0 h 580030"/>
              <a:gd name="connsiteX1" fmla="*/ 9145186 w 9153313"/>
              <a:gd name="connsiteY1" fmla="*/ 282094 h 580030"/>
              <a:gd name="connsiteX2" fmla="*/ 9141738 w 9153313"/>
              <a:gd name="connsiteY2" fmla="*/ 566382 h 580030"/>
              <a:gd name="connsiteX3" fmla="*/ 13648 w 9153313"/>
              <a:gd name="connsiteY3" fmla="*/ 580030 h 580030"/>
              <a:gd name="connsiteX4" fmla="*/ 0 w 9153313"/>
              <a:gd name="connsiteY4" fmla="*/ 0 h 58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313" h="580030">
                <a:moveTo>
                  <a:pt x="0" y="0"/>
                </a:moveTo>
                <a:lnTo>
                  <a:pt x="9145186" y="282094"/>
                </a:lnTo>
                <a:cubicBezTo>
                  <a:pt x="9145186" y="425395"/>
                  <a:pt x="9165591" y="431032"/>
                  <a:pt x="9141738" y="566382"/>
                </a:cubicBezTo>
                <a:lnTo>
                  <a:pt x="13648" y="580030"/>
                </a:lnTo>
                <a:cubicBezTo>
                  <a:pt x="9099" y="-50042"/>
                  <a:pt x="4549" y="630072"/>
                  <a:pt x="0" y="0"/>
                </a:cubicBezTo>
                <a:close/>
              </a:path>
            </a:pathLst>
          </a:custGeom>
          <a:solidFill>
            <a:srgbClr val="009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3681351"/>
            <a:ext cx="7886700" cy="2137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9AD0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s-MX" dirty="0" smtClean="0">
                <a:latin typeface="Century Gothic" panose="020B0502020202020204" pitchFamily="34" charset="0"/>
              </a:rPr>
              <a:t> Long </a:t>
            </a:r>
            <a:r>
              <a:rPr lang="es-MX" dirty="0" err="1" smtClean="0">
                <a:latin typeface="Century Gothic" panose="020B0502020202020204" pitchFamily="34" charset="0"/>
              </a:rPr>
              <a:t>Method</a:t>
            </a:r>
            <a:endParaRPr lang="es-MX" dirty="0" smtClean="0">
              <a:latin typeface="Century Gothic" panose="020B0502020202020204" pitchFamily="34" charset="0"/>
            </a:endParaRPr>
          </a:p>
          <a:p>
            <a:pPr>
              <a:buClr>
                <a:srgbClr val="009AD0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s-MX" dirty="0" smtClean="0">
                <a:latin typeface="Century Gothic" panose="020B0502020202020204" pitchFamily="34" charset="0"/>
              </a:rPr>
              <a:t> </a:t>
            </a:r>
            <a:r>
              <a:rPr lang="es-MX" dirty="0" err="1" smtClean="0">
                <a:latin typeface="Century Gothic" panose="020B0502020202020204" pitchFamily="34" charset="0"/>
              </a:rPr>
              <a:t>Large</a:t>
            </a:r>
            <a:r>
              <a:rPr lang="es-MX" dirty="0" smtClean="0">
                <a:latin typeface="Century Gothic" panose="020B0502020202020204" pitchFamily="34" charset="0"/>
              </a:rPr>
              <a:t> </a:t>
            </a:r>
            <a:r>
              <a:rPr lang="es-MX" dirty="0" err="1" smtClean="0">
                <a:latin typeface="Century Gothic" panose="020B0502020202020204" pitchFamily="34" charset="0"/>
              </a:rPr>
              <a:t>Class</a:t>
            </a:r>
            <a:endParaRPr lang="es-MX" dirty="0" smtClean="0">
              <a:latin typeface="Century Gothic" panose="020B0502020202020204" pitchFamily="34" charset="0"/>
            </a:endParaRPr>
          </a:p>
          <a:p>
            <a:pPr>
              <a:buClr>
                <a:srgbClr val="009AD0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s-MX" dirty="0" smtClean="0">
                <a:latin typeface="Century Gothic" panose="020B0502020202020204" pitchFamily="34" charset="0"/>
              </a:rPr>
              <a:t> </a:t>
            </a:r>
            <a:r>
              <a:rPr lang="es-MX" dirty="0" err="1" smtClean="0">
                <a:latin typeface="Century Gothic" panose="020B0502020202020204" pitchFamily="34" charset="0"/>
              </a:rPr>
              <a:t>Primitive</a:t>
            </a:r>
            <a:r>
              <a:rPr lang="es-MX" dirty="0" smtClean="0">
                <a:latin typeface="Century Gothic" panose="020B0502020202020204" pitchFamily="34" charset="0"/>
              </a:rPr>
              <a:t> </a:t>
            </a:r>
            <a:r>
              <a:rPr lang="es-MX" dirty="0" err="1" smtClean="0">
                <a:latin typeface="Century Gothic" panose="020B0502020202020204" pitchFamily="34" charset="0"/>
              </a:rPr>
              <a:t>Obsession</a:t>
            </a:r>
            <a:endParaRPr lang="es-MX" dirty="0" smtClean="0">
              <a:latin typeface="Century Gothic" panose="020B0502020202020204" pitchFamily="34" charset="0"/>
            </a:endParaRPr>
          </a:p>
          <a:p>
            <a:pPr>
              <a:buClr>
                <a:srgbClr val="009AD0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s-MX" dirty="0" smtClean="0">
                <a:latin typeface="Century Gothic" panose="020B0502020202020204" pitchFamily="34" charset="0"/>
              </a:rPr>
              <a:t> Long </a:t>
            </a:r>
            <a:r>
              <a:rPr lang="es-MX" dirty="0" err="1" smtClean="0">
                <a:latin typeface="Century Gothic" panose="020B0502020202020204" pitchFamily="34" charset="0"/>
              </a:rPr>
              <a:t>Parameter</a:t>
            </a:r>
            <a:r>
              <a:rPr lang="es-MX" dirty="0" smtClean="0">
                <a:latin typeface="Century Gothic" panose="020B0502020202020204" pitchFamily="34" charset="0"/>
              </a:rPr>
              <a:t> </a:t>
            </a:r>
            <a:r>
              <a:rPr lang="es-MX" dirty="0" err="1" smtClean="0">
                <a:latin typeface="Century Gothic" panose="020B0502020202020204" pitchFamily="34" charset="0"/>
              </a:rPr>
              <a:t>List</a:t>
            </a:r>
            <a:endParaRPr lang="en-US" dirty="0" smtClean="0">
              <a:latin typeface="Century Gothic" panose="020B0502020202020204" pitchFamily="34" charset="0"/>
            </a:endParaRPr>
          </a:p>
        </p:txBody>
      </p:sp>
      <p:pic>
        <p:nvPicPr>
          <p:cNvPr id="8194" name="Picture 2" descr="http://vignette3.wikia.nocookie.net/powerpuff/images/f/f7/Cat8.png/revision/latest?cb=201410191303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605" y="906838"/>
            <a:ext cx="4623886" cy="347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47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https://refactoring.guru/images/refactoring-illustrations/alternative-classes-with-different-interfaces-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1"/>
          <a:stretch/>
        </p:blipFill>
        <p:spPr bwMode="auto">
          <a:xfrm>
            <a:off x="5954491" y="4096820"/>
            <a:ext cx="3189509" cy="199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refactoring.guru/images/refactoring-illustrations/temporary-field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040" y="2180628"/>
            <a:ext cx="2641182" cy="167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15" y="-230182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 panose="02060603020205020403" pitchFamily="18" charset="0"/>
              </a:rPr>
              <a:t>OO ABUSERS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ckwell" panose="02060603020205020403" pitchFamily="18" charset="0"/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383" y="735944"/>
            <a:ext cx="8429729" cy="893824"/>
          </a:xfrm>
          <a:solidFill>
            <a:schemeClr val="bg1">
              <a:lumMod val="85000"/>
              <a:alpha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entury Gothic" panose="020B0502020202020204" pitchFamily="34" charset="0"/>
              </a:rPr>
              <a:t>No se </a:t>
            </a:r>
            <a:r>
              <a:rPr lang="en-US" dirty="0" err="1" smtClean="0">
                <a:latin typeface="Century Gothic" panose="020B0502020202020204" pitchFamily="34" charset="0"/>
              </a:rPr>
              <a:t>explotan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las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posibilidades</a:t>
            </a:r>
            <a:r>
              <a:rPr lang="en-US" dirty="0" smtClean="0">
                <a:latin typeface="Century Gothic" panose="020B0502020202020204" pitchFamily="34" charset="0"/>
              </a:rPr>
              <a:t> de la </a:t>
            </a:r>
            <a:r>
              <a:rPr lang="en-US" dirty="0" err="1" smtClean="0">
                <a:latin typeface="Century Gothic" panose="020B0502020202020204" pitchFamily="34" charset="0"/>
              </a:rPr>
              <a:t>programaci</a:t>
            </a:r>
            <a:r>
              <a:rPr lang="es-MX" dirty="0" err="1" smtClean="0">
                <a:latin typeface="Century Gothic" panose="020B0502020202020204" pitchFamily="34" charset="0"/>
              </a:rPr>
              <a:t>ón</a:t>
            </a:r>
            <a:r>
              <a:rPr lang="es-MX" dirty="0" smtClean="0">
                <a:latin typeface="Century Gothic" panose="020B0502020202020204" pitchFamily="34" charset="0"/>
              </a:rPr>
              <a:t> orientada a objetos</a:t>
            </a:r>
          </a:p>
          <a:p>
            <a:pPr marL="0" indent="0">
              <a:buNone/>
            </a:pPr>
            <a:endParaRPr lang="es-MX" dirty="0" smtClean="0">
              <a:latin typeface="Century Gothic" panose="020B0502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03866" y="4096820"/>
            <a:ext cx="2671948" cy="1237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FCDFF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n-US" sz="2000" dirty="0" smtClean="0">
                <a:latin typeface="Century Gothic" panose="020B0502020202020204" pitchFamily="34" charset="0"/>
              </a:rPr>
              <a:t> Alternative Classes with Different Interfaces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pic>
        <p:nvPicPr>
          <p:cNvPr id="7170" name="Picture 2" descr="https://refactoring.guru/images/refactoring-illustrations/switch-statements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3" y="2155263"/>
            <a:ext cx="3709018" cy="177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2360" y="1784763"/>
            <a:ext cx="3686483" cy="538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FCDFF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n-US" dirty="0" smtClean="0">
                <a:latin typeface="Century Gothic" panose="020B0502020202020204" pitchFamily="34" charset="0"/>
              </a:rPr>
              <a:t> Switch Statements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778648" y="1818375"/>
            <a:ext cx="3296574" cy="558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FCDFF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n-US" dirty="0" smtClean="0">
                <a:latin typeface="Century Gothic" panose="020B0502020202020204" pitchFamily="34" charset="0"/>
              </a:rPr>
              <a:t> Temporary Field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019" y="4047548"/>
            <a:ext cx="3670464" cy="534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FCDFF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n-US" dirty="0" smtClean="0">
                <a:latin typeface="Century Gothic" panose="020B0502020202020204" pitchFamily="34" charset="0"/>
              </a:rPr>
              <a:t> Refused Bequest</a:t>
            </a:r>
          </a:p>
        </p:txBody>
      </p:sp>
      <p:pic>
        <p:nvPicPr>
          <p:cNvPr id="7174" name="Picture 6" descr="https://refactoring.guru/images/refactoring-illustrations/refused-bequest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6" y="4582019"/>
            <a:ext cx="324802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11 Conector recto"/>
          <p:cNvCxnSpPr/>
          <p:nvPr/>
        </p:nvCxnSpPr>
        <p:spPr>
          <a:xfrm>
            <a:off x="16019" y="3854318"/>
            <a:ext cx="8926100" cy="0"/>
          </a:xfrm>
          <a:prstGeom prst="line">
            <a:avLst/>
          </a:prstGeom>
          <a:ln w="38100">
            <a:solidFill>
              <a:srgbClr val="B9E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4203866" y="1924833"/>
            <a:ext cx="0" cy="4001985"/>
          </a:xfrm>
          <a:prstGeom prst="line">
            <a:avLst/>
          </a:prstGeom>
          <a:ln w="38100">
            <a:solidFill>
              <a:srgbClr val="B9E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3 Rectángulo"/>
          <p:cNvSpPr/>
          <p:nvPr/>
        </p:nvSpPr>
        <p:spPr>
          <a:xfrm>
            <a:off x="0" y="6198919"/>
            <a:ext cx="9144000" cy="659080"/>
          </a:xfrm>
          <a:prstGeom prst="rect">
            <a:avLst/>
          </a:prstGeom>
          <a:solidFill>
            <a:srgbClr val="3F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4 Rectángulo"/>
          <p:cNvSpPr/>
          <p:nvPr/>
        </p:nvSpPr>
        <p:spPr>
          <a:xfrm>
            <a:off x="-13648" y="6436622"/>
            <a:ext cx="9162527" cy="435025"/>
          </a:xfrm>
          <a:custGeom>
            <a:avLst/>
            <a:gdLst>
              <a:gd name="connsiteX0" fmla="*/ 0 w 9144000"/>
              <a:gd name="connsiteY0" fmla="*/ 0 h 1726442"/>
              <a:gd name="connsiteX1" fmla="*/ 9144000 w 9144000"/>
              <a:gd name="connsiteY1" fmla="*/ 0 h 1726442"/>
              <a:gd name="connsiteX2" fmla="*/ 9144000 w 9144000"/>
              <a:gd name="connsiteY2" fmla="*/ 1726442 h 1726442"/>
              <a:gd name="connsiteX3" fmla="*/ 0 w 9144000"/>
              <a:gd name="connsiteY3" fmla="*/ 1726442 h 1726442"/>
              <a:gd name="connsiteX4" fmla="*/ 0 w 9144000"/>
              <a:gd name="connsiteY4" fmla="*/ 0 h 1726442"/>
              <a:gd name="connsiteX0" fmla="*/ 0 w 9157648"/>
              <a:gd name="connsiteY0" fmla="*/ 0 h 1890215"/>
              <a:gd name="connsiteX1" fmla="*/ 9157648 w 9157648"/>
              <a:gd name="connsiteY1" fmla="*/ 163773 h 1890215"/>
              <a:gd name="connsiteX2" fmla="*/ 9157648 w 9157648"/>
              <a:gd name="connsiteY2" fmla="*/ 1890215 h 1890215"/>
              <a:gd name="connsiteX3" fmla="*/ 13648 w 9157648"/>
              <a:gd name="connsiteY3" fmla="*/ 1890215 h 1890215"/>
              <a:gd name="connsiteX4" fmla="*/ 0 w 9157648"/>
              <a:gd name="connsiteY4" fmla="*/ 0 h 1890215"/>
              <a:gd name="connsiteX0" fmla="*/ 0 w 9184944"/>
              <a:gd name="connsiteY0" fmla="*/ 0 h 1890215"/>
              <a:gd name="connsiteX1" fmla="*/ 9184944 w 9184944"/>
              <a:gd name="connsiteY1" fmla="*/ 1282890 h 1890215"/>
              <a:gd name="connsiteX2" fmla="*/ 9157648 w 9184944"/>
              <a:gd name="connsiteY2" fmla="*/ 1890215 h 1890215"/>
              <a:gd name="connsiteX3" fmla="*/ 13648 w 9184944"/>
              <a:gd name="connsiteY3" fmla="*/ 1890215 h 1890215"/>
              <a:gd name="connsiteX4" fmla="*/ 0 w 9184944"/>
              <a:gd name="connsiteY4" fmla="*/ 0 h 1890215"/>
              <a:gd name="connsiteX0" fmla="*/ 0 w 9212239"/>
              <a:gd name="connsiteY0" fmla="*/ 0 h 1890215"/>
              <a:gd name="connsiteX1" fmla="*/ 9212239 w 9212239"/>
              <a:gd name="connsiteY1" fmla="*/ 1460311 h 1890215"/>
              <a:gd name="connsiteX2" fmla="*/ 9157648 w 9212239"/>
              <a:gd name="connsiteY2" fmla="*/ 1890215 h 1890215"/>
              <a:gd name="connsiteX3" fmla="*/ 13648 w 9212239"/>
              <a:gd name="connsiteY3" fmla="*/ 1890215 h 1890215"/>
              <a:gd name="connsiteX4" fmla="*/ 0 w 9212239"/>
              <a:gd name="connsiteY4" fmla="*/ 0 h 1890215"/>
              <a:gd name="connsiteX0" fmla="*/ 0 w 9225886"/>
              <a:gd name="connsiteY0" fmla="*/ 0 h 1685499"/>
              <a:gd name="connsiteX1" fmla="*/ 9225886 w 9225886"/>
              <a:gd name="connsiteY1" fmla="*/ 1255595 h 1685499"/>
              <a:gd name="connsiteX2" fmla="*/ 9171295 w 9225886"/>
              <a:gd name="connsiteY2" fmla="*/ 1685499 h 1685499"/>
              <a:gd name="connsiteX3" fmla="*/ 27295 w 9225886"/>
              <a:gd name="connsiteY3" fmla="*/ 1685499 h 1685499"/>
              <a:gd name="connsiteX4" fmla="*/ 0 w 9225886"/>
              <a:gd name="connsiteY4" fmla="*/ 0 h 1685499"/>
              <a:gd name="connsiteX0" fmla="*/ 0 w 9171295"/>
              <a:gd name="connsiteY0" fmla="*/ 0 h 1685499"/>
              <a:gd name="connsiteX1" fmla="*/ 9171294 w 9171295"/>
              <a:gd name="connsiteY1" fmla="*/ 1255595 h 1685499"/>
              <a:gd name="connsiteX2" fmla="*/ 9171295 w 9171295"/>
              <a:gd name="connsiteY2" fmla="*/ 1685499 h 1685499"/>
              <a:gd name="connsiteX3" fmla="*/ 27295 w 9171295"/>
              <a:gd name="connsiteY3" fmla="*/ 1685499 h 1685499"/>
              <a:gd name="connsiteX4" fmla="*/ 0 w 9171295"/>
              <a:gd name="connsiteY4" fmla="*/ 0 h 1685499"/>
              <a:gd name="connsiteX0" fmla="*/ 0 w 9157648"/>
              <a:gd name="connsiteY0" fmla="*/ 0 h 566382"/>
              <a:gd name="connsiteX1" fmla="*/ 9157647 w 9157648"/>
              <a:gd name="connsiteY1" fmla="*/ 136478 h 566382"/>
              <a:gd name="connsiteX2" fmla="*/ 9157648 w 9157648"/>
              <a:gd name="connsiteY2" fmla="*/ 566382 h 566382"/>
              <a:gd name="connsiteX3" fmla="*/ 13648 w 9157648"/>
              <a:gd name="connsiteY3" fmla="*/ 566382 h 566382"/>
              <a:gd name="connsiteX4" fmla="*/ 0 w 9157648"/>
              <a:gd name="connsiteY4" fmla="*/ 0 h 566382"/>
              <a:gd name="connsiteX0" fmla="*/ 0 w 9184943"/>
              <a:gd name="connsiteY0" fmla="*/ 0 h 566382"/>
              <a:gd name="connsiteX1" fmla="*/ 9184943 w 9184943"/>
              <a:gd name="connsiteY1" fmla="*/ 313899 h 566382"/>
              <a:gd name="connsiteX2" fmla="*/ 9157648 w 9184943"/>
              <a:gd name="connsiteY2" fmla="*/ 566382 h 566382"/>
              <a:gd name="connsiteX3" fmla="*/ 13648 w 9184943"/>
              <a:gd name="connsiteY3" fmla="*/ 566382 h 566382"/>
              <a:gd name="connsiteX4" fmla="*/ 0 w 9184943"/>
              <a:gd name="connsiteY4" fmla="*/ 0 h 566382"/>
              <a:gd name="connsiteX0" fmla="*/ 0 w 9184943"/>
              <a:gd name="connsiteY0" fmla="*/ 0 h 580030"/>
              <a:gd name="connsiteX1" fmla="*/ 9184943 w 9184943"/>
              <a:gd name="connsiteY1" fmla="*/ 313899 h 580030"/>
              <a:gd name="connsiteX2" fmla="*/ 9157648 w 9184943"/>
              <a:gd name="connsiteY2" fmla="*/ 566382 h 580030"/>
              <a:gd name="connsiteX3" fmla="*/ 13648 w 9184943"/>
              <a:gd name="connsiteY3" fmla="*/ 580030 h 580030"/>
              <a:gd name="connsiteX4" fmla="*/ 0 w 9184943"/>
              <a:gd name="connsiteY4" fmla="*/ 0 h 580030"/>
              <a:gd name="connsiteX0" fmla="*/ 0 w 9157648"/>
              <a:gd name="connsiteY0" fmla="*/ 0 h 580030"/>
              <a:gd name="connsiteX1" fmla="*/ 9145186 w 9157648"/>
              <a:gd name="connsiteY1" fmla="*/ 282094 h 580030"/>
              <a:gd name="connsiteX2" fmla="*/ 9157648 w 9157648"/>
              <a:gd name="connsiteY2" fmla="*/ 566382 h 580030"/>
              <a:gd name="connsiteX3" fmla="*/ 13648 w 9157648"/>
              <a:gd name="connsiteY3" fmla="*/ 580030 h 580030"/>
              <a:gd name="connsiteX4" fmla="*/ 0 w 9157648"/>
              <a:gd name="connsiteY4" fmla="*/ 0 h 580030"/>
              <a:gd name="connsiteX0" fmla="*/ 0 w 9145186"/>
              <a:gd name="connsiteY0" fmla="*/ 0 h 580030"/>
              <a:gd name="connsiteX1" fmla="*/ 9145186 w 9145186"/>
              <a:gd name="connsiteY1" fmla="*/ 282094 h 580030"/>
              <a:gd name="connsiteX2" fmla="*/ 9133794 w 9145186"/>
              <a:gd name="connsiteY2" fmla="*/ 566382 h 580030"/>
              <a:gd name="connsiteX3" fmla="*/ 13648 w 9145186"/>
              <a:gd name="connsiteY3" fmla="*/ 580030 h 580030"/>
              <a:gd name="connsiteX4" fmla="*/ 0 w 9145186"/>
              <a:gd name="connsiteY4" fmla="*/ 0 h 580030"/>
              <a:gd name="connsiteX0" fmla="*/ 0 w 9148439"/>
              <a:gd name="connsiteY0" fmla="*/ 0 h 580030"/>
              <a:gd name="connsiteX1" fmla="*/ 9145186 w 9148439"/>
              <a:gd name="connsiteY1" fmla="*/ 282094 h 580030"/>
              <a:gd name="connsiteX2" fmla="*/ 9133794 w 9148439"/>
              <a:gd name="connsiteY2" fmla="*/ 566382 h 580030"/>
              <a:gd name="connsiteX3" fmla="*/ 13648 w 9148439"/>
              <a:gd name="connsiteY3" fmla="*/ 580030 h 580030"/>
              <a:gd name="connsiteX4" fmla="*/ 0 w 9148439"/>
              <a:gd name="connsiteY4" fmla="*/ 0 h 580030"/>
              <a:gd name="connsiteX0" fmla="*/ 0 w 9153313"/>
              <a:gd name="connsiteY0" fmla="*/ 0 h 580030"/>
              <a:gd name="connsiteX1" fmla="*/ 9145186 w 9153313"/>
              <a:gd name="connsiteY1" fmla="*/ 282094 h 580030"/>
              <a:gd name="connsiteX2" fmla="*/ 9141738 w 9153313"/>
              <a:gd name="connsiteY2" fmla="*/ 566382 h 580030"/>
              <a:gd name="connsiteX3" fmla="*/ 13648 w 9153313"/>
              <a:gd name="connsiteY3" fmla="*/ 580030 h 580030"/>
              <a:gd name="connsiteX4" fmla="*/ 0 w 9153313"/>
              <a:gd name="connsiteY4" fmla="*/ 0 h 580030"/>
              <a:gd name="connsiteX0" fmla="*/ 0 w 9145186"/>
              <a:gd name="connsiteY0" fmla="*/ 0 h 580030"/>
              <a:gd name="connsiteX1" fmla="*/ 9145186 w 9145186"/>
              <a:gd name="connsiteY1" fmla="*/ 282094 h 580030"/>
              <a:gd name="connsiteX2" fmla="*/ 9141738 w 9145186"/>
              <a:gd name="connsiteY2" fmla="*/ 566382 h 580030"/>
              <a:gd name="connsiteX3" fmla="*/ 13648 w 9145186"/>
              <a:gd name="connsiteY3" fmla="*/ 580030 h 580030"/>
              <a:gd name="connsiteX4" fmla="*/ 0 w 9145186"/>
              <a:gd name="connsiteY4" fmla="*/ 0 h 580030"/>
              <a:gd name="connsiteX0" fmla="*/ 0 w 9153313"/>
              <a:gd name="connsiteY0" fmla="*/ 0 h 580030"/>
              <a:gd name="connsiteX1" fmla="*/ 9145186 w 9153313"/>
              <a:gd name="connsiteY1" fmla="*/ 282094 h 580030"/>
              <a:gd name="connsiteX2" fmla="*/ 9141738 w 9153313"/>
              <a:gd name="connsiteY2" fmla="*/ 566382 h 580030"/>
              <a:gd name="connsiteX3" fmla="*/ 13648 w 9153313"/>
              <a:gd name="connsiteY3" fmla="*/ 580030 h 580030"/>
              <a:gd name="connsiteX4" fmla="*/ 0 w 9153313"/>
              <a:gd name="connsiteY4" fmla="*/ 0 h 58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313" h="580030">
                <a:moveTo>
                  <a:pt x="0" y="0"/>
                </a:moveTo>
                <a:lnTo>
                  <a:pt x="9145186" y="282094"/>
                </a:lnTo>
                <a:cubicBezTo>
                  <a:pt x="9145186" y="425395"/>
                  <a:pt x="9165591" y="431032"/>
                  <a:pt x="9141738" y="566382"/>
                </a:cubicBezTo>
                <a:lnTo>
                  <a:pt x="13648" y="580030"/>
                </a:lnTo>
                <a:cubicBezTo>
                  <a:pt x="9099" y="-50042"/>
                  <a:pt x="4549" y="630072"/>
                  <a:pt x="0" y="0"/>
                </a:cubicBezTo>
                <a:close/>
              </a:path>
            </a:pathLst>
          </a:custGeom>
          <a:solidFill>
            <a:srgbClr val="009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378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17" y="-278816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 panose="02060603020205020403" pitchFamily="18" charset="0"/>
              </a:rPr>
              <a:t>CHANGE PREVENTERS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860" y="719487"/>
            <a:ext cx="8099714" cy="1321336"/>
          </a:xfrm>
          <a:solidFill>
            <a:schemeClr val="bg1">
              <a:lumMod val="85000"/>
              <a:alpha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entury Gothic" panose="020B0502020202020204" pitchFamily="34" charset="0"/>
              </a:rPr>
              <a:t>No </a:t>
            </a:r>
            <a:r>
              <a:rPr lang="en-US" dirty="0" err="1" smtClean="0">
                <a:latin typeface="Century Gothic" panose="020B0502020202020204" pitchFamily="34" charset="0"/>
              </a:rPr>
              <a:t>permiten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cambiar</a:t>
            </a:r>
            <a:r>
              <a:rPr lang="en-US" dirty="0" smtClean="0">
                <a:latin typeface="Century Gothic" panose="020B0502020202020204" pitchFamily="34" charset="0"/>
              </a:rPr>
              <a:t> o </a:t>
            </a:r>
            <a:r>
              <a:rPr lang="en-US" dirty="0" err="1" smtClean="0">
                <a:latin typeface="Century Gothic" panose="020B0502020202020204" pitchFamily="34" charset="0"/>
              </a:rPr>
              <a:t>desarrollar</a:t>
            </a:r>
            <a:r>
              <a:rPr lang="en-US" dirty="0" smtClean="0">
                <a:latin typeface="Century Gothic" panose="020B0502020202020204" pitchFamily="34" charset="0"/>
              </a:rPr>
              <a:t> software y </a:t>
            </a:r>
            <a:r>
              <a:rPr lang="en-US" dirty="0" err="1" smtClean="0">
                <a:latin typeface="Century Gothic" panose="020B0502020202020204" pitchFamily="34" charset="0"/>
              </a:rPr>
              <a:t>violan</a:t>
            </a:r>
            <a:r>
              <a:rPr lang="en-US" dirty="0" smtClean="0">
                <a:latin typeface="Century Gothic" panose="020B0502020202020204" pitchFamily="34" charset="0"/>
              </a:rPr>
              <a:t> el principio de </a:t>
            </a:r>
            <a:r>
              <a:rPr lang="en-US" dirty="0" err="1" smtClean="0">
                <a:latin typeface="Century Gothic" panose="020B0502020202020204" pitchFamily="34" charset="0"/>
              </a:rPr>
              <a:t>uno</a:t>
            </a:r>
            <a:r>
              <a:rPr lang="en-US" dirty="0" smtClean="0">
                <a:latin typeface="Century Gothic" panose="020B0502020202020204" pitchFamily="34" charset="0"/>
              </a:rPr>
              <a:t> a </a:t>
            </a:r>
            <a:r>
              <a:rPr lang="en-US" dirty="0" err="1" smtClean="0">
                <a:latin typeface="Century Gothic" panose="020B0502020202020204" pitchFamily="34" charset="0"/>
              </a:rPr>
              <a:t>uno</a:t>
            </a:r>
            <a:r>
              <a:rPr lang="en-US" dirty="0" smtClean="0">
                <a:latin typeface="Century Gothic" panose="020B0502020202020204" pitchFamily="34" charset="0"/>
              </a:rPr>
              <a:t> (</a:t>
            </a:r>
            <a:r>
              <a:rPr lang="en-US" dirty="0" err="1" smtClean="0">
                <a:latin typeface="Century Gothic" panose="020B0502020202020204" pitchFamily="34" charset="0"/>
              </a:rPr>
              <a:t>cambios</a:t>
            </a:r>
            <a:r>
              <a:rPr lang="en-US" dirty="0" smtClean="0">
                <a:latin typeface="Century Gothic" panose="020B0502020202020204" pitchFamily="34" charset="0"/>
              </a:rPr>
              <a:t> vs </a:t>
            </a:r>
            <a:r>
              <a:rPr lang="en-US" dirty="0" err="1" smtClean="0">
                <a:latin typeface="Century Gothic" panose="020B0502020202020204" pitchFamily="34" charset="0"/>
              </a:rPr>
              <a:t>clases</a:t>
            </a:r>
            <a:r>
              <a:rPr lang="en-US" dirty="0" smtClean="0">
                <a:latin typeface="Century Gothic" panose="020B0502020202020204" pitchFamily="34" charset="0"/>
              </a:rPr>
              <a:t>)</a:t>
            </a:r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0" y="6198919"/>
            <a:ext cx="9144000" cy="659080"/>
          </a:xfrm>
          <a:prstGeom prst="rect">
            <a:avLst/>
          </a:prstGeom>
          <a:solidFill>
            <a:srgbClr val="3F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-13648" y="6436622"/>
            <a:ext cx="9162527" cy="435025"/>
          </a:xfrm>
          <a:custGeom>
            <a:avLst/>
            <a:gdLst>
              <a:gd name="connsiteX0" fmla="*/ 0 w 9144000"/>
              <a:gd name="connsiteY0" fmla="*/ 0 h 1726442"/>
              <a:gd name="connsiteX1" fmla="*/ 9144000 w 9144000"/>
              <a:gd name="connsiteY1" fmla="*/ 0 h 1726442"/>
              <a:gd name="connsiteX2" fmla="*/ 9144000 w 9144000"/>
              <a:gd name="connsiteY2" fmla="*/ 1726442 h 1726442"/>
              <a:gd name="connsiteX3" fmla="*/ 0 w 9144000"/>
              <a:gd name="connsiteY3" fmla="*/ 1726442 h 1726442"/>
              <a:gd name="connsiteX4" fmla="*/ 0 w 9144000"/>
              <a:gd name="connsiteY4" fmla="*/ 0 h 1726442"/>
              <a:gd name="connsiteX0" fmla="*/ 0 w 9157648"/>
              <a:gd name="connsiteY0" fmla="*/ 0 h 1890215"/>
              <a:gd name="connsiteX1" fmla="*/ 9157648 w 9157648"/>
              <a:gd name="connsiteY1" fmla="*/ 163773 h 1890215"/>
              <a:gd name="connsiteX2" fmla="*/ 9157648 w 9157648"/>
              <a:gd name="connsiteY2" fmla="*/ 1890215 h 1890215"/>
              <a:gd name="connsiteX3" fmla="*/ 13648 w 9157648"/>
              <a:gd name="connsiteY3" fmla="*/ 1890215 h 1890215"/>
              <a:gd name="connsiteX4" fmla="*/ 0 w 9157648"/>
              <a:gd name="connsiteY4" fmla="*/ 0 h 1890215"/>
              <a:gd name="connsiteX0" fmla="*/ 0 w 9184944"/>
              <a:gd name="connsiteY0" fmla="*/ 0 h 1890215"/>
              <a:gd name="connsiteX1" fmla="*/ 9184944 w 9184944"/>
              <a:gd name="connsiteY1" fmla="*/ 1282890 h 1890215"/>
              <a:gd name="connsiteX2" fmla="*/ 9157648 w 9184944"/>
              <a:gd name="connsiteY2" fmla="*/ 1890215 h 1890215"/>
              <a:gd name="connsiteX3" fmla="*/ 13648 w 9184944"/>
              <a:gd name="connsiteY3" fmla="*/ 1890215 h 1890215"/>
              <a:gd name="connsiteX4" fmla="*/ 0 w 9184944"/>
              <a:gd name="connsiteY4" fmla="*/ 0 h 1890215"/>
              <a:gd name="connsiteX0" fmla="*/ 0 w 9212239"/>
              <a:gd name="connsiteY0" fmla="*/ 0 h 1890215"/>
              <a:gd name="connsiteX1" fmla="*/ 9212239 w 9212239"/>
              <a:gd name="connsiteY1" fmla="*/ 1460311 h 1890215"/>
              <a:gd name="connsiteX2" fmla="*/ 9157648 w 9212239"/>
              <a:gd name="connsiteY2" fmla="*/ 1890215 h 1890215"/>
              <a:gd name="connsiteX3" fmla="*/ 13648 w 9212239"/>
              <a:gd name="connsiteY3" fmla="*/ 1890215 h 1890215"/>
              <a:gd name="connsiteX4" fmla="*/ 0 w 9212239"/>
              <a:gd name="connsiteY4" fmla="*/ 0 h 1890215"/>
              <a:gd name="connsiteX0" fmla="*/ 0 w 9225886"/>
              <a:gd name="connsiteY0" fmla="*/ 0 h 1685499"/>
              <a:gd name="connsiteX1" fmla="*/ 9225886 w 9225886"/>
              <a:gd name="connsiteY1" fmla="*/ 1255595 h 1685499"/>
              <a:gd name="connsiteX2" fmla="*/ 9171295 w 9225886"/>
              <a:gd name="connsiteY2" fmla="*/ 1685499 h 1685499"/>
              <a:gd name="connsiteX3" fmla="*/ 27295 w 9225886"/>
              <a:gd name="connsiteY3" fmla="*/ 1685499 h 1685499"/>
              <a:gd name="connsiteX4" fmla="*/ 0 w 9225886"/>
              <a:gd name="connsiteY4" fmla="*/ 0 h 1685499"/>
              <a:gd name="connsiteX0" fmla="*/ 0 w 9171295"/>
              <a:gd name="connsiteY0" fmla="*/ 0 h 1685499"/>
              <a:gd name="connsiteX1" fmla="*/ 9171294 w 9171295"/>
              <a:gd name="connsiteY1" fmla="*/ 1255595 h 1685499"/>
              <a:gd name="connsiteX2" fmla="*/ 9171295 w 9171295"/>
              <a:gd name="connsiteY2" fmla="*/ 1685499 h 1685499"/>
              <a:gd name="connsiteX3" fmla="*/ 27295 w 9171295"/>
              <a:gd name="connsiteY3" fmla="*/ 1685499 h 1685499"/>
              <a:gd name="connsiteX4" fmla="*/ 0 w 9171295"/>
              <a:gd name="connsiteY4" fmla="*/ 0 h 1685499"/>
              <a:gd name="connsiteX0" fmla="*/ 0 w 9157648"/>
              <a:gd name="connsiteY0" fmla="*/ 0 h 566382"/>
              <a:gd name="connsiteX1" fmla="*/ 9157647 w 9157648"/>
              <a:gd name="connsiteY1" fmla="*/ 136478 h 566382"/>
              <a:gd name="connsiteX2" fmla="*/ 9157648 w 9157648"/>
              <a:gd name="connsiteY2" fmla="*/ 566382 h 566382"/>
              <a:gd name="connsiteX3" fmla="*/ 13648 w 9157648"/>
              <a:gd name="connsiteY3" fmla="*/ 566382 h 566382"/>
              <a:gd name="connsiteX4" fmla="*/ 0 w 9157648"/>
              <a:gd name="connsiteY4" fmla="*/ 0 h 566382"/>
              <a:gd name="connsiteX0" fmla="*/ 0 w 9184943"/>
              <a:gd name="connsiteY0" fmla="*/ 0 h 566382"/>
              <a:gd name="connsiteX1" fmla="*/ 9184943 w 9184943"/>
              <a:gd name="connsiteY1" fmla="*/ 313899 h 566382"/>
              <a:gd name="connsiteX2" fmla="*/ 9157648 w 9184943"/>
              <a:gd name="connsiteY2" fmla="*/ 566382 h 566382"/>
              <a:gd name="connsiteX3" fmla="*/ 13648 w 9184943"/>
              <a:gd name="connsiteY3" fmla="*/ 566382 h 566382"/>
              <a:gd name="connsiteX4" fmla="*/ 0 w 9184943"/>
              <a:gd name="connsiteY4" fmla="*/ 0 h 566382"/>
              <a:gd name="connsiteX0" fmla="*/ 0 w 9184943"/>
              <a:gd name="connsiteY0" fmla="*/ 0 h 580030"/>
              <a:gd name="connsiteX1" fmla="*/ 9184943 w 9184943"/>
              <a:gd name="connsiteY1" fmla="*/ 313899 h 580030"/>
              <a:gd name="connsiteX2" fmla="*/ 9157648 w 9184943"/>
              <a:gd name="connsiteY2" fmla="*/ 566382 h 580030"/>
              <a:gd name="connsiteX3" fmla="*/ 13648 w 9184943"/>
              <a:gd name="connsiteY3" fmla="*/ 580030 h 580030"/>
              <a:gd name="connsiteX4" fmla="*/ 0 w 9184943"/>
              <a:gd name="connsiteY4" fmla="*/ 0 h 580030"/>
              <a:gd name="connsiteX0" fmla="*/ 0 w 9157648"/>
              <a:gd name="connsiteY0" fmla="*/ 0 h 580030"/>
              <a:gd name="connsiteX1" fmla="*/ 9145186 w 9157648"/>
              <a:gd name="connsiteY1" fmla="*/ 282094 h 580030"/>
              <a:gd name="connsiteX2" fmla="*/ 9157648 w 9157648"/>
              <a:gd name="connsiteY2" fmla="*/ 566382 h 580030"/>
              <a:gd name="connsiteX3" fmla="*/ 13648 w 9157648"/>
              <a:gd name="connsiteY3" fmla="*/ 580030 h 580030"/>
              <a:gd name="connsiteX4" fmla="*/ 0 w 9157648"/>
              <a:gd name="connsiteY4" fmla="*/ 0 h 580030"/>
              <a:gd name="connsiteX0" fmla="*/ 0 w 9145186"/>
              <a:gd name="connsiteY0" fmla="*/ 0 h 580030"/>
              <a:gd name="connsiteX1" fmla="*/ 9145186 w 9145186"/>
              <a:gd name="connsiteY1" fmla="*/ 282094 h 580030"/>
              <a:gd name="connsiteX2" fmla="*/ 9133794 w 9145186"/>
              <a:gd name="connsiteY2" fmla="*/ 566382 h 580030"/>
              <a:gd name="connsiteX3" fmla="*/ 13648 w 9145186"/>
              <a:gd name="connsiteY3" fmla="*/ 580030 h 580030"/>
              <a:gd name="connsiteX4" fmla="*/ 0 w 9145186"/>
              <a:gd name="connsiteY4" fmla="*/ 0 h 580030"/>
              <a:gd name="connsiteX0" fmla="*/ 0 w 9148439"/>
              <a:gd name="connsiteY0" fmla="*/ 0 h 580030"/>
              <a:gd name="connsiteX1" fmla="*/ 9145186 w 9148439"/>
              <a:gd name="connsiteY1" fmla="*/ 282094 h 580030"/>
              <a:gd name="connsiteX2" fmla="*/ 9133794 w 9148439"/>
              <a:gd name="connsiteY2" fmla="*/ 566382 h 580030"/>
              <a:gd name="connsiteX3" fmla="*/ 13648 w 9148439"/>
              <a:gd name="connsiteY3" fmla="*/ 580030 h 580030"/>
              <a:gd name="connsiteX4" fmla="*/ 0 w 9148439"/>
              <a:gd name="connsiteY4" fmla="*/ 0 h 580030"/>
              <a:gd name="connsiteX0" fmla="*/ 0 w 9153313"/>
              <a:gd name="connsiteY0" fmla="*/ 0 h 580030"/>
              <a:gd name="connsiteX1" fmla="*/ 9145186 w 9153313"/>
              <a:gd name="connsiteY1" fmla="*/ 282094 h 580030"/>
              <a:gd name="connsiteX2" fmla="*/ 9141738 w 9153313"/>
              <a:gd name="connsiteY2" fmla="*/ 566382 h 580030"/>
              <a:gd name="connsiteX3" fmla="*/ 13648 w 9153313"/>
              <a:gd name="connsiteY3" fmla="*/ 580030 h 580030"/>
              <a:gd name="connsiteX4" fmla="*/ 0 w 9153313"/>
              <a:gd name="connsiteY4" fmla="*/ 0 h 580030"/>
              <a:gd name="connsiteX0" fmla="*/ 0 w 9145186"/>
              <a:gd name="connsiteY0" fmla="*/ 0 h 580030"/>
              <a:gd name="connsiteX1" fmla="*/ 9145186 w 9145186"/>
              <a:gd name="connsiteY1" fmla="*/ 282094 h 580030"/>
              <a:gd name="connsiteX2" fmla="*/ 9141738 w 9145186"/>
              <a:gd name="connsiteY2" fmla="*/ 566382 h 580030"/>
              <a:gd name="connsiteX3" fmla="*/ 13648 w 9145186"/>
              <a:gd name="connsiteY3" fmla="*/ 580030 h 580030"/>
              <a:gd name="connsiteX4" fmla="*/ 0 w 9145186"/>
              <a:gd name="connsiteY4" fmla="*/ 0 h 580030"/>
              <a:gd name="connsiteX0" fmla="*/ 0 w 9153313"/>
              <a:gd name="connsiteY0" fmla="*/ 0 h 580030"/>
              <a:gd name="connsiteX1" fmla="*/ 9145186 w 9153313"/>
              <a:gd name="connsiteY1" fmla="*/ 282094 h 580030"/>
              <a:gd name="connsiteX2" fmla="*/ 9141738 w 9153313"/>
              <a:gd name="connsiteY2" fmla="*/ 566382 h 580030"/>
              <a:gd name="connsiteX3" fmla="*/ 13648 w 9153313"/>
              <a:gd name="connsiteY3" fmla="*/ 580030 h 580030"/>
              <a:gd name="connsiteX4" fmla="*/ 0 w 9153313"/>
              <a:gd name="connsiteY4" fmla="*/ 0 h 58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313" h="580030">
                <a:moveTo>
                  <a:pt x="0" y="0"/>
                </a:moveTo>
                <a:lnTo>
                  <a:pt x="9145186" y="282094"/>
                </a:lnTo>
                <a:cubicBezTo>
                  <a:pt x="9145186" y="425395"/>
                  <a:pt x="9165591" y="431032"/>
                  <a:pt x="9141738" y="566382"/>
                </a:cubicBezTo>
                <a:lnTo>
                  <a:pt x="13648" y="580030"/>
                </a:lnTo>
                <a:cubicBezTo>
                  <a:pt x="9099" y="-50042"/>
                  <a:pt x="4549" y="630072"/>
                  <a:pt x="0" y="0"/>
                </a:cubicBezTo>
                <a:close/>
              </a:path>
            </a:pathLst>
          </a:custGeom>
          <a:solidFill>
            <a:srgbClr val="009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8397" y="3452741"/>
            <a:ext cx="7992465" cy="1539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FCDFF"/>
              </a:buClr>
              <a:buSzPct val="120000"/>
              <a:buFont typeface="Courier New" panose="02070309020205020404" pitchFamily="49" charset="0"/>
              <a:buChar char="►"/>
            </a:pPr>
            <a:endParaRPr lang="en-US" dirty="0" smtClean="0">
              <a:latin typeface="Century Gothic" panose="020B0502020202020204" pitchFamily="34" charset="0"/>
            </a:endParaRPr>
          </a:p>
          <a:p>
            <a:pPr>
              <a:buClr>
                <a:srgbClr val="3FCDFF"/>
              </a:buClr>
              <a:buSzPct val="120000"/>
              <a:buFont typeface="Courier New" panose="02070309020205020404" pitchFamily="49" charset="0"/>
              <a:buChar char="►"/>
            </a:pP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ttps://sourcemaking.com/images/refactoring-illustrations/divergent-change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083" y="2574741"/>
            <a:ext cx="1233064" cy="147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ourcemaking.com/images/refactoring-illustrations/2x/shotgun-surgery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602" y="2632213"/>
            <a:ext cx="3124311" cy="145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ourcemaking.com/images/refactoring-illustrations/parallel-inheritance-hierarchies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95" y="4337332"/>
            <a:ext cx="2417581" cy="170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11 Conector recto"/>
          <p:cNvCxnSpPr/>
          <p:nvPr/>
        </p:nvCxnSpPr>
        <p:spPr>
          <a:xfrm>
            <a:off x="144807" y="4074904"/>
            <a:ext cx="8926100" cy="0"/>
          </a:xfrm>
          <a:prstGeom prst="line">
            <a:avLst/>
          </a:prstGeom>
          <a:ln w="38100">
            <a:solidFill>
              <a:srgbClr val="B9E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8 Conector recto"/>
          <p:cNvCxnSpPr/>
          <p:nvPr/>
        </p:nvCxnSpPr>
        <p:spPr>
          <a:xfrm flipH="1">
            <a:off x="4326903" y="2145418"/>
            <a:ext cx="5751" cy="1929486"/>
          </a:xfrm>
          <a:prstGeom prst="line">
            <a:avLst/>
          </a:prstGeom>
          <a:ln w="38100">
            <a:solidFill>
              <a:srgbClr val="B9E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350719" y="2249770"/>
            <a:ext cx="3686483" cy="538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buClr>
                <a:srgbClr val="3FCDFF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Divergent Change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492717" y="2246005"/>
            <a:ext cx="3686483" cy="538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buClr>
                <a:srgbClr val="3FCDFF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n-US" dirty="0" smtClean="0">
                <a:latin typeface="Century Gothic" panose="020B0502020202020204" pitchFamily="34" charset="0"/>
              </a:rPr>
              <a:t> Shotgun </a:t>
            </a:r>
            <a:r>
              <a:rPr lang="en-US" dirty="0">
                <a:latin typeface="Century Gothic" panose="020B0502020202020204" pitchFamily="34" charset="0"/>
              </a:rPr>
              <a:t>Surgery 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50719" y="4339032"/>
            <a:ext cx="6434772" cy="538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buClr>
                <a:srgbClr val="3FCDFF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n-US" dirty="0">
                <a:latin typeface="Century Gothic" panose="020B0502020202020204" pitchFamily="34" charset="0"/>
              </a:rPr>
              <a:t>Parallel Inheritance Hierarchies</a:t>
            </a:r>
          </a:p>
        </p:txBody>
      </p:sp>
    </p:spTree>
    <p:extLst>
      <p:ext uri="{BB962C8B-B14F-4D97-AF65-F5344CB8AC3E}">
        <p14:creationId xmlns:p14="http://schemas.microsoft.com/office/powerpoint/2010/main" val="165322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7327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 panose="02060603020205020403" pitchFamily="18" charset="0"/>
              </a:rPr>
              <a:t>DISPENSABLES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841" y="759338"/>
            <a:ext cx="7886700" cy="953201"/>
          </a:xfrm>
          <a:solidFill>
            <a:schemeClr val="bg1">
              <a:lumMod val="85000"/>
              <a:alpha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Century Gothic" panose="020B0502020202020204" pitchFamily="34" charset="0"/>
              </a:rPr>
              <a:t>Representan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código</a:t>
            </a:r>
            <a:r>
              <a:rPr lang="en-US" dirty="0" smtClean="0">
                <a:latin typeface="Century Gothic" panose="020B0502020202020204" pitchFamily="34" charset="0"/>
              </a:rPr>
              <a:t> o </a:t>
            </a:r>
            <a:r>
              <a:rPr lang="en-US" dirty="0" err="1" smtClean="0">
                <a:latin typeface="Century Gothic" panose="020B0502020202020204" pitchFamily="34" charset="0"/>
              </a:rPr>
              <a:t>clases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inecesarias</a:t>
            </a:r>
            <a:r>
              <a:rPr lang="en-US" dirty="0" smtClean="0">
                <a:latin typeface="Century Gothic" panose="020B0502020202020204" pitchFamily="34" charset="0"/>
              </a:rPr>
              <a:t> que </a:t>
            </a:r>
            <a:r>
              <a:rPr lang="en-US" dirty="0" err="1" smtClean="0">
                <a:latin typeface="Century Gothic" panose="020B0502020202020204" pitchFamily="34" charset="0"/>
              </a:rPr>
              <a:t>pueden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ser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eliminadas</a:t>
            </a:r>
            <a:endParaRPr lang="en-US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0" y="6198919"/>
            <a:ext cx="9144000" cy="659080"/>
          </a:xfrm>
          <a:prstGeom prst="rect">
            <a:avLst/>
          </a:prstGeom>
          <a:solidFill>
            <a:srgbClr val="3F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-13648" y="6436622"/>
            <a:ext cx="9162527" cy="435025"/>
          </a:xfrm>
          <a:custGeom>
            <a:avLst/>
            <a:gdLst>
              <a:gd name="connsiteX0" fmla="*/ 0 w 9144000"/>
              <a:gd name="connsiteY0" fmla="*/ 0 h 1726442"/>
              <a:gd name="connsiteX1" fmla="*/ 9144000 w 9144000"/>
              <a:gd name="connsiteY1" fmla="*/ 0 h 1726442"/>
              <a:gd name="connsiteX2" fmla="*/ 9144000 w 9144000"/>
              <a:gd name="connsiteY2" fmla="*/ 1726442 h 1726442"/>
              <a:gd name="connsiteX3" fmla="*/ 0 w 9144000"/>
              <a:gd name="connsiteY3" fmla="*/ 1726442 h 1726442"/>
              <a:gd name="connsiteX4" fmla="*/ 0 w 9144000"/>
              <a:gd name="connsiteY4" fmla="*/ 0 h 1726442"/>
              <a:gd name="connsiteX0" fmla="*/ 0 w 9157648"/>
              <a:gd name="connsiteY0" fmla="*/ 0 h 1890215"/>
              <a:gd name="connsiteX1" fmla="*/ 9157648 w 9157648"/>
              <a:gd name="connsiteY1" fmla="*/ 163773 h 1890215"/>
              <a:gd name="connsiteX2" fmla="*/ 9157648 w 9157648"/>
              <a:gd name="connsiteY2" fmla="*/ 1890215 h 1890215"/>
              <a:gd name="connsiteX3" fmla="*/ 13648 w 9157648"/>
              <a:gd name="connsiteY3" fmla="*/ 1890215 h 1890215"/>
              <a:gd name="connsiteX4" fmla="*/ 0 w 9157648"/>
              <a:gd name="connsiteY4" fmla="*/ 0 h 1890215"/>
              <a:gd name="connsiteX0" fmla="*/ 0 w 9184944"/>
              <a:gd name="connsiteY0" fmla="*/ 0 h 1890215"/>
              <a:gd name="connsiteX1" fmla="*/ 9184944 w 9184944"/>
              <a:gd name="connsiteY1" fmla="*/ 1282890 h 1890215"/>
              <a:gd name="connsiteX2" fmla="*/ 9157648 w 9184944"/>
              <a:gd name="connsiteY2" fmla="*/ 1890215 h 1890215"/>
              <a:gd name="connsiteX3" fmla="*/ 13648 w 9184944"/>
              <a:gd name="connsiteY3" fmla="*/ 1890215 h 1890215"/>
              <a:gd name="connsiteX4" fmla="*/ 0 w 9184944"/>
              <a:gd name="connsiteY4" fmla="*/ 0 h 1890215"/>
              <a:gd name="connsiteX0" fmla="*/ 0 w 9212239"/>
              <a:gd name="connsiteY0" fmla="*/ 0 h 1890215"/>
              <a:gd name="connsiteX1" fmla="*/ 9212239 w 9212239"/>
              <a:gd name="connsiteY1" fmla="*/ 1460311 h 1890215"/>
              <a:gd name="connsiteX2" fmla="*/ 9157648 w 9212239"/>
              <a:gd name="connsiteY2" fmla="*/ 1890215 h 1890215"/>
              <a:gd name="connsiteX3" fmla="*/ 13648 w 9212239"/>
              <a:gd name="connsiteY3" fmla="*/ 1890215 h 1890215"/>
              <a:gd name="connsiteX4" fmla="*/ 0 w 9212239"/>
              <a:gd name="connsiteY4" fmla="*/ 0 h 1890215"/>
              <a:gd name="connsiteX0" fmla="*/ 0 w 9225886"/>
              <a:gd name="connsiteY0" fmla="*/ 0 h 1685499"/>
              <a:gd name="connsiteX1" fmla="*/ 9225886 w 9225886"/>
              <a:gd name="connsiteY1" fmla="*/ 1255595 h 1685499"/>
              <a:gd name="connsiteX2" fmla="*/ 9171295 w 9225886"/>
              <a:gd name="connsiteY2" fmla="*/ 1685499 h 1685499"/>
              <a:gd name="connsiteX3" fmla="*/ 27295 w 9225886"/>
              <a:gd name="connsiteY3" fmla="*/ 1685499 h 1685499"/>
              <a:gd name="connsiteX4" fmla="*/ 0 w 9225886"/>
              <a:gd name="connsiteY4" fmla="*/ 0 h 1685499"/>
              <a:gd name="connsiteX0" fmla="*/ 0 w 9171295"/>
              <a:gd name="connsiteY0" fmla="*/ 0 h 1685499"/>
              <a:gd name="connsiteX1" fmla="*/ 9171294 w 9171295"/>
              <a:gd name="connsiteY1" fmla="*/ 1255595 h 1685499"/>
              <a:gd name="connsiteX2" fmla="*/ 9171295 w 9171295"/>
              <a:gd name="connsiteY2" fmla="*/ 1685499 h 1685499"/>
              <a:gd name="connsiteX3" fmla="*/ 27295 w 9171295"/>
              <a:gd name="connsiteY3" fmla="*/ 1685499 h 1685499"/>
              <a:gd name="connsiteX4" fmla="*/ 0 w 9171295"/>
              <a:gd name="connsiteY4" fmla="*/ 0 h 1685499"/>
              <a:gd name="connsiteX0" fmla="*/ 0 w 9157648"/>
              <a:gd name="connsiteY0" fmla="*/ 0 h 566382"/>
              <a:gd name="connsiteX1" fmla="*/ 9157647 w 9157648"/>
              <a:gd name="connsiteY1" fmla="*/ 136478 h 566382"/>
              <a:gd name="connsiteX2" fmla="*/ 9157648 w 9157648"/>
              <a:gd name="connsiteY2" fmla="*/ 566382 h 566382"/>
              <a:gd name="connsiteX3" fmla="*/ 13648 w 9157648"/>
              <a:gd name="connsiteY3" fmla="*/ 566382 h 566382"/>
              <a:gd name="connsiteX4" fmla="*/ 0 w 9157648"/>
              <a:gd name="connsiteY4" fmla="*/ 0 h 566382"/>
              <a:gd name="connsiteX0" fmla="*/ 0 w 9184943"/>
              <a:gd name="connsiteY0" fmla="*/ 0 h 566382"/>
              <a:gd name="connsiteX1" fmla="*/ 9184943 w 9184943"/>
              <a:gd name="connsiteY1" fmla="*/ 313899 h 566382"/>
              <a:gd name="connsiteX2" fmla="*/ 9157648 w 9184943"/>
              <a:gd name="connsiteY2" fmla="*/ 566382 h 566382"/>
              <a:gd name="connsiteX3" fmla="*/ 13648 w 9184943"/>
              <a:gd name="connsiteY3" fmla="*/ 566382 h 566382"/>
              <a:gd name="connsiteX4" fmla="*/ 0 w 9184943"/>
              <a:gd name="connsiteY4" fmla="*/ 0 h 566382"/>
              <a:gd name="connsiteX0" fmla="*/ 0 w 9184943"/>
              <a:gd name="connsiteY0" fmla="*/ 0 h 580030"/>
              <a:gd name="connsiteX1" fmla="*/ 9184943 w 9184943"/>
              <a:gd name="connsiteY1" fmla="*/ 313899 h 580030"/>
              <a:gd name="connsiteX2" fmla="*/ 9157648 w 9184943"/>
              <a:gd name="connsiteY2" fmla="*/ 566382 h 580030"/>
              <a:gd name="connsiteX3" fmla="*/ 13648 w 9184943"/>
              <a:gd name="connsiteY3" fmla="*/ 580030 h 580030"/>
              <a:gd name="connsiteX4" fmla="*/ 0 w 9184943"/>
              <a:gd name="connsiteY4" fmla="*/ 0 h 580030"/>
              <a:gd name="connsiteX0" fmla="*/ 0 w 9157648"/>
              <a:gd name="connsiteY0" fmla="*/ 0 h 580030"/>
              <a:gd name="connsiteX1" fmla="*/ 9145186 w 9157648"/>
              <a:gd name="connsiteY1" fmla="*/ 282094 h 580030"/>
              <a:gd name="connsiteX2" fmla="*/ 9157648 w 9157648"/>
              <a:gd name="connsiteY2" fmla="*/ 566382 h 580030"/>
              <a:gd name="connsiteX3" fmla="*/ 13648 w 9157648"/>
              <a:gd name="connsiteY3" fmla="*/ 580030 h 580030"/>
              <a:gd name="connsiteX4" fmla="*/ 0 w 9157648"/>
              <a:gd name="connsiteY4" fmla="*/ 0 h 580030"/>
              <a:gd name="connsiteX0" fmla="*/ 0 w 9145186"/>
              <a:gd name="connsiteY0" fmla="*/ 0 h 580030"/>
              <a:gd name="connsiteX1" fmla="*/ 9145186 w 9145186"/>
              <a:gd name="connsiteY1" fmla="*/ 282094 h 580030"/>
              <a:gd name="connsiteX2" fmla="*/ 9133794 w 9145186"/>
              <a:gd name="connsiteY2" fmla="*/ 566382 h 580030"/>
              <a:gd name="connsiteX3" fmla="*/ 13648 w 9145186"/>
              <a:gd name="connsiteY3" fmla="*/ 580030 h 580030"/>
              <a:gd name="connsiteX4" fmla="*/ 0 w 9145186"/>
              <a:gd name="connsiteY4" fmla="*/ 0 h 580030"/>
              <a:gd name="connsiteX0" fmla="*/ 0 w 9148439"/>
              <a:gd name="connsiteY0" fmla="*/ 0 h 580030"/>
              <a:gd name="connsiteX1" fmla="*/ 9145186 w 9148439"/>
              <a:gd name="connsiteY1" fmla="*/ 282094 h 580030"/>
              <a:gd name="connsiteX2" fmla="*/ 9133794 w 9148439"/>
              <a:gd name="connsiteY2" fmla="*/ 566382 h 580030"/>
              <a:gd name="connsiteX3" fmla="*/ 13648 w 9148439"/>
              <a:gd name="connsiteY3" fmla="*/ 580030 h 580030"/>
              <a:gd name="connsiteX4" fmla="*/ 0 w 9148439"/>
              <a:gd name="connsiteY4" fmla="*/ 0 h 580030"/>
              <a:gd name="connsiteX0" fmla="*/ 0 w 9153313"/>
              <a:gd name="connsiteY0" fmla="*/ 0 h 580030"/>
              <a:gd name="connsiteX1" fmla="*/ 9145186 w 9153313"/>
              <a:gd name="connsiteY1" fmla="*/ 282094 h 580030"/>
              <a:gd name="connsiteX2" fmla="*/ 9141738 w 9153313"/>
              <a:gd name="connsiteY2" fmla="*/ 566382 h 580030"/>
              <a:gd name="connsiteX3" fmla="*/ 13648 w 9153313"/>
              <a:gd name="connsiteY3" fmla="*/ 580030 h 580030"/>
              <a:gd name="connsiteX4" fmla="*/ 0 w 9153313"/>
              <a:gd name="connsiteY4" fmla="*/ 0 h 580030"/>
              <a:gd name="connsiteX0" fmla="*/ 0 w 9145186"/>
              <a:gd name="connsiteY0" fmla="*/ 0 h 580030"/>
              <a:gd name="connsiteX1" fmla="*/ 9145186 w 9145186"/>
              <a:gd name="connsiteY1" fmla="*/ 282094 h 580030"/>
              <a:gd name="connsiteX2" fmla="*/ 9141738 w 9145186"/>
              <a:gd name="connsiteY2" fmla="*/ 566382 h 580030"/>
              <a:gd name="connsiteX3" fmla="*/ 13648 w 9145186"/>
              <a:gd name="connsiteY3" fmla="*/ 580030 h 580030"/>
              <a:gd name="connsiteX4" fmla="*/ 0 w 9145186"/>
              <a:gd name="connsiteY4" fmla="*/ 0 h 580030"/>
              <a:gd name="connsiteX0" fmla="*/ 0 w 9153313"/>
              <a:gd name="connsiteY0" fmla="*/ 0 h 580030"/>
              <a:gd name="connsiteX1" fmla="*/ 9145186 w 9153313"/>
              <a:gd name="connsiteY1" fmla="*/ 282094 h 580030"/>
              <a:gd name="connsiteX2" fmla="*/ 9141738 w 9153313"/>
              <a:gd name="connsiteY2" fmla="*/ 566382 h 580030"/>
              <a:gd name="connsiteX3" fmla="*/ 13648 w 9153313"/>
              <a:gd name="connsiteY3" fmla="*/ 580030 h 580030"/>
              <a:gd name="connsiteX4" fmla="*/ 0 w 9153313"/>
              <a:gd name="connsiteY4" fmla="*/ 0 h 58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313" h="580030">
                <a:moveTo>
                  <a:pt x="0" y="0"/>
                </a:moveTo>
                <a:lnTo>
                  <a:pt x="9145186" y="282094"/>
                </a:lnTo>
                <a:cubicBezTo>
                  <a:pt x="9145186" y="425395"/>
                  <a:pt x="9165591" y="431032"/>
                  <a:pt x="9141738" y="566382"/>
                </a:cubicBezTo>
                <a:lnTo>
                  <a:pt x="13648" y="580030"/>
                </a:lnTo>
                <a:cubicBezTo>
                  <a:pt x="9099" y="-50042"/>
                  <a:pt x="4549" y="630072"/>
                  <a:pt x="0" y="0"/>
                </a:cubicBezTo>
                <a:close/>
              </a:path>
            </a:pathLst>
          </a:custGeom>
          <a:solidFill>
            <a:srgbClr val="009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2231" y="2745352"/>
            <a:ext cx="4901892" cy="2739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9AD0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n-US" dirty="0" smtClean="0">
                <a:latin typeface="Century Gothic" panose="020B0502020202020204" pitchFamily="34" charset="0"/>
              </a:rPr>
              <a:t>  Lazy class</a:t>
            </a:r>
          </a:p>
          <a:p>
            <a:pPr fontAlgn="ctr">
              <a:buClr>
                <a:srgbClr val="009AD0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n-US" dirty="0" smtClean="0">
                <a:latin typeface="Century Gothic" panose="020B0502020202020204" pitchFamily="34" charset="0"/>
              </a:rPr>
              <a:t>  Data class </a:t>
            </a:r>
          </a:p>
          <a:p>
            <a:pPr fontAlgn="ctr">
              <a:buClr>
                <a:srgbClr val="009AD0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n-US" dirty="0" smtClean="0">
                <a:latin typeface="Century Gothic" panose="020B0502020202020204" pitchFamily="34" charset="0"/>
              </a:rPr>
              <a:t>  Duplicate Code</a:t>
            </a:r>
          </a:p>
          <a:p>
            <a:pPr fontAlgn="ctr">
              <a:buClr>
                <a:srgbClr val="009AD0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n-US" dirty="0" smtClean="0">
                <a:latin typeface="Century Gothic" panose="020B0502020202020204" pitchFamily="34" charset="0"/>
              </a:rPr>
              <a:t>  Speculative Generality</a:t>
            </a:r>
          </a:p>
          <a:p>
            <a:pPr fontAlgn="ctr">
              <a:buClr>
                <a:srgbClr val="009AD0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n-US" dirty="0" smtClean="0">
                <a:latin typeface="Century Gothic" panose="020B0502020202020204" pitchFamily="34" charset="0"/>
              </a:rPr>
              <a:t>  Comments</a:t>
            </a:r>
          </a:p>
          <a:p>
            <a:pPr>
              <a:buClr>
                <a:srgbClr val="009AD0"/>
              </a:buClr>
              <a:buSzPct val="120000"/>
              <a:buFont typeface="Courier New" panose="02070309020205020404" pitchFamily="49" charset="0"/>
              <a:buChar char="►"/>
            </a:pP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2050" name="Picture 2" descr="http://cdn29.elitedaily.com/content/uploads/2015/10/11134457/EliteDaily_MelsThatGirl_LazySunda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191" y="2027418"/>
            <a:ext cx="4341630" cy="217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73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1571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ckwell" panose="02060603020205020403" pitchFamily="18" charset="0"/>
              </a:rPr>
              <a:t>COUPLERS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789" y="752199"/>
            <a:ext cx="7886700" cy="1356962"/>
          </a:xfrm>
          <a:solidFill>
            <a:schemeClr val="bg1">
              <a:lumMod val="85000"/>
              <a:alpha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entury Gothic" panose="020B0502020202020204" pitchFamily="34" charset="0"/>
              </a:rPr>
              <a:t>Es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código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que </a:t>
            </a:r>
            <a:r>
              <a:rPr lang="en-US" dirty="0" err="1">
                <a:latin typeface="Century Gothic" panose="020B0502020202020204" pitchFamily="34" charset="0"/>
              </a:rPr>
              <a:t>relaciona</a:t>
            </a:r>
            <a:r>
              <a:rPr lang="en-US" dirty="0">
                <a:latin typeface="Century Gothic" panose="020B0502020202020204" pitchFamily="34" charset="0"/>
              </a:rPr>
              <a:t> dos </a:t>
            </a:r>
            <a:r>
              <a:rPr lang="en-US" dirty="0" err="1">
                <a:latin typeface="Century Gothic" panose="020B0502020202020204" pitchFamily="34" charset="0"/>
              </a:rPr>
              <a:t>clases</a:t>
            </a:r>
            <a:r>
              <a:rPr lang="en-US" dirty="0">
                <a:latin typeface="Century Gothic" panose="020B0502020202020204" pitchFamily="34" charset="0"/>
              </a:rPr>
              <a:t> y </a:t>
            </a:r>
            <a:r>
              <a:rPr lang="en-US" dirty="0" smtClean="0">
                <a:latin typeface="Century Gothic" panose="020B0502020202020204" pitchFamily="34" charset="0"/>
              </a:rPr>
              <a:t>las </a:t>
            </a:r>
            <a:r>
              <a:rPr lang="en-US" dirty="0" err="1" smtClean="0">
                <a:latin typeface="Century Gothic" panose="020B0502020202020204" pitchFamily="34" charset="0"/>
              </a:rPr>
              <a:t>acopla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fuertemente</a:t>
            </a:r>
            <a:r>
              <a:rPr lang="en-US" dirty="0" smtClean="0">
                <a:latin typeface="Century Gothic" panose="020B0502020202020204" pitchFamily="34" charset="0"/>
              </a:rPr>
              <a:t>. </a:t>
            </a:r>
            <a:r>
              <a:rPr lang="en-US" dirty="0" err="1" smtClean="0">
                <a:latin typeface="Century Gothic" panose="020B0502020202020204" pitchFamily="34" charset="0"/>
              </a:rPr>
              <a:t>Cambiar</a:t>
            </a:r>
            <a:r>
              <a:rPr lang="en-US" dirty="0" smtClean="0">
                <a:latin typeface="Century Gothic" panose="020B0502020202020204" pitchFamily="34" charset="0"/>
              </a:rPr>
              <a:t> el </a:t>
            </a:r>
            <a:r>
              <a:rPr lang="en-US" dirty="0" err="1" smtClean="0">
                <a:latin typeface="Century Gothic" panose="020B0502020202020204" pitchFamily="34" charset="0"/>
              </a:rPr>
              <a:t>código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se </a:t>
            </a:r>
            <a:r>
              <a:rPr lang="en-US" dirty="0" err="1">
                <a:latin typeface="Century Gothic" panose="020B0502020202020204" pitchFamily="34" charset="0"/>
              </a:rPr>
              <a:t>vuelve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difícil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y se </a:t>
            </a:r>
            <a:r>
              <a:rPr lang="en-US" dirty="0" err="1">
                <a:latin typeface="Century Gothic" panose="020B0502020202020204" pitchFamily="34" charset="0"/>
              </a:rPr>
              <a:t>evita</a:t>
            </a:r>
            <a:r>
              <a:rPr lang="en-US" dirty="0">
                <a:latin typeface="Century Gothic" panose="020B0502020202020204" pitchFamily="34" charset="0"/>
              </a:rPr>
              <a:t> el </a:t>
            </a:r>
            <a:r>
              <a:rPr lang="en-US" dirty="0" err="1" smtClean="0">
                <a:latin typeface="Century Gothic" panose="020B0502020202020204" pitchFamily="34" charset="0"/>
              </a:rPr>
              <a:t>cambio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0" y="6198919"/>
            <a:ext cx="9144000" cy="659080"/>
          </a:xfrm>
          <a:prstGeom prst="rect">
            <a:avLst/>
          </a:prstGeom>
          <a:solidFill>
            <a:srgbClr val="3F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-13648" y="6436622"/>
            <a:ext cx="9162527" cy="435025"/>
          </a:xfrm>
          <a:custGeom>
            <a:avLst/>
            <a:gdLst>
              <a:gd name="connsiteX0" fmla="*/ 0 w 9144000"/>
              <a:gd name="connsiteY0" fmla="*/ 0 h 1726442"/>
              <a:gd name="connsiteX1" fmla="*/ 9144000 w 9144000"/>
              <a:gd name="connsiteY1" fmla="*/ 0 h 1726442"/>
              <a:gd name="connsiteX2" fmla="*/ 9144000 w 9144000"/>
              <a:gd name="connsiteY2" fmla="*/ 1726442 h 1726442"/>
              <a:gd name="connsiteX3" fmla="*/ 0 w 9144000"/>
              <a:gd name="connsiteY3" fmla="*/ 1726442 h 1726442"/>
              <a:gd name="connsiteX4" fmla="*/ 0 w 9144000"/>
              <a:gd name="connsiteY4" fmla="*/ 0 h 1726442"/>
              <a:gd name="connsiteX0" fmla="*/ 0 w 9157648"/>
              <a:gd name="connsiteY0" fmla="*/ 0 h 1890215"/>
              <a:gd name="connsiteX1" fmla="*/ 9157648 w 9157648"/>
              <a:gd name="connsiteY1" fmla="*/ 163773 h 1890215"/>
              <a:gd name="connsiteX2" fmla="*/ 9157648 w 9157648"/>
              <a:gd name="connsiteY2" fmla="*/ 1890215 h 1890215"/>
              <a:gd name="connsiteX3" fmla="*/ 13648 w 9157648"/>
              <a:gd name="connsiteY3" fmla="*/ 1890215 h 1890215"/>
              <a:gd name="connsiteX4" fmla="*/ 0 w 9157648"/>
              <a:gd name="connsiteY4" fmla="*/ 0 h 1890215"/>
              <a:gd name="connsiteX0" fmla="*/ 0 w 9184944"/>
              <a:gd name="connsiteY0" fmla="*/ 0 h 1890215"/>
              <a:gd name="connsiteX1" fmla="*/ 9184944 w 9184944"/>
              <a:gd name="connsiteY1" fmla="*/ 1282890 h 1890215"/>
              <a:gd name="connsiteX2" fmla="*/ 9157648 w 9184944"/>
              <a:gd name="connsiteY2" fmla="*/ 1890215 h 1890215"/>
              <a:gd name="connsiteX3" fmla="*/ 13648 w 9184944"/>
              <a:gd name="connsiteY3" fmla="*/ 1890215 h 1890215"/>
              <a:gd name="connsiteX4" fmla="*/ 0 w 9184944"/>
              <a:gd name="connsiteY4" fmla="*/ 0 h 1890215"/>
              <a:gd name="connsiteX0" fmla="*/ 0 w 9212239"/>
              <a:gd name="connsiteY0" fmla="*/ 0 h 1890215"/>
              <a:gd name="connsiteX1" fmla="*/ 9212239 w 9212239"/>
              <a:gd name="connsiteY1" fmla="*/ 1460311 h 1890215"/>
              <a:gd name="connsiteX2" fmla="*/ 9157648 w 9212239"/>
              <a:gd name="connsiteY2" fmla="*/ 1890215 h 1890215"/>
              <a:gd name="connsiteX3" fmla="*/ 13648 w 9212239"/>
              <a:gd name="connsiteY3" fmla="*/ 1890215 h 1890215"/>
              <a:gd name="connsiteX4" fmla="*/ 0 w 9212239"/>
              <a:gd name="connsiteY4" fmla="*/ 0 h 1890215"/>
              <a:gd name="connsiteX0" fmla="*/ 0 w 9225886"/>
              <a:gd name="connsiteY0" fmla="*/ 0 h 1685499"/>
              <a:gd name="connsiteX1" fmla="*/ 9225886 w 9225886"/>
              <a:gd name="connsiteY1" fmla="*/ 1255595 h 1685499"/>
              <a:gd name="connsiteX2" fmla="*/ 9171295 w 9225886"/>
              <a:gd name="connsiteY2" fmla="*/ 1685499 h 1685499"/>
              <a:gd name="connsiteX3" fmla="*/ 27295 w 9225886"/>
              <a:gd name="connsiteY3" fmla="*/ 1685499 h 1685499"/>
              <a:gd name="connsiteX4" fmla="*/ 0 w 9225886"/>
              <a:gd name="connsiteY4" fmla="*/ 0 h 1685499"/>
              <a:gd name="connsiteX0" fmla="*/ 0 w 9171295"/>
              <a:gd name="connsiteY0" fmla="*/ 0 h 1685499"/>
              <a:gd name="connsiteX1" fmla="*/ 9171294 w 9171295"/>
              <a:gd name="connsiteY1" fmla="*/ 1255595 h 1685499"/>
              <a:gd name="connsiteX2" fmla="*/ 9171295 w 9171295"/>
              <a:gd name="connsiteY2" fmla="*/ 1685499 h 1685499"/>
              <a:gd name="connsiteX3" fmla="*/ 27295 w 9171295"/>
              <a:gd name="connsiteY3" fmla="*/ 1685499 h 1685499"/>
              <a:gd name="connsiteX4" fmla="*/ 0 w 9171295"/>
              <a:gd name="connsiteY4" fmla="*/ 0 h 1685499"/>
              <a:gd name="connsiteX0" fmla="*/ 0 w 9157648"/>
              <a:gd name="connsiteY0" fmla="*/ 0 h 566382"/>
              <a:gd name="connsiteX1" fmla="*/ 9157647 w 9157648"/>
              <a:gd name="connsiteY1" fmla="*/ 136478 h 566382"/>
              <a:gd name="connsiteX2" fmla="*/ 9157648 w 9157648"/>
              <a:gd name="connsiteY2" fmla="*/ 566382 h 566382"/>
              <a:gd name="connsiteX3" fmla="*/ 13648 w 9157648"/>
              <a:gd name="connsiteY3" fmla="*/ 566382 h 566382"/>
              <a:gd name="connsiteX4" fmla="*/ 0 w 9157648"/>
              <a:gd name="connsiteY4" fmla="*/ 0 h 566382"/>
              <a:gd name="connsiteX0" fmla="*/ 0 w 9184943"/>
              <a:gd name="connsiteY0" fmla="*/ 0 h 566382"/>
              <a:gd name="connsiteX1" fmla="*/ 9184943 w 9184943"/>
              <a:gd name="connsiteY1" fmla="*/ 313899 h 566382"/>
              <a:gd name="connsiteX2" fmla="*/ 9157648 w 9184943"/>
              <a:gd name="connsiteY2" fmla="*/ 566382 h 566382"/>
              <a:gd name="connsiteX3" fmla="*/ 13648 w 9184943"/>
              <a:gd name="connsiteY3" fmla="*/ 566382 h 566382"/>
              <a:gd name="connsiteX4" fmla="*/ 0 w 9184943"/>
              <a:gd name="connsiteY4" fmla="*/ 0 h 566382"/>
              <a:gd name="connsiteX0" fmla="*/ 0 w 9184943"/>
              <a:gd name="connsiteY0" fmla="*/ 0 h 580030"/>
              <a:gd name="connsiteX1" fmla="*/ 9184943 w 9184943"/>
              <a:gd name="connsiteY1" fmla="*/ 313899 h 580030"/>
              <a:gd name="connsiteX2" fmla="*/ 9157648 w 9184943"/>
              <a:gd name="connsiteY2" fmla="*/ 566382 h 580030"/>
              <a:gd name="connsiteX3" fmla="*/ 13648 w 9184943"/>
              <a:gd name="connsiteY3" fmla="*/ 580030 h 580030"/>
              <a:gd name="connsiteX4" fmla="*/ 0 w 9184943"/>
              <a:gd name="connsiteY4" fmla="*/ 0 h 580030"/>
              <a:gd name="connsiteX0" fmla="*/ 0 w 9157648"/>
              <a:gd name="connsiteY0" fmla="*/ 0 h 580030"/>
              <a:gd name="connsiteX1" fmla="*/ 9145186 w 9157648"/>
              <a:gd name="connsiteY1" fmla="*/ 282094 h 580030"/>
              <a:gd name="connsiteX2" fmla="*/ 9157648 w 9157648"/>
              <a:gd name="connsiteY2" fmla="*/ 566382 h 580030"/>
              <a:gd name="connsiteX3" fmla="*/ 13648 w 9157648"/>
              <a:gd name="connsiteY3" fmla="*/ 580030 h 580030"/>
              <a:gd name="connsiteX4" fmla="*/ 0 w 9157648"/>
              <a:gd name="connsiteY4" fmla="*/ 0 h 580030"/>
              <a:gd name="connsiteX0" fmla="*/ 0 w 9145186"/>
              <a:gd name="connsiteY0" fmla="*/ 0 h 580030"/>
              <a:gd name="connsiteX1" fmla="*/ 9145186 w 9145186"/>
              <a:gd name="connsiteY1" fmla="*/ 282094 h 580030"/>
              <a:gd name="connsiteX2" fmla="*/ 9133794 w 9145186"/>
              <a:gd name="connsiteY2" fmla="*/ 566382 h 580030"/>
              <a:gd name="connsiteX3" fmla="*/ 13648 w 9145186"/>
              <a:gd name="connsiteY3" fmla="*/ 580030 h 580030"/>
              <a:gd name="connsiteX4" fmla="*/ 0 w 9145186"/>
              <a:gd name="connsiteY4" fmla="*/ 0 h 580030"/>
              <a:gd name="connsiteX0" fmla="*/ 0 w 9148439"/>
              <a:gd name="connsiteY0" fmla="*/ 0 h 580030"/>
              <a:gd name="connsiteX1" fmla="*/ 9145186 w 9148439"/>
              <a:gd name="connsiteY1" fmla="*/ 282094 h 580030"/>
              <a:gd name="connsiteX2" fmla="*/ 9133794 w 9148439"/>
              <a:gd name="connsiteY2" fmla="*/ 566382 h 580030"/>
              <a:gd name="connsiteX3" fmla="*/ 13648 w 9148439"/>
              <a:gd name="connsiteY3" fmla="*/ 580030 h 580030"/>
              <a:gd name="connsiteX4" fmla="*/ 0 w 9148439"/>
              <a:gd name="connsiteY4" fmla="*/ 0 h 580030"/>
              <a:gd name="connsiteX0" fmla="*/ 0 w 9153313"/>
              <a:gd name="connsiteY0" fmla="*/ 0 h 580030"/>
              <a:gd name="connsiteX1" fmla="*/ 9145186 w 9153313"/>
              <a:gd name="connsiteY1" fmla="*/ 282094 h 580030"/>
              <a:gd name="connsiteX2" fmla="*/ 9141738 w 9153313"/>
              <a:gd name="connsiteY2" fmla="*/ 566382 h 580030"/>
              <a:gd name="connsiteX3" fmla="*/ 13648 w 9153313"/>
              <a:gd name="connsiteY3" fmla="*/ 580030 h 580030"/>
              <a:gd name="connsiteX4" fmla="*/ 0 w 9153313"/>
              <a:gd name="connsiteY4" fmla="*/ 0 h 580030"/>
              <a:gd name="connsiteX0" fmla="*/ 0 w 9145186"/>
              <a:gd name="connsiteY0" fmla="*/ 0 h 580030"/>
              <a:gd name="connsiteX1" fmla="*/ 9145186 w 9145186"/>
              <a:gd name="connsiteY1" fmla="*/ 282094 h 580030"/>
              <a:gd name="connsiteX2" fmla="*/ 9141738 w 9145186"/>
              <a:gd name="connsiteY2" fmla="*/ 566382 h 580030"/>
              <a:gd name="connsiteX3" fmla="*/ 13648 w 9145186"/>
              <a:gd name="connsiteY3" fmla="*/ 580030 h 580030"/>
              <a:gd name="connsiteX4" fmla="*/ 0 w 9145186"/>
              <a:gd name="connsiteY4" fmla="*/ 0 h 580030"/>
              <a:gd name="connsiteX0" fmla="*/ 0 w 9153313"/>
              <a:gd name="connsiteY0" fmla="*/ 0 h 580030"/>
              <a:gd name="connsiteX1" fmla="*/ 9145186 w 9153313"/>
              <a:gd name="connsiteY1" fmla="*/ 282094 h 580030"/>
              <a:gd name="connsiteX2" fmla="*/ 9141738 w 9153313"/>
              <a:gd name="connsiteY2" fmla="*/ 566382 h 580030"/>
              <a:gd name="connsiteX3" fmla="*/ 13648 w 9153313"/>
              <a:gd name="connsiteY3" fmla="*/ 580030 h 580030"/>
              <a:gd name="connsiteX4" fmla="*/ 0 w 9153313"/>
              <a:gd name="connsiteY4" fmla="*/ 0 h 58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313" h="580030">
                <a:moveTo>
                  <a:pt x="0" y="0"/>
                </a:moveTo>
                <a:lnTo>
                  <a:pt x="9145186" y="282094"/>
                </a:lnTo>
                <a:cubicBezTo>
                  <a:pt x="9145186" y="425395"/>
                  <a:pt x="9165591" y="431032"/>
                  <a:pt x="9141738" y="566382"/>
                </a:cubicBezTo>
                <a:lnTo>
                  <a:pt x="13648" y="580030"/>
                </a:lnTo>
                <a:cubicBezTo>
                  <a:pt x="9099" y="-50042"/>
                  <a:pt x="4549" y="630072"/>
                  <a:pt x="0" y="0"/>
                </a:cubicBezTo>
                <a:close/>
              </a:path>
            </a:pathLst>
          </a:custGeom>
          <a:solidFill>
            <a:srgbClr val="009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72520" y="4228477"/>
            <a:ext cx="2702031" cy="632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buClr>
                <a:srgbClr val="005776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n-US" dirty="0" smtClean="0">
                <a:latin typeface="Century Gothic" panose="020B0502020202020204" pitchFamily="34" charset="0"/>
              </a:rPr>
              <a:t>Middle </a:t>
            </a:r>
            <a:r>
              <a:rPr lang="en-US" dirty="0" smtClean="0">
                <a:latin typeface="Century Gothic" panose="020B0502020202020204" pitchFamily="34" charset="0"/>
              </a:rPr>
              <a:t>Man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2035" y="2253332"/>
            <a:ext cx="3686483" cy="538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buClr>
                <a:srgbClr val="005776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Feature </a:t>
            </a:r>
            <a:r>
              <a:rPr lang="en-US" dirty="0" smtClean="0">
                <a:latin typeface="Century Gothic" panose="020B0502020202020204" pitchFamily="34" charset="0"/>
              </a:rPr>
              <a:t>Envy</a:t>
            </a:r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8" name="11 Conector recto"/>
          <p:cNvCxnSpPr/>
          <p:nvPr/>
        </p:nvCxnSpPr>
        <p:spPr>
          <a:xfrm>
            <a:off x="122035" y="4079602"/>
            <a:ext cx="8926100" cy="0"/>
          </a:xfrm>
          <a:prstGeom prst="line">
            <a:avLst/>
          </a:prstGeom>
          <a:ln w="38100">
            <a:solidFill>
              <a:srgbClr val="B9E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18 Conector recto"/>
          <p:cNvCxnSpPr/>
          <p:nvPr/>
        </p:nvCxnSpPr>
        <p:spPr>
          <a:xfrm>
            <a:off x="4309882" y="2150117"/>
            <a:ext cx="0" cy="4001985"/>
          </a:xfrm>
          <a:prstGeom prst="line">
            <a:avLst/>
          </a:prstGeom>
          <a:ln w="38100">
            <a:solidFill>
              <a:srgbClr val="B9E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4372520" y="2282948"/>
            <a:ext cx="4377438" cy="538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buClr>
                <a:srgbClr val="005776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Inappropriate Intimacy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2035" y="4248849"/>
            <a:ext cx="4377438" cy="538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buClr>
                <a:srgbClr val="005776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Message Chains </a:t>
            </a:r>
          </a:p>
        </p:txBody>
      </p:sp>
      <p:pic>
        <p:nvPicPr>
          <p:cNvPr id="3074" name="Picture 2" descr="https://sourcemaking.com/images/refactoring-illustrations/2x/feature-envy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538" y="2521564"/>
            <a:ext cx="2617664" cy="150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ourcemaking.com/images/refactoring-illustrations/2x/inappropriate-intimacy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722" y="2571260"/>
            <a:ext cx="1544796" cy="15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sourcemaking.com/images/refactoring-illustrations/2x/message-chains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0" y="4707543"/>
            <a:ext cx="4286112" cy="149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sourcemaking.com/images/refactoring-illustrations/2x/middle-man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908" y="3941782"/>
            <a:ext cx="2131584" cy="235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2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75" y="365126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 panose="02060603020205020403" pitchFamily="18" charset="0"/>
              </a:rPr>
              <a:t>REFERENCIAS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Century Gothic" panose="020B0502020202020204" pitchFamily="34" charset="0"/>
                <a:hlinkClick r:id="rId2"/>
              </a:rPr>
              <a:t>https://sourcemaking.com/refactoring/smells</a:t>
            </a:r>
            <a:endParaRPr lang="es-MX" dirty="0">
              <a:latin typeface="Century Gothic" panose="020B0502020202020204" pitchFamily="34" charset="0"/>
            </a:endParaRPr>
          </a:p>
          <a:p>
            <a:r>
              <a:rPr lang="es-MX" dirty="0">
                <a:latin typeface="Century Gothic" panose="020B0502020202020204" pitchFamily="34" charset="0"/>
                <a:hlinkClick r:id="rId3"/>
              </a:rPr>
              <a:t>http://</a:t>
            </a:r>
            <a:r>
              <a:rPr lang="es-MX" dirty="0" smtClean="0">
                <a:latin typeface="Century Gothic" panose="020B0502020202020204" pitchFamily="34" charset="0"/>
                <a:hlinkClick r:id="rId3"/>
              </a:rPr>
              <a:t>mikamantyla.eu/BadCodeSmellsTaxonomy.html</a:t>
            </a:r>
            <a:endParaRPr lang="es-MX" dirty="0" smtClean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Fowler, M., &amp; Beck, K. </a:t>
            </a:r>
            <a:r>
              <a:rPr lang="en-US" dirty="0" smtClean="0">
                <a:latin typeface="Century Gothic" panose="020B0502020202020204" pitchFamily="34" charset="0"/>
              </a:rPr>
              <a:t>(2015). </a:t>
            </a:r>
            <a:r>
              <a:rPr lang="en-US" i="1" dirty="0">
                <a:latin typeface="Century Gothic" panose="020B0502020202020204" pitchFamily="34" charset="0"/>
              </a:rPr>
              <a:t>Refactoring: Improving the design of existing code</a:t>
            </a:r>
            <a:r>
              <a:rPr lang="en-US" dirty="0">
                <a:latin typeface="Century Gothic" panose="020B0502020202020204" pitchFamily="34" charset="0"/>
              </a:rPr>
              <a:t>. Reading, MA: Addison-Wesley. 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  <a:hlinkClick r:id="rId4"/>
              </a:rPr>
              <a:t>https://github.com/luisgepeto/RefactoringCourse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0" y="6198919"/>
            <a:ext cx="9144000" cy="659080"/>
          </a:xfrm>
          <a:prstGeom prst="rect">
            <a:avLst/>
          </a:prstGeom>
          <a:solidFill>
            <a:srgbClr val="3F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-13648" y="6436622"/>
            <a:ext cx="9162527" cy="435025"/>
          </a:xfrm>
          <a:custGeom>
            <a:avLst/>
            <a:gdLst>
              <a:gd name="connsiteX0" fmla="*/ 0 w 9144000"/>
              <a:gd name="connsiteY0" fmla="*/ 0 h 1726442"/>
              <a:gd name="connsiteX1" fmla="*/ 9144000 w 9144000"/>
              <a:gd name="connsiteY1" fmla="*/ 0 h 1726442"/>
              <a:gd name="connsiteX2" fmla="*/ 9144000 w 9144000"/>
              <a:gd name="connsiteY2" fmla="*/ 1726442 h 1726442"/>
              <a:gd name="connsiteX3" fmla="*/ 0 w 9144000"/>
              <a:gd name="connsiteY3" fmla="*/ 1726442 h 1726442"/>
              <a:gd name="connsiteX4" fmla="*/ 0 w 9144000"/>
              <a:gd name="connsiteY4" fmla="*/ 0 h 1726442"/>
              <a:gd name="connsiteX0" fmla="*/ 0 w 9157648"/>
              <a:gd name="connsiteY0" fmla="*/ 0 h 1890215"/>
              <a:gd name="connsiteX1" fmla="*/ 9157648 w 9157648"/>
              <a:gd name="connsiteY1" fmla="*/ 163773 h 1890215"/>
              <a:gd name="connsiteX2" fmla="*/ 9157648 w 9157648"/>
              <a:gd name="connsiteY2" fmla="*/ 1890215 h 1890215"/>
              <a:gd name="connsiteX3" fmla="*/ 13648 w 9157648"/>
              <a:gd name="connsiteY3" fmla="*/ 1890215 h 1890215"/>
              <a:gd name="connsiteX4" fmla="*/ 0 w 9157648"/>
              <a:gd name="connsiteY4" fmla="*/ 0 h 1890215"/>
              <a:gd name="connsiteX0" fmla="*/ 0 w 9184944"/>
              <a:gd name="connsiteY0" fmla="*/ 0 h 1890215"/>
              <a:gd name="connsiteX1" fmla="*/ 9184944 w 9184944"/>
              <a:gd name="connsiteY1" fmla="*/ 1282890 h 1890215"/>
              <a:gd name="connsiteX2" fmla="*/ 9157648 w 9184944"/>
              <a:gd name="connsiteY2" fmla="*/ 1890215 h 1890215"/>
              <a:gd name="connsiteX3" fmla="*/ 13648 w 9184944"/>
              <a:gd name="connsiteY3" fmla="*/ 1890215 h 1890215"/>
              <a:gd name="connsiteX4" fmla="*/ 0 w 9184944"/>
              <a:gd name="connsiteY4" fmla="*/ 0 h 1890215"/>
              <a:gd name="connsiteX0" fmla="*/ 0 w 9212239"/>
              <a:gd name="connsiteY0" fmla="*/ 0 h 1890215"/>
              <a:gd name="connsiteX1" fmla="*/ 9212239 w 9212239"/>
              <a:gd name="connsiteY1" fmla="*/ 1460311 h 1890215"/>
              <a:gd name="connsiteX2" fmla="*/ 9157648 w 9212239"/>
              <a:gd name="connsiteY2" fmla="*/ 1890215 h 1890215"/>
              <a:gd name="connsiteX3" fmla="*/ 13648 w 9212239"/>
              <a:gd name="connsiteY3" fmla="*/ 1890215 h 1890215"/>
              <a:gd name="connsiteX4" fmla="*/ 0 w 9212239"/>
              <a:gd name="connsiteY4" fmla="*/ 0 h 1890215"/>
              <a:gd name="connsiteX0" fmla="*/ 0 w 9225886"/>
              <a:gd name="connsiteY0" fmla="*/ 0 h 1685499"/>
              <a:gd name="connsiteX1" fmla="*/ 9225886 w 9225886"/>
              <a:gd name="connsiteY1" fmla="*/ 1255595 h 1685499"/>
              <a:gd name="connsiteX2" fmla="*/ 9171295 w 9225886"/>
              <a:gd name="connsiteY2" fmla="*/ 1685499 h 1685499"/>
              <a:gd name="connsiteX3" fmla="*/ 27295 w 9225886"/>
              <a:gd name="connsiteY3" fmla="*/ 1685499 h 1685499"/>
              <a:gd name="connsiteX4" fmla="*/ 0 w 9225886"/>
              <a:gd name="connsiteY4" fmla="*/ 0 h 1685499"/>
              <a:gd name="connsiteX0" fmla="*/ 0 w 9171295"/>
              <a:gd name="connsiteY0" fmla="*/ 0 h 1685499"/>
              <a:gd name="connsiteX1" fmla="*/ 9171294 w 9171295"/>
              <a:gd name="connsiteY1" fmla="*/ 1255595 h 1685499"/>
              <a:gd name="connsiteX2" fmla="*/ 9171295 w 9171295"/>
              <a:gd name="connsiteY2" fmla="*/ 1685499 h 1685499"/>
              <a:gd name="connsiteX3" fmla="*/ 27295 w 9171295"/>
              <a:gd name="connsiteY3" fmla="*/ 1685499 h 1685499"/>
              <a:gd name="connsiteX4" fmla="*/ 0 w 9171295"/>
              <a:gd name="connsiteY4" fmla="*/ 0 h 1685499"/>
              <a:gd name="connsiteX0" fmla="*/ 0 w 9157648"/>
              <a:gd name="connsiteY0" fmla="*/ 0 h 566382"/>
              <a:gd name="connsiteX1" fmla="*/ 9157647 w 9157648"/>
              <a:gd name="connsiteY1" fmla="*/ 136478 h 566382"/>
              <a:gd name="connsiteX2" fmla="*/ 9157648 w 9157648"/>
              <a:gd name="connsiteY2" fmla="*/ 566382 h 566382"/>
              <a:gd name="connsiteX3" fmla="*/ 13648 w 9157648"/>
              <a:gd name="connsiteY3" fmla="*/ 566382 h 566382"/>
              <a:gd name="connsiteX4" fmla="*/ 0 w 9157648"/>
              <a:gd name="connsiteY4" fmla="*/ 0 h 566382"/>
              <a:gd name="connsiteX0" fmla="*/ 0 w 9184943"/>
              <a:gd name="connsiteY0" fmla="*/ 0 h 566382"/>
              <a:gd name="connsiteX1" fmla="*/ 9184943 w 9184943"/>
              <a:gd name="connsiteY1" fmla="*/ 313899 h 566382"/>
              <a:gd name="connsiteX2" fmla="*/ 9157648 w 9184943"/>
              <a:gd name="connsiteY2" fmla="*/ 566382 h 566382"/>
              <a:gd name="connsiteX3" fmla="*/ 13648 w 9184943"/>
              <a:gd name="connsiteY3" fmla="*/ 566382 h 566382"/>
              <a:gd name="connsiteX4" fmla="*/ 0 w 9184943"/>
              <a:gd name="connsiteY4" fmla="*/ 0 h 566382"/>
              <a:gd name="connsiteX0" fmla="*/ 0 w 9184943"/>
              <a:gd name="connsiteY0" fmla="*/ 0 h 580030"/>
              <a:gd name="connsiteX1" fmla="*/ 9184943 w 9184943"/>
              <a:gd name="connsiteY1" fmla="*/ 313899 h 580030"/>
              <a:gd name="connsiteX2" fmla="*/ 9157648 w 9184943"/>
              <a:gd name="connsiteY2" fmla="*/ 566382 h 580030"/>
              <a:gd name="connsiteX3" fmla="*/ 13648 w 9184943"/>
              <a:gd name="connsiteY3" fmla="*/ 580030 h 580030"/>
              <a:gd name="connsiteX4" fmla="*/ 0 w 9184943"/>
              <a:gd name="connsiteY4" fmla="*/ 0 h 580030"/>
              <a:gd name="connsiteX0" fmla="*/ 0 w 9157648"/>
              <a:gd name="connsiteY0" fmla="*/ 0 h 580030"/>
              <a:gd name="connsiteX1" fmla="*/ 9145186 w 9157648"/>
              <a:gd name="connsiteY1" fmla="*/ 282094 h 580030"/>
              <a:gd name="connsiteX2" fmla="*/ 9157648 w 9157648"/>
              <a:gd name="connsiteY2" fmla="*/ 566382 h 580030"/>
              <a:gd name="connsiteX3" fmla="*/ 13648 w 9157648"/>
              <a:gd name="connsiteY3" fmla="*/ 580030 h 580030"/>
              <a:gd name="connsiteX4" fmla="*/ 0 w 9157648"/>
              <a:gd name="connsiteY4" fmla="*/ 0 h 580030"/>
              <a:gd name="connsiteX0" fmla="*/ 0 w 9145186"/>
              <a:gd name="connsiteY0" fmla="*/ 0 h 580030"/>
              <a:gd name="connsiteX1" fmla="*/ 9145186 w 9145186"/>
              <a:gd name="connsiteY1" fmla="*/ 282094 h 580030"/>
              <a:gd name="connsiteX2" fmla="*/ 9133794 w 9145186"/>
              <a:gd name="connsiteY2" fmla="*/ 566382 h 580030"/>
              <a:gd name="connsiteX3" fmla="*/ 13648 w 9145186"/>
              <a:gd name="connsiteY3" fmla="*/ 580030 h 580030"/>
              <a:gd name="connsiteX4" fmla="*/ 0 w 9145186"/>
              <a:gd name="connsiteY4" fmla="*/ 0 h 580030"/>
              <a:gd name="connsiteX0" fmla="*/ 0 w 9148439"/>
              <a:gd name="connsiteY0" fmla="*/ 0 h 580030"/>
              <a:gd name="connsiteX1" fmla="*/ 9145186 w 9148439"/>
              <a:gd name="connsiteY1" fmla="*/ 282094 h 580030"/>
              <a:gd name="connsiteX2" fmla="*/ 9133794 w 9148439"/>
              <a:gd name="connsiteY2" fmla="*/ 566382 h 580030"/>
              <a:gd name="connsiteX3" fmla="*/ 13648 w 9148439"/>
              <a:gd name="connsiteY3" fmla="*/ 580030 h 580030"/>
              <a:gd name="connsiteX4" fmla="*/ 0 w 9148439"/>
              <a:gd name="connsiteY4" fmla="*/ 0 h 580030"/>
              <a:gd name="connsiteX0" fmla="*/ 0 w 9153313"/>
              <a:gd name="connsiteY0" fmla="*/ 0 h 580030"/>
              <a:gd name="connsiteX1" fmla="*/ 9145186 w 9153313"/>
              <a:gd name="connsiteY1" fmla="*/ 282094 h 580030"/>
              <a:gd name="connsiteX2" fmla="*/ 9141738 w 9153313"/>
              <a:gd name="connsiteY2" fmla="*/ 566382 h 580030"/>
              <a:gd name="connsiteX3" fmla="*/ 13648 w 9153313"/>
              <a:gd name="connsiteY3" fmla="*/ 580030 h 580030"/>
              <a:gd name="connsiteX4" fmla="*/ 0 w 9153313"/>
              <a:gd name="connsiteY4" fmla="*/ 0 h 580030"/>
              <a:gd name="connsiteX0" fmla="*/ 0 w 9145186"/>
              <a:gd name="connsiteY0" fmla="*/ 0 h 580030"/>
              <a:gd name="connsiteX1" fmla="*/ 9145186 w 9145186"/>
              <a:gd name="connsiteY1" fmla="*/ 282094 h 580030"/>
              <a:gd name="connsiteX2" fmla="*/ 9141738 w 9145186"/>
              <a:gd name="connsiteY2" fmla="*/ 566382 h 580030"/>
              <a:gd name="connsiteX3" fmla="*/ 13648 w 9145186"/>
              <a:gd name="connsiteY3" fmla="*/ 580030 h 580030"/>
              <a:gd name="connsiteX4" fmla="*/ 0 w 9145186"/>
              <a:gd name="connsiteY4" fmla="*/ 0 h 580030"/>
              <a:gd name="connsiteX0" fmla="*/ 0 w 9153313"/>
              <a:gd name="connsiteY0" fmla="*/ 0 h 580030"/>
              <a:gd name="connsiteX1" fmla="*/ 9145186 w 9153313"/>
              <a:gd name="connsiteY1" fmla="*/ 282094 h 580030"/>
              <a:gd name="connsiteX2" fmla="*/ 9141738 w 9153313"/>
              <a:gd name="connsiteY2" fmla="*/ 566382 h 580030"/>
              <a:gd name="connsiteX3" fmla="*/ 13648 w 9153313"/>
              <a:gd name="connsiteY3" fmla="*/ 580030 h 580030"/>
              <a:gd name="connsiteX4" fmla="*/ 0 w 9153313"/>
              <a:gd name="connsiteY4" fmla="*/ 0 h 58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313" h="580030">
                <a:moveTo>
                  <a:pt x="0" y="0"/>
                </a:moveTo>
                <a:lnTo>
                  <a:pt x="9145186" y="282094"/>
                </a:lnTo>
                <a:cubicBezTo>
                  <a:pt x="9145186" y="425395"/>
                  <a:pt x="9165591" y="431032"/>
                  <a:pt x="9141738" y="566382"/>
                </a:cubicBezTo>
                <a:lnTo>
                  <a:pt x="13648" y="580030"/>
                </a:lnTo>
                <a:cubicBezTo>
                  <a:pt x="9099" y="-50042"/>
                  <a:pt x="4549" y="630072"/>
                  <a:pt x="0" y="0"/>
                </a:cubicBezTo>
                <a:close/>
              </a:path>
            </a:pathLst>
          </a:custGeom>
          <a:solidFill>
            <a:srgbClr val="009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170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refactoring.com/refactoringBoo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5" b="63148"/>
          <a:stretch/>
        </p:blipFill>
        <p:spPr bwMode="auto">
          <a:xfrm>
            <a:off x="177424" y="432162"/>
            <a:ext cx="8625385" cy="310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refactoring.com/refactoringBoo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93" t="76315" r="26049" b="1511"/>
          <a:stretch/>
        </p:blipFill>
        <p:spPr bwMode="auto">
          <a:xfrm>
            <a:off x="6767017" y="4060228"/>
            <a:ext cx="2035792" cy="208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refactoring.com/refactoringBoo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" t="45149" r="27057" b="34690"/>
          <a:stretch/>
        </p:blipFill>
        <p:spPr bwMode="auto">
          <a:xfrm>
            <a:off x="177424" y="3923746"/>
            <a:ext cx="6305266" cy="222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16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0" y="8876"/>
            <a:ext cx="78867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 panose="02060603020205020403" pitchFamily="18" charset="0"/>
              </a:rPr>
              <a:t>¿QUÉ ES REFACTORING?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0" y="6198919"/>
            <a:ext cx="9144000" cy="659080"/>
          </a:xfrm>
          <a:prstGeom prst="rect">
            <a:avLst/>
          </a:prstGeom>
          <a:solidFill>
            <a:srgbClr val="3F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-13648" y="6436622"/>
            <a:ext cx="9162527" cy="435025"/>
          </a:xfrm>
          <a:custGeom>
            <a:avLst/>
            <a:gdLst>
              <a:gd name="connsiteX0" fmla="*/ 0 w 9144000"/>
              <a:gd name="connsiteY0" fmla="*/ 0 h 1726442"/>
              <a:gd name="connsiteX1" fmla="*/ 9144000 w 9144000"/>
              <a:gd name="connsiteY1" fmla="*/ 0 h 1726442"/>
              <a:gd name="connsiteX2" fmla="*/ 9144000 w 9144000"/>
              <a:gd name="connsiteY2" fmla="*/ 1726442 h 1726442"/>
              <a:gd name="connsiteX3" fmla="*/ 0 w 9144000"/>
              <a:gd name="connsiteY3" fmla="*/ 1726442 h 1726442"/>
              <a:gd name="connsiteX4" fmla="*/ 0 w 9144000"/>
              <a:gd name="connsiteY4" fmla="*/ 0 h 1726442"/>
              <a:gd name="connsiteX0" fmla="*/ 0 w 9157648"/>
              <a:gd name="connsiteY0" fmla="*/ 0 h 1890215"/>
              <a:gd name="connsiteX1" fmla="*/ 9157648 w 9157648"/>
              <a:gd name="connsiteY1" fmla="*/ 163773 h 1890215"/>
              <a:gd name="connsiteX2" fmla="*/ 9157648 w 9157648"/>
              <a:gd name="connsiteY2" fmla="*/ 1890215 h 1890215"/>
              <a:gd name="connsiteX3" fmla="*/ 13648 w 9157648"/>
              <a:gd name="connsiteY3" fmla="*/ 1890215 h 1890215"/>
              <a:gd name="connsiteX4" fmla="*/ 0 w 9157648"/>
              <a:gd name="connsiteY4" fmla="*/ 0 h 1890215"/>
              <a:gd name="connsiteX0" fmla="*/ 0 w 9184944"/>
              <a:gd name="connsiteY0" fmla="*/ 0 h 1890215"/>
              <a:gd name="connsiteX1" fmla="*/ 9184944 w 9184944"/>
              <a:gd name="connsiteY1" fmla="*/ 1282890 h 1890215"/>
              <a:gd name="connsiteX2" fmla="*/ 9157648 w 9184944"/>
              <a:gd name="connsiteY2" fmla="*/ 1890215 h 1890215"/>
              <a:gd name="connsiteX3" fmla="*/ 13648 w 9184944"/>
              <a:gd name="connsiteY3" fmla="*/ 1890215 h 1890215"/>
              <a:gd name="connsiteX4" fmla="*/ 0 w 9184944"/>
              <a:gd name="connsiteY4" fmla="*/ 0 h 1890215"/>
              <a:gd name="connsiteX0" fmla="*/ 0 w 9212239"/>
              <a:gd name="connsiteY0" fmla="*/ 0 h 1890215"/>
              <a:gd name="connsiteX1" fmla="*/ 9212239 w 9212239"/>
              <a:gd name="connsiteY1" fmla="*/ 1460311 h 1890215"/>
              <a:gd name="connsiteX2" fmla="*/ 9157648 w 9212239"/>
              <a:gd name="connsiteY2" fmla="*/ 1890215 h 1890215"/>
              <a:gd name="connsiteX3" fmla="*/ 13648 w 9212239"/>
              <a:gd name="connsiteY3" fmla="*/ 1890215 h 1890215"/>
              <a:gd name="connsiteX4" fmla="*/ 0 w 9212239"/>
              <a:gd name="connsiteY4" fmla="*/ 0 h 1890215"/>
              <a:gd name="connsiteX0" fmla="*/ 0 w 9225886"/>
              <a:gd name="connsiteY0" fmla="*/ 0 h 1685499"/>
              <a:gd name="connsiteX1" fmla="*/ 9225886 w 9225886"/>
              <a:gd name="connsiteY1" fmla="*/ 1255595 h 1685499"/>
              <a:gd name="connsiteX2" fmla="*/ 9171295 w 9225886"/>
              <a:gd name="connsiteY2" fmla="*/ 1685499 h 1685499"/>
              <a:gd name="connsiteX3" fmla="*/ 27295 w 9225886"/>
              <a:gd name="connsiteY3" fmla="*/ 1685499 h 1685499"/>
              <a:gd name="connsiteX4" fmla="*/ 0 w 9225886"/>
              <a:gd name="connsiteY4" fmla="*/ 0 h 1685499"/>
              <a:gd name="connsiteX0" fmla="*/ 0 w 9171295"/>
              <a:gd name="connsiteY0" fmla="*/ 0 h 1685499"/>
              <a:gd name="connsiteX1" fmla="*/ 9171294 w 9171295"/>
              <a:gd name="connsiteY1" fmla="*/ 1255595 h 1685499"/>
              <a:gd name="connsiteX2" fmla="*/ 9171295 w 9171295"/>
              <a:gd name="connsiteY2" fmla="*/ 1685499 h 1685499"/>
              <a:gd name="connsiteX3" fmla="*/ 27295 w 9171295"/>
              <a:gd name="connsiteY3" fmla="*/ 1685499 h 1685499"/>
              <a:gd name="connsiteX4" fmla="*/ 0 w 9171295"/>
              <a:gd name="connsiteY4" fmla="*/ 0 h 1685499"/>
              <a:gd name="connsiteX0" fmla="*/ 0 w 9157648"/>
              <a:gd name="connsiteY0" fmla="*/ 0 h 566382"/>
              <a:gd name="connsiteX1" fmla="*/ 9157647 w 9157648"/>
              <a:gd name="connsiteY1" fmla="*/ 136478 h 566382"/>
              <a:gd name="connsiteX2" fmla="*/ 9157648 w 9157648"/>
              <a:gd name="connsiteY2" fmla="*/ 566382 h 566382"/>
              <a:gd name="connsiteX3" fmla="*/ 13648 w 9157648"/>
              <a:gd name="connsiteY3" fmla="*/ 566382 h 566382"/>
              <a:gd name="connsiteX4" fmla="*/ 0 w 9157648"/>
              <a:gd name="connsiteY4" fmla="*/ 0 h 566382"/>
              <a:gd name="connsiteX0" fmla="*/ 0 w 9184943"/>
              <a:gd name="connsiteY0" fmla="*/ 0 h 566382"/>
              <a:gd name="connsiteX1" fmla="*/ 9184943 w 9184943"/>
              <a:gd name="connsiteY1" fmla="*/ 313899 h 566382"/>
              <a:gd name="connsiteX2" fmla="*/ 9157648 w 9184943"/>
              <a:gd name="connsiteY2" fmla="*/ 566382 h 566382"/>
              <a:gd name="connsiteX3" fmla="*/ 13648 w 9184943"/>
              <a:gd name="connsiteY3" fmla="*/ 566382 h 566382"/>
              <a:gd name="connsiteX4" fmla="*/ 0 w 9184943"/>
              <a:gd name="connsiteY4" fmla="*/ 0 h 566382"/>
              <a:gd name="connsiteX0" fmla="*/ 0 w 9184943"/>
              <a:gd name="connsiteY0" fmla="*/ 0 h 580030"/>
              <a:gd name="connsiteX1" fmla="*/ 9184943 w 9184943"/>
              <a:gd name="connsiteY1" fmla="*/ 313899 h 580030"/>
              <a:gd name="connsiteX2" fmla="*/ 9157648 w 9184943"/>
              <a:gd name="connsiteY2" fmla="*/ 566382 h 580030"/>
              <a:gd name="connsiteX3" fmla="*/ 13648 w 9184943"/>
              <a:gd name="connsiteY3" fmla="*/ 580030 h 580030"/>
              <a:gd name="connsiteX4" fmla="*/ 0 w 9184943"/>
              <a:gd name="connsiteY4" fmla="*/ 0 h 580030"/>
              <a:gd name="connsiteX0" fmla="*/ 0 w 9157648"/>
              <a:gd name="connsiteY0" fmla="*/ 0 h 580030"/>
              <a:gd name="connsiteX1" fmla="*/ 9145186 w 9157648"/>
              <a:gd name="connsiteY1" fmla="*/ 282094 h 580030"/>
              <a:gd name="connsiteX2" fmla="*/ 9157648 w 9157648"/>
              <a:gd name="connsiteY2" fmla="*/ 566382 h 580030"/>
              <a:gd name="connsiteX3" fmla="*/ 13648 w 9157648"/>
              <a:gd name="connsiteY3" fmla="*/ 580030 h 580030"/>
              <a:gd name="connsiteX4" fmla="*/ 0 w 9157648"/>
              <a:gd name="connsiteY4" fmla="*/ 0 h 580030"/>
              <a:gd name="connsiteX0" fmla="*/ 0 w 9145186"/>
              <a:gd name="connsiteY0" fmla="*/ 0 h 580030"/>
              <a:gd name="connsiteX1" fmla="*/ 9145186 w 9145186"/>
              <a:gd name="connsiteY1" fmla="*/ 282094 h 580030"/>
              <a:gd name="connsiteX2" fmla="*/ 9133794 w 9145186"/>
              <a:gd name="connsiteY2" fmla="*/ 566382 h 580030"/>
              <a:gd name="connsiteX3" fmla="*/ 13648 w 9145186"/>
              <a:gd name="connsiteY3" fmla="*/ 580030 h 580030"/>
              <a:gd name="connsiteX4" fmla="*/ 0 w 9145186"/>
              <a:gd name="connsiteY4" fmla="*/ 0 h 580030"/>
              <a:gd name="connsiteX0" fmla="*/ 0 w 9148439"/>
              <a:gd name="connsiteY0" fmla="*/ 0 h 580030"/>
              <a:gd name="connsiteX1" fmla="*/ 9145186 w 9148439"/>
              <a:gd name="connsiteY1" fmla="*/ 282094 h 580030"/>
              <a:gd name="connsiteX2" fmla="*/ 9133794 w 9148439"/>
              <a:gd name="connsiteY2" fmla="*/ 566382 h 580030"/>
              <a:gd name="connsiteX3" fmla="*/ 13648 w 9148439"/>
              <a:gd name="connsiteY3" fmla="*/ 580030 h 580030"/>
              <a:gd name="connsiteX4" fmla="*/ 0 w 9148439"/>
              <a:gd name="connsiteY4" fmla="*/ 0 h 580030"/>
              <a:gd name="connsiteX0" fmla="*/ 0 w 9153313"/>
              <a:gd name="connsiteY0" fmla="*/ 0 h 580030"/>
              <a:gd name="connsiteX1" fmla="*/ 9145186 w 9153313"/>
              <a:gd name="connsiteY1" fmla="*/ 282094 h 580030"/>
              <a:gd name="connsiteX2" fmla="*/ 9141738 w 9153313"/>
              <a:gd name="connsiteY2" fmla="*/ 566382 h 580030"/>
              <a:gd name="connsiteX3" fmla="*/ 13648 w 9153313"/>
              <a:gd name="connsiteY3" fmla="*/ 580030 h 580030"/>
              <a:gd name="connsiteX4" fmla="*/ 0 w 9153313"/>
              <a:gd name="connsiteY4" fmla="*/ 0 h 580030"/>
              <a:gd name="connsiteX0" fmla="*/ 0 w 9145186"/>
              <a:gd name="connsiteY0" fmla="*/ 0 h 580030"/>
              <a:gd name="connsiteX1" fmla="*/ 9145186 w 9145186"/>
              <a:gd name="connsiteY1" fmla="*/ 282094 h 580030"/>
              <a:gd name="connsiteX2" fmla="*/ 9141738 w 9145186"/>
              <a:gd name="connsiteY2" fmla="*/ 566382 h 580030"/>
              <a:gd name="connsiteX3" fmla="*/ 13648 w 9145186"/>
              <a:gd name="connsiteY3" fmla="*/ 580030 h 580030"/>
              <a:gd name="connsiteX4" fmla="*/ 0 w 9145186"/>
              <a:gd name="connsiteY4" fmla="*/ 0 h 580030"/>
              <a:gd name="connsiteX0" fmla="*/ 0 w 9153313"/>
              <a:gd name="connsiteY0" fmla="*/ 0 h 580030"/>
              <a:gd name="connsiteX1" fmla="*/ 9145186 w 9153313"/>
              <a:gd name="connsiteY1" fmla="*/ 282094 h 580030"/>
              <a:gd name="connsiteX2" fmla="*/ 9141738 w 9153313"/>
              <a:gd name="connsiteY2" fmla="*/ 566382 h 580030"/>
              <a:gd name="connsiteX3" fmla="*/ 13648 w 9153313"/>
              <a:gd name="connsiteY3" fmla="*/ 580030 h 580030"/>
              <a:gd name="connsiteX4" fmla="*/ 0 w 9153313"/>
              <a:gd name="connsiteY4" fmla="*/ 0 h 58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313" h="580030">
                <a:moveTo>
                  <a:pt x="0" y="0"/>
                </a:moveTo>
                <a:lnTo>
                  <a:pt x="9145186" y="282094"/>
                </a:lnTo>
                <a:cubicBezTo>
                  <a:pt x="9145186" y="425395"/>
                  <a:pt x="9165591" y="431032"/>
                  <a:pt x="9141738" y="566382"/>
                </a:cubicBezTo>
                <a:lnTo>
                  <a:pt x="13648" y="580030"/>
                </a:lnTo>
                <a:cubicBezTo>
                  <a:pt x="9099" y="-50042"/>
                  <a:pt x="4549" y="630072"/>
                  <a:pt x="0" y="0"/>
                </a:cubicBezTo>
                <a:close/>
              </a:path>
            </a:pathLst>
          </a:custGeom>
          <a:solidFill>
            <a:srgbClr val="009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-13647" y="1235051"/>
            <a:ext cx="3052800" cy="2185060"/>
          </a:xfrm>
          <a:prstGeom prst="rect">
            <a:avLst/>
          </a:prstGeom>
          <a:solidFill>
            <a:schemeClr val="bg1">
              <a:lumMod val="8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648" y="1235051"/>
            <a:ext cx="3052801" cy="2185062"/>
          </a:xfrm>
        </p:spPr>
        <p:txBody>
          <a:bodyPr anchor="ctr">
            <a:normAutofit/>
          </a:bodyPr>
          <a:lstStyle/>
          <a:p>
            <a:pPr fontAlgn="ctr">
              <a:buClr>
                <a:srgbClr val="009AD0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>
                <a:latin typeface="Century Gothic" panose="020B0502020202020204" pitchFamily="34" charset="0"/>
              </a:rPr>
              <a:t>Cambiar</a:t>
            </a:r>
            <a:r>
              <a:rPr lang="en-US" sz="2000" dirty="0" smtClean="0">
                <a:latin typeface="Century Gothic" panose="020B0502020202020204" pitchFamily="34" charset="0"/>
              </a:rPr>
              <a:t> </a:t>
            </a:r>
            <a:r>
              <a:rPr lang="en-US" sz="2000" dirty="0">
                <a:latin typeface="Century Gothic" panose="020B0502020202020204" pitchFamily="34" charset="0"/>
              </a:rPr>
              <a:t>software sin </a:t>
            </a:r>
            <a:r>
              <a:rPr lang="en-US" sz="2000" dirty="0" err="1">
                <a:latin typeface="Century Gothic" panose="020B0502020202020204" pitchFamily="34" charset="0"/>
              </a:rPr>
              <a:t>alterar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latin typeface="Century Gothic" panose="020B0502020202020204" pitchFamily="34" charset="0"/>
              </a:rPr>
              <a:t>su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latin typeface="Century Gothic" panose="020B0502020202020204" pitchFamily="34" charset="0"/>
              </a:rPr>
              <a:t>comportamiento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latin typeface="Century Gothic" panose="020B0502020202020204" pitchFamily="34" charset="0"/>
              </a:rPr>
              <a:t>externo</a:t>
            </a:r>
            <a:r>
              <a:rPr lang="en-US" sz="2000" dirty="0">
                <a:latin typeface="Century Gothic" panose="020B0502020202020204" pitchFamily="34" charset="0"/>
              </a:rPr>
              <a:t>, </a:t>
            </a:r>
            <a:r>
              <a:rPr lang="en-US" sz="2000" dirty="0" err="1">
                <a:latin typeface="Century Gothic" panose="020B0502020202020204" pitchFamily="34" charset="0"/>
              </a:rPr>
              <a:t>pero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latin typeface="Century Gothic" panose="020B0502020202020204" pitchFamily="34" charset="0"/>
              </a:rPr>
              <a:t>mejorando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latin typeface="Century Gothic" panose="020B0502020202020204" pitchFamily="34" charset="0"/>
              </a:rPr>
              <a:t>su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latin typeface="Century Gothic" panose="020B0502020202020204" pitchFamily="34" charset="0"/>
              </a:rPr>
              <a:t>estructura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latin typeface="Century Gothic" panose="020B0502020202020204" pitchFamily="34" charset="0"/>
              </a:rPr>
              <a:t>interna</a:t>
            </a:r>
            <a:endParaRPr lang="en-US" sz="2000" dirty="0" smtClean="0">
              <a:latin typeface="Century Gothic" panose="020B0502020202020204" pitchFamily="34" charset="0"/>
            </a:endParaRPr>
          </a:p>
        </p:txBody>
      </p:sp>
      <p:grpSp>
        <p:nvGrpSpPr>
          <p:cNvPr id="12" name="11 Grupo"/>
          <p:cNvGrpSpPr/>
          <p:nvPr/>
        </p:nvGrpSpPr>
        <p:grpSpPr>
          <a:xfrm>
            <a:off x="10126" y="3521038"/>
            <a:ext cx="3066449" cy="1484416"/>
            <a:chOff x="339147" y="4108859"/>
            <a:chExt cx="3066449" cy="1484416"/>
          </a:xfrm>
        </p:grpSpPr>
        <p:sp>
          <p:nvSpPr>
            <p:cNvPr id="10" name="9 Rectángulo"/>
            <p:cNvSpPr/>
            <p:nvPr/>
          </p:nvSpPr>
          <p:spPr>
            <a:xfrm>
              <a:off x="339147" y="4108859"/>
              <a:ext cx="3052800" cy="1484416"/>
            </a:xfrm>
            <a:prstGeom prst="rect">
              <a:avLst/>
            </a:prstGeom>
            <a:solidFill>
              <a:schemeClr val="bg1">
                <a:lumMod val="8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2000" dirty="0"/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352795" y="4108859"/>
              <a:ext cx="3052801" cy="14844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>
                <a:buClr>
                  <a:srgbClr val="009AD0"/>
                </a:buClr>
                <a:buSzPct val="120000"/>
                <a:buFont typeface="Courier New" panose="02070309020205020404" pitchFamily="49" charset="0"/>
                <a:buChar char="►"/>
              </a:pPr>
              <a:r>
                <a:rPr lang="en-US" sz="2000" dirty="0" err="1" smtClean="0">
                  <a:latin typeface="Century Gothic" panose="020B0502020202020204" pitchFamily="34" charset="0"/>
                </a:rPr>
                <a:t>Limpia</a:t>
              </a:r>
              <a:r>
                <a:rPr lang="en-US" sz="2000" dirty="0" smtClean="0">
                  <a:latin typeface="Century Gothic" panose="020B0502020202020204" pitchFamily="34" charset="0"/>
                </a:rPr>
                <a:t> el </a:t>
              </a:r>
              <a:r>
                <a:rPr lang="en-US" sz="2000" dirty="0" err="1" smtClean="0">
                  <a:latin typeface="Century Gothic" panose="020B0502020202020204" pitchFamily="34" charset="0"/>
                </a:rPr>
                <a:t>codigo</a:t>
              </a:r>
              <a:r>
                <a:rPr lang="en-US" sz="2000" dirty="0" smtClean="0">
                  <a:latin typeface="Century Gothic" panose="020B0502020202020204" pitchFamily="34" charset="0"/>
                </a:rPr>
                <a:t> para reducer la </a:t>
              </a:r>
              <a:r>
                <a:rPr lang="en-US" sz="2000" dirty="0" err="1" smtClean="0">
                  <a:latin typeface="Century Gothic" panose="020B0502020202020204" pitchFamily="34" charset="0"/>
                </a:rPr>
                <a:t>posibilidad</a:t>
              </a:r>
              <a:r>
                <a:rPr lang="en-US" sz="2000" dirty="0" smtClean="0">
                  <a:latin typeface="Century Gothic" panose="020B0502020202020204" pitchFamily="34" charset="0"/>
                </a:rPr>
                <a:t> de </a:t>
              </a:r>
              <a:r>
                <a:rPr lang="en-US" sz="2000" dirty="0" err="1" smtClean="0">
                  <a:latin typeface="Century Gothic" panose="020B0502020202020204" pitchFamily="34" charset="0"/>
                </a:rPr>
                <a:t>introducir</a:t>
              </a:r>
              <a:r>
                <a:rPr lang="en-US" sz="2000" dirty="0" smtClean="0">
                  <a:latin typeface="Century Gothic" panose="020B0502020202020204" pitchFamily="34" charset="0"/>
                </a:rPr>
                <a:t> bugs</a:t>
              </a:r>
            </a:p>
          </p:txBody>
        </p:sp>
      </p:grpSp>
      <p:sp>
        <p:nvSpPr>
          <p:cNvPr id="11" name="10 Rectángulo"/>
          <p:cNvSpPr/>
          <p:nvPr/>
        </p:nvSpPr>
        <p:spPr>
          <a:xfrm>
            <a:off x="-13647" y="5118264"/>
            <a:ext cx="3052800" cy="985652"/>
          </a:xfrm>
          <a:prstGeom prst="rect">
            <a:avLst/>
          </a:prstGeom>
          <a:solidFill>
            <a:schemeClr val="bg1">
              <a:lumMod val="8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-13648" y="5118264"/>
            <a:ext cx="3052800" cy="985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buClr>
                <a:srgbClr val="009AD0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n-US" sz="2000" dirty="0" err="1" smtClean="0">
                <a:latin typeface="Century Gothic" panose="020B0502020202020204" pitchFamily="34" charset="0"/>
              </a:rPr>
              <a:t>Hacer</a:t>
            </a:r>
            <a:r>
              <a:rPr lang="en-US" sz="2000" dirty="0" smtClean="0"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latin typeface="Century Gothic" panose="020B0502020202020204" pitchFamily="34" charset="0"/>
              </a:rPr>
              <a:t>cambios</a:t>
            </a:r>
            <a:r>
              <a:rPr lang="en-US" sz="2000" dirty="0" smtClean="0"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latin typeface="Century Gothic" panose="020B0502020202020204" pitchFamily="34" charset="0"/>
              </a:rPr>
              <a:t>en</a:t>
            </a:r>
            <a:r>
              <a:rPr lang="en-US" sz="2000" dirty="0" smtClean="0">
                <a:latin typeface="Century Gothic" panose="020B0502020202020204" pitchFamily="34" charset="0"/>
              </a:rPr>
              <a:t> </a:t>
            </a:r>
            <a:r>
              <a:rPr lang="en-US" sz="2000" dirty="0" err="1" smtClean="0">
                <a:latin typeface="Century Gothic" panose="020B0502020202020204" pitchFamily="34" charset="0"/>
              </a:rPr>
              <a:t>pasos</a:t>
            </a:r>
            <a:r>
              <a:rPr lang="en-US" sz="2000" dirty="0" smtClean="0">
                <a:latin typeface="Century Gothic" panose="020B0502020202020204" pitchFamily="34" charset="0"/>
              </a:rPr>
              <a:t> simples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pic>
        <p:nvPicPr>
          <p:cNvPr id="2052" name="Picture 4" descr="https://encrypted-tbn0.gstatic.com/images?q=tbn:ANd9GcT4aAcL2GUydzc-gUiKOKQisGknJ5dU31el8VDiLcmcsSEt3Uf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2" r="12416"/>
          <a:stretch/>
        </p:blipFill>
        <p:spPr bwMode="auto">
          <a:xfrm>
            <a:off x="3134152" y="1235051"/>
            <a:ext cx="2918292" cy="218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dinhle.com/file/2016/04/clean-cod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8" r="12488"/>
          <a:stretch/>
        </p:blipFill>
        <p:spPr bwMode="auto">
          <a:xfrm>
            <a:off x="3134152" y="3521037"/>
            <a:ext cx="2918292" cy="258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470" y="1235051"/>
            <a:ext cx="265747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09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-27296" y="5172500"/>
            <a:ext cx="9171295" cy="1685499"/>
          </a:xfrm>
          <a:custGeom>
            <a:avLst/>
            <a:gdLst>
              <a:gd name="connsiteX0" fmla="*/ 0 w 9144000"/>
              <a:gd name="connsiteY0" fmla="*/ 0 h 1726442"/>
              <a:gd name="connsiteX1" fmla="*/ 9144000 w 9144000"/>
              <a:gd name="connsiteY1" fmla="*/ 0 h 1726442"/>
              <a:gd name="connsiteX2" fmla="*/ 9144000 w 9144000"/>
              <a:gd name="connsiteY2" fmla="*/ 1726442 h 1726442"/>
              <a:gd name="connsiteX3" fmla="*/ 0 w 9144000"/>
              <a:gd name="connsiteY3" fmla="*/ 1726442 h 1726442"/>
              <a:gd name="connsiteX4" fmla="*/ 0 w 9144000"/>
              <a:gd name="connsiteY4" fmla="*/ 0 h 1726442"/>
              <a:gd name="connsiteX0" fmla="*/ 0 w 9157648"/>
              <a:gd name="connsiteY0" fmla="*/ 0 h 1890215"/>
              <a:gd name="connsiteX1" fmla="*/ 9157648 w 9157648"/>
              <a:gd name="connsiteY1" fmla="*/ 163773 h 1890215"/>
              <a:gd name="connsiteX2" fmla="*/ 9157648 w 9157648"/>
              <a:gd name="connsiteY2" fmla="*/ 1890215 h 1890215"/>
              <a:gd name="connsiteX3" fmla="*/ 13648 w 9157648"/>
              <a:gd name="connsiteY3" fmla="*/ 1890215 h 1890215"/>
              <a:gd name="connsiteX4" fmla="*/ 0 w 9157648"/>
              <a:gd name="connsiteY4" fmla="*/ 0 h 1890215"/>
              <a:gd name="connsiteX0" fmla="*/ 0 w 9184944"/>
              <a:gd name="connsiteY0" fmla="*/ 0 h 1890215"/>
              <a:gd name="connsiteX1" fmla="*/ 9184944 w 9184944"/>
              <a:gd name="connsiteY1" fmla="*/ 1282890 h 1890215"/>
              <a:gd name="connsiteX2" fmla="*/ 9157648 w 9184944"/>
              <a:gd name="connsiteY2" fmla="*/ 1890215 h 1890215"/>
              <a:gd name="connsiteX3" fmla="*/ 13648 w 9184944"/>
              <a:gd name="connsiteY3" fmla="*/ 1890215 h 1890215"/>
              <a:gd name="connsiteX4" fmla="*/ 0 w 9184944"/>
              <a:gd name="connsiteY4" fmla="*/ 0 h 1890215"/>
              <a:gd name="connsiteX0" fmla="*/ 0 w 9212239"/>
              <a:gd name="connsiteY0" fmla="*/ 0 h 1890215"/>
              <a:gd name="connsiteX1" fmla="*/ 9212239 w 9212239"/>
              <a:gd name="connsiteY1" fmla="*/ 1460311 h 1890215"/>
              <a:gd name="connsiteX2" fmla="*/ 9157648 w 9212239"/>
              <a:gd name="connsiteY2" fmla="*/ 1890215 h 1890215"/>
              <a:gd name="connsiteX3" fmla="*/ 13648 w 9212239"/>
              <a:gd name="connsiteY3" fmla="*/ 1890215 h 1890215"/>
              <a:gd name="connsiteX4" fmla="*/ 0 w 9212239"/>
              <a:gd name="connsiteY4" fmla="*/ 0 h 1890215"/>
              <a:gd name="connsiteX0" fmla="*/ 0 w 9225886"/>
              <a:gd name="connsiteY0" fmla="*/ 0 h 1685499"/>
              <a:gd name="connsiteX1" fmla="*/ 9225886 w 9225886"/>
              <a:gd name="connsiteY1" fmla="*/ 1255595 h 1685499"/>
              <a:gd name="connsiteX2" fmla="*/ 9171295 w 9225886"/>
              <a:gd name="connsiteY2" fmla="*/ 1685499 h 1685499"/>
              <a:gd name="connsiteX3" fmla="*/ 27295 w 9225886"/>
              <a:gd name="connsiteY3" fmla="*/ 1685499 h 1685499"/>
              <a:gd name="connsiteX4" fmla="*/ 0 w 9225886"/>
              <a:gd name="connsiteY4" fmla="*/ 0 h 1685499"/>
              <a:gd name="connsiteX0" fmla="*/ 0 w 9171295"/>
              <a:gd name="connsiteY0" fmla="*/ 0 h 1685499"/>
              <a:gd name="connsiteX1" fmla="*/ 9171294 w 9171295"/>
              <a:gd name="connsiteY1" fmla="*/ 1255595 h 1685499"/>
              <a:gd name="connsiteX2" fmla="*/ 9171295 w 9171295"/>
              <a:gd name="connsiteY2" fmla="*/ 1685499 h 1685499"/>
              <a:gd name="connsiteX3" fmla="*/ 27295 w 9171295"/>
              <a:gd name="connsiteY3" fmla="*/ 1685499 h 1685499"/>
              <a:gd name="connsiteX4" fmla="*/ 0 w 9171295"/>
              <a:gd name="connsiteY4" fmla="*/ 0 h 168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1295" h="1685499">
                <a:moveTo>
                  <a:pt x="0" y="0"/>
                </a:moveTo>
                <a:lnTo>
                  <a:pt x="9171294" y="1255595"/>
                </a:lnTo>
                <a:cubicBezTo>
                  <a:pt x="9171294" y="1398896"/>
                  <a:pt x="9171295" y="1542198"/>
                  <a:pt x="9171295" y="1685499"/>
                </a:cubicBezTo>
                <a:lnTo>
                  <a:pt x="27295" y="1685499"/>
                </a:lnTo>
                <a:cubicBezTo>
                  <a:pt x="22746" y="1055427"/>
                  <a:pt x="4549" y="630072"/>
                  <a:pt x="0" y="0"/>
                </a:cubicBezTo>
                <a:close/>
              </a:path>
            </a:pathLst>
          </a:custGeom>
          <a:solidFill>
            <a:srgbClr val="3FCDF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4 Rectángulo"/>
          <p:cNvSpPr/>
          <p:nvPr/>
        </p:nvSpPr>
        <p:spPr>
          <a:xfrm>
            <a:off x="-27297" y="378725"/>
            <a:ext cx="9198590" cy="4974608"/>
          </a:xfrm>
          <a:custGeom>
            <a:avLst/>
            <a:gdLst>
              <a:gd name="connsiteX0" fmla="*/ 0 w 9144000"/>
              <a:gd name="connsiteY0" fmla="*/ 0 h 1726442"/>
              <a:gd name="connsiteX1" fmla="*/ 9144000 w 9144000"/>
              <a:gd name="connsiteY1" fmla="*/ 0 h 1726442"/>
              <a:gd name="connsiteX2" fmla="*/ 9144000 w 9144000"/>
              <a:gd name="connsiteY2" fmla="*/ 1726442 h 1726442"/>
              <a:gd name="connsiteX3" fmla="*/ 0 w 9144000"/>
              <a:gd name="connsiteY3" fmla="*/ 1726442 h 1726442"/>
              <a:gd name="connsiteX4" fmla="*/ 0 w 9144000"/>
              <a:gd name="connsiteY4" fmla="*/ 0 h 1726442"/>
              <a:gd name="connsiteX0" fmla="*/ 0 w 9157648"/>
              <a:gd name="connsiteY0" fmla="*/ 0 h 1890215"/>
              <a:gd name="connsiteX1" fmla="*/ 9157648 w 9157648"/>
              <a:gd name="connsiteY1" fmla="*/ 163773 h 1890215"/>
              <a:gd name="connsiteX2" fmla="*/ 9157648 w 9157648"/>
              <a:gd name="connsiteY2" fmla="*/ 1890215 h 1890215"/>
              <a:gd name="connsiteX3" fmla="*/ 13648 w 9157648"/>
              <a:gd name="connsiteY3" fmla="*/ 1890215 h 1890215"/>
              <a:gd name="connsiteX4" fmla="*/ 0 w 9157648"/>
              <a:gd name="connsiteY4" fmla="*/ 0 h 1890215"/>
              <a:gd name="connsiteX0" fmla="*/ 0 w 9184944"/>
              <a:gd name="connsiteY0" fmla="*/ 0 h 1890215"/>
              <a:gd name="connsiteX1" fmla="*/ 9184944 w 9184944"/>
              <a:gd name="connsiteY1" fmla="*/ 1282890 h 1890215"/>
              <a:gd name="connsiteX2" fmla="*/ 9157648 w 9184944"/>
              <a:gd name="connsiteY2" fmla="*/ 1890215 h 1890215"/>
              <a:gd name="connsiteX3" fmla="*/ 13648 w 9184944"/>
              <a:gd name="connsiteY3" fmla="*/ 1890215 h 1890215"/>
              <a:gd name="connsiteX4" fmla="*/ 0 w 9184944"/>
              <a:gd name="connsiteY4" fmla="*/ 0 h 1890215"/>
              <a:gd name="connsiteX0" fmla="*/ 0 w 9212239"/>
              <a:gd name="connsiteY0" fmla="*/ 0 h 1890215"/>
              <a:gd name="connsiteX1" fmla="*/ 9212239 w 9212239"/>
              <a:gd name="connsiteY1" fmla="*/ 1460311 h 1890215"/>
              <a:gd name="connsiteX2" fmla="*/ 9157648 w 9212239"/>
              <a:gd name="connsiteY2" fmla="*/ 1890215 h 1890215"/>
              <a:gd name="connsiteX3" fmla="*/ 13648 w 9212239"/>
              <a:gd name="connsiteY3" fmla="*/ 1890215 h 1890215"/>
              <a:gd name="connsiteX4" fmla="*/ 0 w 9212239"/>
              <a:gd name="connsiteY4" fmla="*/ 0 h 1890215"/>
              <a:gd name="connsiteX0" fmla="*/ 0 w 9225886"/>
              <a:gd name="connsiteY0" fmla="*/ 0 h 1685499"/>
              <a:gd name="connsiteX1" fmla="*/ 9225886 w 9225886"/>
              <a:gd name="connsiteY1" fmla="*/ 1255595 h 1685499"/>
              <a:gd name="connsiteX2" fmla="*/ 9171295 w 9225886"/>
              <a:gd name="connsiteY2" fmla="*/ 1685499 h 1685499"/>
              <a:gd name="connsiteX3" fmla="*/ 27295 w 9225886"/>
              <a:gd name="connsiteY3" fmla="*/ 1685499 h 1685499"/>
              <a:gd name="connsiteX4" fmla="*/ 0 w 9225886"/>
              <a:gd name="connsiteY4" fmla="*/ 0 h 1685499"/>
              <a:gd name="connsiteX0" fmla="*/ 0 w 9171295"/>
              <a:gd name="connsiteY0" fmla="*/ 0 h 1685499"/>
              <a:gd name="connsiteX1" fmla="*/ 9171294 w 9171295"/>
              <a:gd name="connsiteY1" fmla="*/ 1255595 h 1685499"/>
              <a:gd name="connsiteX2" fmla="*/ 9171295 w 9171295"/>
              <a:gd name="connsiteY2" fmla="*/ 1685499 h 1685499"/>
              <a:gd name="connsiteX3" fmla="*/ 27295 w 9171295"/>
              <a:gd name="connsiteY3" fmla="*/ 1685499 h 1685499"/>
              <a:gd name="connsiteX4" fmla="*/ 0 w 9171295"/>
              <a:gd name="connsiteY4" fmla="*/ 0 h 1685499"/>
              <a:gd name="connsiteX0" fmla="*/ 0 w 9321420"/>
              <a:gd name="connsiteY0" fmla="*/ 0 h 2927445"/>
              <a:gd name="connsiteX1" fmla="*/ 9171294 w 9321420"/>
              <a:gd name="connsiteY1" fmla="*/ 1255595 h 2927445"/>
              <a:gd name="connsiteX2" fmla="*/ 9321420 w 9321420"/>
              <a:gd name="connsiteY2" fmla="*/ 2927445 h 2927445"/>
              <a:gd name="connsiteX3" fmla="*/ 27295 w 9321420"/>
              <a:gd name="connsiteY3" fmla="*/ 1685499 h 2927445"/>
              <a:gd name="connsiteX4" fmla="*/ 0 w 9321420"/>
              <a:gd name="connsiteY4" fmla="*/ 0 h 2927445"/>
              <a:gd name="connsiteX0" fmla="*/ 0 w 9348716"/>
              <a:gd name="connsiteY0" fmla="*/ 0 h 3295934"/>
              <a:gd name="connsiteX1" fmla="*/ 9198590 w 9348716"/>
              <a:gd name="connsiteY1" fmla="*/ 1624084 h 3295934"/>
              <a:gd name="connsiteX2" fmla="*/ 9348716 w 9348716"/>
              <a:gd name="connsiteY2" fmla="*/ 3295934 h 3295934"/>
              <a:gd name="connsiteX3" fmla="*/ 54591 w 9348716"/>
              <a:gd name="connsiteY3" fmla="*/ 2053988 h 3295934"/>
              <a:gd name="connsiteX4" fmla="*/ 0 w 9348716"/>
              <a:gd name="connsiteY4" fmla="*/ 0 h 3295934"/>
              <a:gd name="connsiteX0" fmla="*/ 0 w 9321420"/>
              <a:gd name="connsiteY0" fmla="*/ 0 h 3282286"/>
              <a:gd name="connsiteX1" fmla="*/ 9171294 w 9321420"/>
              <a:gd name="connsiteY1" fmla="*/ 1610436 h 3282286"/>
              <a:gd name="connsiteX2" fmla="*/ 9321420 w 9321420"/>
              <a:gd name="connsiteY2" fmla="*/ 3282286 h 3282286"/>
              <a:gd name="connsiteX3" fmla="*/ 27295 w 9321420"/>
              <a:gd name="connsiteY3" fmla="*/ 2040340 h 3282286"/>
              <a:gd name="connsiteX4" fmla="*/ 0 w 9321420"/>
              <a:gd name="connsiteY4" fmla="*/ 0 h 3282286"/>
              <a:gd name="connsiteX0" fmla="*/ 0 w 9321420"/>
              <a:gd name="connsiteY0" fmla="*/ 1651379 h 4933665"/>
              <a:gd name="connsiteX1" fmla="*/ 9198590 w 9321420"/>
              <a:gd name="connsiteY1" fmla="*/ 0 h 4933665"/>
              <a:gd name="connsiteX2" fmla="*/ 9321420 w 9321420"/>
              <a:gd name="connsiteY2" fmla="*/ 4933665 h 4933665"/>
              <a:gd name="connsiteX3" fmla="*/ 27295 w 9321420"/>
              <a:gd name="connsiteY3" fmla="*/ 3691719 h 4933665"/>
              <a:gd name="connsiteX4" fmla="*/ 0 w 9321420"/>
              <a:gd name="connsiteY4" fmla="*/ 1651379 h 4933665"/>
              <a:gd name="connsiteX0" fmla="*/ 0 w 9198590"/>
              <a:gd name="connsiteY0" fmla="*/ 1651379 h 4974608"/>
              <a:gd name="connsiteX1" fmla="*/ 9198590 w 9198590"/>
              <a:gd name="connsiteY1" fmla="*/ 0 h 4974608"/>
              <a:gd name="connsiteX2" fmla="*/ 9171294 w 9198590"/>
              <a:gd name="connsiteY2" fmla="*/ 4974608 h 4974608"/>
              <a:gd name="connsiteX3" fmla="*/ 27295 w 9198590"/>
              <a:gd name="connsiteY3" fmla="*/ 3691719 h 4974608"/>
              <a:gd name="connsiteX4" fmla="*/ 0 w 9198590"/>
              <a:gd name="connsiteY4" fmla="*/ 1651379 h 4974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8590" h="4974608">
                <a:moveTo>
                  <a:pt x="0" y="1651379"/>
                </a:moveTo>
                <a:lnTo>
                  <a:pt x="9198590" y="0"/>
                </a:lnTo>
                <a:cubicBezTo>
                  <a:pt x="9198590" y="143301"/>
                  <a:pt x="9171294" y="4831307"/>
                  <a:pt x="9171294" y="4974608"/>
                </a:cubicBezTo>
                <a:lnTo>
                  <a:pt x="27295" y="3691719"/>
                </a:lnTo>
                <a:cubicBezTo>
                  <a:pt x="22746" y="3061647"/>
                  <a:pt x="4549" y="2281451"/>
                  <a:pt x="0" y="1651379"/>
                </a:cubicBezTo>
                <a:close/>
              </a:path>
            </a:pathLst>
          </a:custGeom>
          <a:solidFill>
            <a:srgbClr val="3FCDF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4 Rectángulo"/>
          <p:cNvSpPr/>
          <p:nvPr/>
        </p:nvSpPr>
        <p:spPr>
          <a:xfrm>
            <a:off x="-13647" y="-17061"/>
            <a:ext cx="9198590" cy="6312090"/>
          </a:xfrm>
          <a:custGeom>
            <a:avLst/>
            <a:gdLst>
              <a:gd name="connsiteX0" fmla="*/ 0 w 9144000"/>
              <a:gd name="connsiteY0" fmla="*/ 0 h 1726442"/>
              <a:gd name="connsiteX1" fmla="*/ 9144000 w 9144000"/>
              <a:gd name="connsiteY1" fmla="*/ 0 h 1726442"/>
              <a:gd name="connsiteX2" fmla="*/ 9144000 w 9144000"/>
              <a:gd name="connsiteY2" fmla="*/ 1726442 h 1726442"/>
              <a:gd name="connsiteX3" fmla="*/ 0 w 9144000"/>
              <a:gd name="connsiteY3" fmla="*/ 1726442 h 1726442"/>
              <a:gd name="connsiteX4" fmla="*/ 0 w 9144000"/>
              <a:gd name="connsiteY4" fmla="*/ 0 h 1726442"/>
              <a:gd name="connsiteX0" fmla="*/ 0 w 9157648"/>
              <a:gd name="connsiteY0" fmla="*/ 0 h 1890215"/>
              <a:gd name="connsiteX1" fmla="*/ 9157648 w 9157648"/>
              <a:gd name="connsiteY1" fmla="*/ 163773 h 1890215"/>
              <a:gd name="connsiteX2" fmla="*/ 9157648 w 9157648"/>
              <a:gd name="connsiteY2" fmla="*/ 1890215 h 1890215"/>
              <a:gd name="connsiteX3" fmla="*/ 13648 w 9157648"/>
              <a:gd name="connsiteY3" fmla="*/ 1890215 h 1890215"/>
              <a:gd name="connsiteX4" fmla="*/ 0 w 9157648"/>
              <a:gd name="connsiteY4" fmla="*/ 0 h 1890215"/>
              <a:gd name="connsiteX0" fmla="*/ 0 w 9184944"/>
              <a:gd name="connsiteY0" fmla="*/ 0 h 1890215"/>
              <a:gd name="connsiteX1" fmla="*/ 9184944 w 9184944"/>
              <a:gd name="connsiteY1" fmla="*/ 1282890 h 1890215"/>
              <a:gd name="connsiteX2" fmla="*/ 9157648 w 9184944"/>
              <a:gd name="connsiteY2" fmla="*/ 1890215 h 1890215"/>
              <a:gd name="connsiteX3" fmla="*/ 13648 w 9184944"/>
              <a:gd name="connsiteY3" fmla="*/ 1890215 h 1890215"/>
              <a:gd name="connsiteX4" fmla="*/ 0 w 9184944"/>
              <a:gd name="connsiteY4" fmla="*/ 0 h 1890215"/>
              <a:gd name="connsiteX0" fmla="*/ 0 w 9212239"/>
              <a:gd name="connsiteY0" fmla="*/ 0 h 1890215"/>
              <a:gd name="connsiteX1" fmla="*/ 9212239 w 9212239"/>
              <a:gd name="connsiteY1" fmla="*/ 1460311 h 1890215"/>
              <a:gd name="connsiteX2" fmla="*/ 9157648 w 9212239"/>
              <a:gd name="connsiteY2" fmla="*/ 1890215 h 1890215"/>
              <a:gd name="connsiteX3" fmla="*/ 13648 w 9212239"/>
              <a:gd name="connsiteY3" fmla="*/ 1890215 h 1890215"/>
              <a:gd name="connsiteX4" fmla="*/ 0 w 9212239"/>
              <a:gd name="connsiteY4" fmla="*/ 0 h 1890215"/>
              <a:gd name="connsiteX0" fmla="*/ 0 w 9225886"/>
              <a:gd name="connsiteY0" fmla="*/ 0 h 1685499"/>
              <a:gd name="connsiteX1" fmla="*/ 9225886 w 9225886"/>
              <a:gd name="connsiteY1" fmla="*/ 1255595 h 1685499"/>
              <a:gd name="connsiteX2" fmla="*/ 9171295 w 9225886"/>
              <a:gd name="connsiteY2" fmla="*/ 1685499 h 1685499"/>
              <a:gd name="connsiteX3" fmla="*/ 27295 w 9225886"/>
              <a:gd name="connsiteY3" fmla="*/ 1685499 h 1685499"/>
              <a:gd name="connsiteX4" fmla="*/ 0 w 9225886"/>
              <a:gd name="connsiteY4" fmla="*/ 0 h 1685499"/>
              <a:gd name="connsiteX0" fmla="*/ 0 w 9171295"/>
              <a:gd name="connsiteY0" fmla="*/ 0 h 1685499"/>
              <a:gd name="connsiteX1" fmla="*/ 9171294 w 9171295"/>
              <a:gd name="connsiteY1" fmla="*/ 1255595 h 1685499"/>
              <a:gd name="connsiteX2" fmla="*/ 9171295 w 9171295"/>
              <a:gd name="connsiteY2" fmla="*/ 1685499 h 1685499"/>
              <a:gd name="connsiteX3" fmla="*/ 27295 w 9171295"/>
              <a:gd name="connsiteY3" fmla="*/ 1685499 h 1685499"/>
              <a:gd name="connsiteX4" fmla="*/ 0 w 9171295"/>
              <a:gd name="connsiteY4" fmla="*/ 0 h 1685499"/>
              <a:gd name="connsiteX0" fmla="*/ 0 w 9321420"/>
              <a:gd name="connsiteY0" fmla="*/ 0 h 2927445"/>
              <a:gd name="connsiteX1" fmla="*/ 9171294 w 9321420"/>
              <a:gd name="connsiteY1" fmla="*/ 1255595 h 2927445"/>
              <a:gd name="connsiteX2" fmla="*/ 9321420 w 9321420"/>
              <a:gd name="connsiteY2" fmla="*/ 2927445 h 2927445"/>
              <a:gd name="connsiteX3" fmla="*/ 27295 w 9321420"/>
              <a:gd name="connsiteY3" fmla="*/ 1685499 h 2927445"/>
              <a:gd name="connsiteX4" fmla="*/ 0 w 9321420"/>
              <a:gd name="connsiteY4" fmla="*/ 0 h 2927445"/>
              <a:gd name="connsiteX0" fmla="*/ 0 w 9348716"/>
              <a:gd name="connsiteY0" fmla="*/ 0 h 3295934"/>
              <a:gd name="connsiteX1" fmla="*/ 9198590 w 9348716"/>
              <a:gd name="connsiteY1" fmla="*/ 1624084 h 3295934"/>
              <a:gd name="connsiteX2" fmla="*/ 9348716 w 9348716"/>
              <a:gd name="connsiteY2" fmla="*/ 3295934 h 3295934"/>
              <a:gd name="connsiteX3" fmla="*/ 54591 w 9348716"/>
              <a:gd name="connsiteY3" fmla="*/ 2053988 h 3295934"/>
              <a:gd name="connsiteX4" fmla="*/ 0 w 9348716"/>
              <a:gd name="connsiteY4" fmla="*/ 0 h 3295934"/>
              <a:gd name="connsiteX0" fmla="*/ 0 w 9321420"/>
              <a:gd name="connsiteY0" fmla="*/ 0 h 3282286"/>
              <a:gd name="connsiteX1" fmla="*/ 9171294 w 9321420"/>
              <a:gd name="connsiteY1" fmla="*/ 1610436 h 3282286"/>
              <a:gd name="connsiteX2" fmla="*/ 9321420 w 9321420"/>
              <a:gd name="connsiteY2" fmla="*/ 3282286 h 3282286"/>
              <a:gd name="connsiteX3" fmla="*/ 27295 w 9321420"/>
              <a:gd name="connsiteY3" fmla="*/ 2040340 h 3282286"/>
              <a:gd name="connsiteX4" fmla="*/ 0 w 9321420"/>
              <a:gd name="connsiteY4" fmla="*/ 0 h 3282286"/>
              <a:gd name="connsiteX0" fmla="*/ 0 w 9321420"/>
              <a:gd name="connsiteY0" fmla="*/ 1651379 h 4933665"/>
              <a:gd name="connsiteX1" fmla="*/ 9198590 w 9321420"/>
              <a:gd name="connsiteY1" fmla="*/ 0 h 4933665"/>
              <a:gd name="connsiteX2" fmla="*/ 9321420 w 9321420"/>
              <a:gd name="connsiteY2" fmla="*/ 4933665 h 4933665"/>
              <a:gd name="connsiteX3" fmla="*/ 27295 w 9321420"/>
              <a:gd name="connsiteY3" fmla="*/ 3691719 h 4933665"/>
              <a:gd name="connsiteX4" fmla="*/ 0 w 9321420"/>
              <a:gd name="connsiteY4" fmla="*/ 1651379 h 4933665"/>
              <a:gd name="connsiteX0" fmla="*/ 0 w 9198590"/>
              <a:gd name="connsiteY0" fmla="*/ 1651379 h 4974608"/>
              <a:gd name="connsiteX1" fmla="*/ 9198590 w 9198590"/>
              <a:gd name="connsiteY1" fmla="*/ 0 h 4974608"/>
              <a:gd name="connsiteX2" fmla="*/ 9171294 w 9198590"/>
              <a:gd name="connsiteY2" fmla="*/ 4974608 h 4974608"/>
              <a:gd name="connsiteX3" fmla="*/ 27295 w 9198590"/>
              <a:gd name="connsiteY3" fmla="*/ 3691719 h 4974608"/>
              <a:gd name="connsiteX4" fmla="*/ 0 w 9198590"/>
              <a:gd name="connsiteY4" fmla="*/ 1651379 h 4974608"/>
              <a:gd name="connsiteX0" fmla="*/ 14253 w 9171900"/>
              <a:gd name="connsiteY0" fmla="*/ 0 h 5370394"/>
              <a:gd name="connsiteX1" fmla="*/ 9171900 w 9171900"/>
              <a:gd name="connsiteY1" fmla="*/ 395786 h 5370394"/>
              <a:gd name="connsiteX2" fmla="*/ 9144604 w 9171900"/>
              <a:gd name="connsiteY2" fmla="*/ 5370394 h 5370394"/>
              <a:gd name="connsiteX3" fmla="*/ 605 w 9171900"/>
              <a:gd name="connsiteY3" fmla="*/ 4087505 h 5370394"/>
              <a:gd name="connsiteX4" fmla="*/ 14253 w 9171900"/>
              <a:gd name="connsiteY4" fmla="*/ 0 h 5370394"/>
              <a:gd name="connsiteX0" fmla="*/ 0 w 9157647"/>
              <a:gd name="connsiteY0" fmla="*/ 0 h 5957248"/>
              <a:gd name="connsiteX1" fmla="*/ 9157647 w 9157647"/>
              <a:gd name="connsiteY1" fmla="*/ 395786 h 5957248"/>
              <a:gd name="connsiteX2" fmla="*/ 9130351 w 9157647"/>
              <a:gd name="connsiteY2" fmla="*/ 5370394 h 5957248"/>
              <a:gd name="connsiteX3" fmla="*/ 13648 w 9157647"/>
              <a:gd name="connsiteY3" fmla="*/ 5957248 h 5957248"/>
              <a:gd name="connsiteX4" fmla="*/ 0 w 9157647"/>
              <a:gd name="connsiteY4" fmla="*/ 0 h 5957248"/>
              <a:gd name="connsiteX0" fmla="*/ 0 w 9157647"/>
              <a:gd name="connsiteY0" fmla="*/ 0 h 6312090"/>
              <a:gd name="connsiteX1" fmla="*/ 9157647 w 9157647"/>
              <a:gd name="connsiteY1" fmla="*/ 395786 h 6312090"/>
              <a:gd name="connsiteX2" fmla="*/ 9130351 w 9157647"/>
              <a:gd name="connsiteY2" fmla="*/ 5370394 h 6312090"/>
              <a:gd name="connsiteX3" fmla="*/ 27296 w 9157647"/>
              <a:gd name="connsiteY3" fmla="*/ 6312090 h 6312090"/>
              <a:gd name="connsiteX4" fmla="*/ 0 w 9157647"/>
              <a:gd name="connsiteY4" fmla="*/ 0 h 6312090"/>
              <a:gd name="connsiteX0" fmla="*/ 0 w 9171295"/>
              <a:gd name="connsiteY0" fmla="*/ 0 h 6312090"/>
              <a:gd name="connsiteX1" fmla="*/ 9171295 w 9171295"/>
              <a:gd name="connsiteY1" fmla="*/ 2483893 h 6312090"/>
              <a:gd name="connsiteX2" fmla="*/ 9130351 w 9171295"/>
              <a:gd name="connsiteY2" fmla="*/ 5370394 h 6312090"/>
              <a:gd name="connsiteX3" fmla="*/ 27296 w 9171295"/>
              <a:gd name="connsiteY3" fmla="*/ 6312090 h 6312090"/>
              <a:gd name="connsiteX4" fmla="*/ 0 w 9171295"/>
              <a:gd name="connsiteY4" fmla="*/ 0 h 6312090"/>
              <a:gd name="connsiteX0" fmla="*/ 0 w 9198590"/>
              <a:gd name="connsiteY0" fmla="*/ 0 h 6312090"/>
              <a:gd name="connsiteX1" fmla="*/ 9171295 w 9198590"/>
              <a:gd name="connsiteY1" fmla="*/ 2483893 h 6312090"/>
              <a:gd name="connsiteX2" fmla="*/ 9198590 w 9198590"/>
              <a:gd name="connsiteY2" fmla="*/ 4019266 h 6312090"/>
              <a:gd name="connsiteX3" fmla="*/ 27296 w 9198590"/>
              <a:gd name="connsiteY3" fmla="*/ 6312090 h 6312090"/>
              <a:gd name="connsiteX4" fmla="*/ 0 w 9198590"/>
              <a:gd name="connsiteY4" fmla="*/ 0 h 631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8590" h="6312090">
                <a:moveTo>
                  <a:pt x="0" y="0"/>
                </a:moveTo>
                <a:lnTo>
                  <a:pt x="9171295" y="2483893"/>
                </a:lnTo>
                <a:cubicBezTo>
                  <a:pt x="9171295" y="2627194"/>
                  <a:pt x="9198590" y="3875965"/>
                  <a:pt x="9198590" y="4019266"/>
                </a:cubicBezTo>
                <a:lnTo>
                  <a:pt x="27296" y="6312090"/>
                </a:lnTo>
                <a:cubicBezTo>
                  <a:pt x="22747" y="5682018"/>
                  <a:pt x="4549" y="630072"/>
                  <a:pt x="0" y="0"/>
                </a:cubicBezTo>
                <a:close/>
              </a:path>
            </a:pathLst>
          </a:cu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11489" y="2063934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200" b="1" dirty="0" smtClean="0">
                <a:solidFill>
                  <a:schemeClr val="bg1"/>
                </a:solidFill>
                <a:latin typeface="Imprint MT Shadow" panose="04020605060303030202" pitchFamily="82" charset="0"/>
              </a:rPr>
              <a:t>PRINCIPIOS DE REFACTORING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19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445626"/>
            <a:ext cx="7576457" cy="1083818"/>
          </a:xfrm>
          <a:solidFill>
            <a:schemeClr val="bg1">
              <a:lumMod val="85000"/>
              <a:alpha val="40000"/>
            </a:schemeClr>
          </a:solidFill>
        </p:spPr>
        <p:txBody>
          <a:bodyPr anchor="ctr">
            <a:normAutofit/>
          </a:bodyPr>
          <a:lstStyle/>
          <a:p>
            <a:pPr marL="457200" lvl="1" indent="0" algn="r" fontAlgn="ctr">
              <a:buNone/>
            </a:pPr>
            <a:r>
              <a:rPr lang="en-US" sz="2000" i="1" dirty="0" smtClean="0">
                <a:latin typeface="Century Gothic" panose="020B0502020202020204" pitchFamily="34" charset="0"/>
              </a:rPr>
              <a:t>“Un </a:t>
            </a:r>
            <a:r>
              <a:rPr lang="en-US" sz="2000" i="1" dirty="0" err="1">
                <a:latin typeface="Century Gothic" panose="020B0502020202020204" pitchFamily="34" charset="0"/>
              </a:rPr>
              <a:t>cambio</a:t>
            </a:r>
            <a:r>
              <a:rPr lang="en-US" sz="2000" i="1" dirty="0">
                <a:latin typeface="Century Gothic" panose="020B0502020202020204" pitchFamily="34" charset="0"/>
              </a:rPr>
              <a:t> </a:t>
            </a:r>
            <a:r>
              <a:rPr lang="en-US" sz="2000" i="1" dirty="0" err="1" smtClean="0">
                <a:latin typeface="Century Gothic" panose="020B0502020202020204" pitchFamily="34" charset="0"/>
              </a:rPr>
              <a:t>hecho</a:t>
            </a:r>
            <a:r>
              <a:rPr lang="en-US" sz="2000" i="1" dirty="0" smtClean="0">
                <a:latin typeface="Century Gothic" panose="020B0502020202020204" pitchFamily="34" charset="0"/>
              </a:rPr>
              <a:t> </a:t>
            </a:r>
            <a:r>
              <a:rPr lang="en-US" sz="2000" i="1" dirty="0">
                <a:latin typeface="Century Gothic" panose="020B0502020202020204" pitchFamily="34" charset="0"/>
              </a:rPr>
              <a:t>a la </a:t>
            </a:r>
            <a:r>
              <a:rPr lang="en-US" sz="2000" i="1" dirty="0" err="1">
                <a:latin typeface="Century Gothic" panose="020B0502020202020204" pitchFamily="34" charset="0"/>
              </a:rPr>
              <a:t>estructura</a:t>
            </a:r>
            <a:r>
              <a:rPr lang="en-US" sz="2000" i="1" dirty="0">
                <a:latin typeface="Century Gothic" panose="020B0502020202020204" pitchFamily="34" charset="0"/>
              </a:rPr>
              <a:t> </a:t>
            </a:r>
            <a:r>
              <a:rPr lang="en-US" sz="2000" i="1" dirty="0" err="1">
                <a:latin typeface="Century Gothic" panose="020B0502020202020204" pitchFamily="34" charset="0"/>
              </a:rPr>
              <a:t>interna</a:t>
            </a:r>
            <a:r>
              <a:rPr lang="en-US" sz="2000" i="1" dirty="0">
                <a:latin typeface="Century Gothic" panose="020B0502020202020204" pitchFamily="34" charset="0"/>
              </a:rPr>
              <a:t> del software para </a:t>
            </a:r>
            <a:r>
              <a:rPr lang="en-US" sz="2000" i="1" dirty="0" err="1">
                <a:latin typeface="Century Gothic" panose="020B0502020202020204" pitchFamily="34" charset="0"/>
              </a:rPr>
              <a:t>hacerlo</a:t>
            </a:r>
            <a:r>
              <a:rPr lang="en-US" sz="2000" i="1" dirty="0">
                <a:latin typeface="Century Gothic" panose="020B0502020202020204" pitchFamily="34" charset="0"/>
              </a:rPr>
              <a:t> </a:t>
            </a:r>
            <a:r>
              <a:rPr lang="en-US" sz="2000" i="1" dirty="0" err="1" smtClean="0">
                <a:latin typeface="Century Gothic" panose="020B0502020202020204" pitchFamily="34" charset="0"/>
              </a:rPr>
              <a:t>más</a:t>
            </a:r>
            <a:r>
              <a:rPr lang="en-US" sz="2000" i="1" dirty="0" smtClean="0">
                <a:latin typeface="Century Gothic" panose="020B0502020202020204" pitchFamily="34" charset="0"/>
              </a:rPr>
              <a:t> </a:t>
            </a:r>
            <a:r>
              <a:rPr lang="en-US" sz="2000" i="1" dirty="0" err="1" smtClean="0">
                <a:latin typeface="Century Gothic" panose="020B0502020202020204" pitchFamily="34" charset="0"/>
              </a:rPr>
              <a:t>fácil</a:t>
            </a:r>
            <a:r>
              <a:rPr lang="en-US" sz="2000" i="1" dirty="0" smtClean="0">
                <a:latin typeface="Century Gothic" panose="020B0502020202020204" pitchFamily="34" charset="0"/>
              </a:rPr>
              <a:t> </a:t>
            </a:r>
            <a:r>
              <a:rPr lang="en-US" sz="2000" i="1" dirty="0">
                <a:latin typeface="Century Gothic" panose="020B0502020202020204" pitchFamily="34" charset="0"/>
              </a:rPr>
              <a:t>de </a:t>
            </a:r>
            <a:r>
              <a:rPr lang="en-US" sz="2000" i="1" dirty="0" err="1">
                <a:latin typeface="Century Gothic" panose="020B0502020202020204" pitchFamily="34" charset="0"/>
              </a:rPr>
              <a:t>entender</a:t>
            </a:r>
            <a:r>
              <a:rPr lang="en-US" sz="2000" i="1" dirty="0">
                <a:latin typeface="Century Gothic" panose="020B0502020202020204" pitchFamily="34" charset="0"/>
              </a:rPr>
              <a:t> y </a:t>
            </a:r>
            <a:r>
              <a:rPr lang="en-US" sz="2000" i="1" dirty="0" err="1" smtClean="0">
                <a:latin typeface="Century Gothic" panose="020B0502020202020204" pitchFamily="34" charset="0"/>
              </a:rPr>
              <a:t>más</a:t>
            </a:r>
            <a:r>
              <a:rPr lang="en-US" sz="2000" i="1" dirty="0" smtClean="0">
                <a:latin typeface="Century Gothic" panose="020B0502020202020204" pitchFamily="34" charset="0"/>
              </a:rPr>
              <a:t> </a:t>
            </a:r>
            <a:r>
              <a:rPr lang="en-US" sz="2000" i="1" dirty="0" err="1" smtClean="0">
                <a:latin typeface="Century Gothic" panose="020B0502020202020204" pitchFamily="34" charset="0"/>
              </a:rPr>
              <a:t>fácil</a:t>
            </a:r>
            <a:r>
              <a:rPr lang="en-US" sz="2000" i="1" dirty="0" smtClean="0">
                <a:latin typeface="Century Gothic" panose="020B0502020202020204" pitchFamily="34" charset="0"/>
              </a:rPr>
              <a:t> </a:t>
            </a:r>
            <a:r>
              <a:rPr lang="en-US" sz="2000" i="1" dirty="0">
                <a:latin typeface="Century Gothic" panose="020B0502020202020204" pitchFamily="34" charset="0"/>
              </a:rPr>
              <a:t>de </a:t>
            </a:r>
            <a:r>
              <a:rPr lang="en-US" sz="2000" i="1" dirty="0" err="1">
                <a:latin typeface="Century Gothic" panose="020B0502020202020204" pitchFamily="34" charset="0"/>
              </a:rPr>
              <a:t>modificar</a:t>
            </a:r>
            <a:r>
              <a:rPr lang="en-US" sz="2000" i="1" dirty="0">
                <a:latin typeface="Century Gothic" panose="020B0502020202020204" pitchFamily="34" charset="0"/>
              </a:rPr>
              <a:t> sin </a:t>
            </a:r>
            <a:r>
              <a:rPr lang="en-US" sz="2000" i="1" dirty="0" err="1">
                <a:latin typeface="Century Gothic" panose="020B0502020202020204" pitchFamily="34" charset="0"/>
              </a:rPr>
              <a:t>cambiar</a:t>
            </a:r>
            <a:r>
              <a:rPr lang="en-US" sz="2000" i="1" dirty="0">
                <a:latin typeface="Century Gothic" panose="020B0502020202020204" pitchFamily="34" charset="0"/>
              </a:rPr>
              <a:t> </a:t>
            </a:r>
            <a:r>
              <a:rPr lang="en-US" sz="2000" i="1" dirty="0" err="1">
                <a:latin typeface="Century Gothic" panose="020B0502020202020204" pitchFamily="34" charset="0"/>
              </a:rPr>
              <a:t>su</a:t>
            </a:r>
            <a:r>
              <a:rPr lang="en-US" sz="2000" i="1" dirty="0">
                <a:latin typeface="Century Gothic" panose="020B0502020202020204" pitchFamily="34" charset="0"/>
              </a:rPr>
              <a:t> </a:t>
            </a:r>
            <a:r>
              <a:rPr lang="en-US" sz="2000" i="1" dirty="0" err="1">
                <a:latin typeface="Century Gothic" panose="020B0502020202020204" pitchFamily="34" charset="0"/>
              </a:rPr>
              <a:t>comportamiento</a:t>
            </a:r>
            <a:r>
              <a:rPr lang="en-US" sz="2000" i="1" dirty="0">
                <a:latin typeface="Century Gothic" panose="020B0502020202020204" pitchFamily="34" charset="0"/>
              </a:rPr>
              <a:t> </a:t>
            </a:r>
            <a:r>
              <a:rPr lang="en-US" sz="2000" i="1" dirty="0" smtClean="0">
                <a:latin typeface="Century Gothic" panose="020B0502020202020204" pitchFamily="34" charset="0"/>
              </a:rPr>
              <a:t>observable.”</a:t>
            </a:r>
            <a:endParaRPr lang="en-US" sz="2000" i="1" dirty="0">
              <a:latin typeface="Century Gothic" panose="020B0502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650" y="8876"/>
            <a:ext cx="89191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 panose="02060603020205020403" pitchFamily="18" charset="0"/>
              </a:rPr>
              <a:t>DEFINIENDO REFACTORING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0" y="6198919"/>
            <a:ext cx="9144000" cy="659080"/>
          </a:xfrm>
          <a:prstGeom prst="rect">
            <a:avLst/>
          </a:prstGeom>
          <a:solidFill>
            <a:srgbClr val="3F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4 Rectángulo"/>
          <p:cNvSpPr/>
          <p:nvPr/>
        </p:nvSpPr>
        <p:spPr>
          <a:xfrm>
            <a:off x="-13648" y="6436622"/>
            <a:ext cx="9162527" cy="435025"/>
          </a:xfrm>
          <a:custGeom>
            <a:avLst/>
            <a:gdLst>
              <a:gd name="connsiteX0" fmla="*/ 0 w 9144000"/>
              <a:gd name="connsiteY0" fmla="*/ 0 h 1726442"/>
              <a:gd name="connsiteX1" fmla="*/ 9144000 w 9144000"/>
              <a:gd name="connsiteY1" fmla="*/ 0 h 1726442"/>
              <a:gd name="connsiteX2" fmla="*/ 9144000 w 9144000"/>
              <a:gd name="connsiteY2" fmla="*/ 1726442 h 1726442"/>
              <a:gd name="connsiteX3" fmla="*/ 0 w 9144000"/>
              <a:gd name="connsiteY3" fmla="*/ 1726442 h 1726442"/>
              <a:gd name="connsiteX4" fmla="*/ 0 w 9144000"/>
              <a:gd name="connsiteY4" fmla="*/ 0 h 1726442"/>
              <a:gd name="connsiteX0" fmla="*/ 0 w 9157648"/>
              <a:gd name="connsiteY0" fmla="*/ 0 h 1890215"/>
              <a:gd name="connsiteX1" fmla="*/ 9157648 w 9157648"/>
              <a:gd name="connsiteY1" fmla="*/ 163773 h 1890215"/>
              <a:gd name="connsiteX2" fmla="*/ 9157648 w 9157648"/>
              <a:gd name="connsiteY2" fmla="*/ 1890215 h 1890215"/>
              <a:gd name="connsiteX3" fmla="*/ 13648 w 9157648"/>
              <a:gd name="connsiteY3" fmla="*/ 1890215 h 1890215"/>
              <a:gd name="connsiteX4" fmla="*/ 0 w 9157648"/>
              <a:gd name="connsiteY4" fmla="*/ 0 h 1890215"/>
              <a:gd name="connsiteX0" fmla="*/ 0 w 9184944"/>
              <a:gd name="connsiteY0" fmla="*/ 0 h 1890215"/>
              <a:gd name="connsiteX1" fmla="*/ 9184944 w 9184944"/>
              <a:gd name="connsiteY1" fmla="*/ 1282890 h 1890215"/>
              <a:gd name="connsiteX2" fmla="*/ 9157648 w 9184944"/>
              <a:gd name="connsiteY2" fmla="*/ 1890215 h 1890215"/>
              <a:gd name="connsiteX3" fmla="*/ 13648 w 9184944"/>
              <a:gd name="connsiteY3" fmla="*/ 1890215 h 1890215"/>
              <a:gd name="connsiteX4" fmla="*/ 0 w 9184944"/>
              <a:gd name="connsiteY4" fmla="*/ 0 h 1890215"/>
              <a:gd name="connsiteX0" fmla="*/ 0 w 9212239"/>
              <a:gd name="connsiteY0" fmla="*/ 0 h 1890215"/>
              <a:gd name="connsiteX1" fmla="*/ 9212239 w 9212239"/>
              <a:gd name="connsiteY1" fmla="*/ 1460311 h 1890215"/>
              <a:gd name="connsiteX2" fmla="*/ 9157648 w 9212239"/>
              <a:gd name="connsiteY2" fmla="*/ 1890215 h 1890215"/>
              <a:gd name="connsiteX3" fmla="*/ 13648 w 9212239"/>
              <a:gd name="connsiteY3" fmla="*/ 1890215 h 1890215"/>
              <a:gd name="connsiteX4" fmla="*/ 0 w 9212239"/>
              <a:gd name="connsiteY4" fmla="*/ 0 h 1890215"/>
              <a:gd name="connsiteX0" fmla="*/ 0 w 9225886"/>
              <a:gd name="connsiteY0" fmla="*/ 0 h 1685499"/>
              <a:gd name="connsiteX1" fmla="*/ 9225886 w 9225886"/>
              <a:gd name="connsiteY1" fmla="*/ 1255595 h 1685499"/>
              <a:gd name="connsiteX2" fmla="*/ 9171295 w 9225886"/>
              <a:gd name="connsiteY2" fmla="*/ 1685499 h 1685499"/>
              <a:gd name="connsiteX3" fmla="*/ 27295 w 9225886"/>
              <a:gd name="connsiteY3" fmla="*/ 1685499 h 1685499"/>
              <a:gd name="connsiteX4" fmla="*/ 0 w 9225886"/>
              <a:gd name="connsiteY4" fmla="*/ 0 h 1685499"/>
              <a:gd name="connsiteX0" fmla="*/ 0 w 9171295"/>
              <a:gd name="connsiteY0" fmla="*/ 0 h 1685499"/>
              <a:gd name="connsiteX1" fmla="*/ 9171294 w 9171295"/>
              <a:gd name="connsiteY1" fmla="*/ 1255595 h 1685499"/>
              <a:gd name="connsiteX2" fmla="*/ 9171295 w 9171295"/>
              <a:gd name="connsiteY2" fmla="*/ 1685499 h 1685499"/>
              <a:gd name="connsiteX3" fmla="*/ 27295 w 9171295"/>
              <a:gd name="connsiteY3" fmla="*/ 1685499 h 1685499"/>
              <a:gd name="connsiteX4" fmla="*/ 0 w 9171295"/>
              <a:gd name="connsiteY4" fmla="*/ 0 h 1685499"/>
              <a:gd name="connsiteX0" fmla="*/ 0 w 9157648"/>
              <a:gd name="connsiteY0" fmla="*/ 0 h 566382"/>
              <a:gd name="connsiteX1" fmla="*/ 9157647 w 9157648"/>
              <a:gd name="connsiteY1" fmla="*/ 136478 h 566382"/>
              <a:gd name="connsiteX2" fmla="*/ 9157648 w 9157648"/>
              <a:gd name="connsiteY2" fmla="*/ 566382 h 566382"/>
              <a:gd name="connsiteX3" fmla="*/ 13648 w 9157648"/>
              <a:gd name="connsiteY3" fmla="*/ 566382 h 566382"/>
              <a:gd name="connsiteX4" fmla="*/ 0 w 9157648"/>
              <a:gd name="connsiteY4" fmla="*/ 0 h 566382"/>
              <a:gd name="connsiteX0" fmla="*/ 0 w 9184943"/>
              <a:gd name="connsiteY0" fmla="*/ 0 h 566382"/>
              <a:gd name="connsiteX1" fmla="*/ 9184943 w 9184943"/>
              <a:gd name="connsiteY1" fmla="*/ 313899 h 566382"/>
              <a:gd name="connsiteX2" fmla="*/ 9157648 w 9184943"/>
              <a:gd name="connsiteY2" fmla="*/ 566382 h 566382"/>
              <a:gd name="connsiteX3" fmla="*/ 13648 w 9184943"/>
              <a:gd name="connsiteY3" fmla="*/ 566382 h 566382"/>
              <a:gd name="connsiteX4" fmla="*/ 0 w 9184943"/>
              <a:gd name="connsiteY4" fmla="*/ 0 h 566382"/>
              <a:gd name="connsiteX0" fmla="*/ 0 w 9184943"/>
              <a:gd name="connsiteY0" fmla="*/ 0 h 580030"/>
              <a:gd name="connsiteX1" fmla="*/ 9184943 w 9184943"/>
              <a:gd name="connsiteY1" fmla="*/ 313899 h 580030"/>
              <a:gd name="connsiteX2" fmla="*/ 9157648 w 9184943"/>
              <a:gd name="connsiteY2" fmla="*/ 566382 h 580030"/>
              <a:gd name="connsiteX3" fmla="*/ 13648 w 9184943"/>
              <a:gd name="connsiteY3" fmla="*/ 580030 h 580030"/>
              <a:gd name="connsiteX4" fmla="*/ 0 w 9184943"/>
              <a:gd name="connsiteY4" fmla="*/ 0 h 580030"/>
              <a:gd name="connsiteX0" fmla="*/ 0 w 9157648"/>
              <a:gd name="connsiteY0" fmla="*/ 0 h 580030"/>
              <a:gd name="connsiteX1" fmla="*/ 9145186 w 9157648"/>
              <a:gd name="connsiteY1" fmla="*/ 282094 h 580030"/>
              <a:gd name="connsiteX2" fmla="*/ 9157648 w 9157648"/>
              <a:gd name="connsiteY2" fmla="*/ 566382 h 580030"/>
              <a:gd name="connsiteX3" fmla="*/ 13648 w 9157648"/>
              <a:gd name="connsiteY3" fmla="*/ 580030 h 580030"/>
              <a:gd name="connsiteX4" fmla="*/ 0 w 9157648"/>
              <a:gd name="connsiteY4" fmla="*/ 0 h 580030"/>
              <a:gd name="connsiteX0" fmla="*/ 0 w 9145186"/>
              <a:gd name="connsiteY0" fmla="*/ 0 h 580030"/>
              <a:gd name="connsiteX1" fmla="*/ 9145186 w 9145186"/>
              <a:gd name="connsiteY1" fmla="*/ 282094 h 580030"/>
              <a:gd name="connsiteX2" fmla="*/ 9133794 w 9145186"/>
              <a:gd name="connsiteY2" fmla="*/ 566382 h 580030"/>
              <a:gd name="connsiteX3" fmla="*/ 13648 w 9145186"/>
              <a:gd name="connsiteY3" fmla="*/ 580030 h 580030"/>
              <a:gd name="connsiteX4" fmla="*/ 0 w 9145186"/>
              <a:gd name="connsiteY4" fmla="*/ 0 h 580030"/>
              <a:gd name="connsiteX0" fmla="*/ 0 w 9148439"/>
              <a:gd name="connsiteY0" fmla="*/ 0 h 580030"/>
              <a:gd name="connsiteX1" fmla="*/ 9145186 w 9148439"/>
              <a:gd name="connsiteY1" fmla="*/ 282094 h 580030"/>
              <a:gd name="connsiteX2" fmla="*/ 9133794 w 9148439"/>
              <a:gd name="connsiteY2" fmla="*/ 566382 h 580030"/>
              <a:gd name="connsiteX3" fmla="*/ 13648 w 9148439"/>
              <a:gd name="connsiteY3" fmla="*/ 580030 h 580030"/>
              <a:gd name="connsiteX4" fmla="*/ 0 w 9148439"/>
              <a:gd name="connsiteY4" fmla="*/ 0 h 580030"/>
              <a:gd name="connsiteX0" fmla="*/ 0 w 9153313"/>
              <a:gd name="connsiteY0" fmla="*/ 0 h 580030"/>
              <a:gd name="connsiteX1" fmla="*/ 9145186 w 9153313"/>
              <a:gd name="connsiteY1" fmla="*/ 282094 h 580030"/>
              <a:gd name="connsiteX2" fmla="*/ 9141738 w 9153313"/>
              <a:gd name="connsiteY2" fmla="*/ 566382 h 580030"/>
              <a:gd name="connsiteX3" fmla="*/ 13648 w 9153313"/>
              <a:gd name="connsiteY3" fmla="*/ 580030 h 580030"/>
              <a:gd name="connsiteX4" fmla="*/ 0 w 9153313"/>
              <a:gd name="connsiteY4" fmla="*/ 0 h 580030"/>
              <a:gd name="connsiteX0" fmla="*/ 0 w 9145186"/>
              <a:gd name="connsiteY0" fmla="*/ 0 h 580030"/>
              <a:gd name="connsiteX1" fmla="*/ 9145186 w 9145186"/>
              <a:gd name="connsiteY1" fmla="*/ 282094 h 580030"/>
              <a:gd name="connsiteX2" fmla="*/ 9141738 w 9145186"/>
              <a:gd name="connsiteY2" fmla="*/ 566382 h 580030"/>
              <a:gd name="connsiteX3" fmla="*/ 13648 w 9145186"/>
              <a:gd name="connsiteY3" fmla="*/ 580030 h 580030"/>
              <a:gd name="connsiteX4" fmla="*/ 0 w 9145186"/>
              <a:gd name="connsiteY4" fmla="*/ 0 h 580030"/>
              <a:gd name="connsiteX0" fmla="*/ 0 w 9153313"/>
              <a:gd name="connsiteY0" fmla="*/ 0 h 580030"/>
              <a:gd name="connsiteX1" fmla="*/ 9145186 w 9153313"/>
              <a:gd name="connsiteY1" fmla="*/ 282094 h 580030"/>
              <a:gd name="connsiteX2" fmla="*/ 9141738 w 9153313"/>
              <a:gd name="connsiteY2" fmla="*/ 566382 h 580030"/>
              <a:gd name="connsiteX3" fmla="*/ 13648 w 9153313"/>
              <a:gd name="connsiteY3" fmla="*/ 580030 h 580030"/>
              <a:gd name="connsiteX4" fmla="*/ 0 w 9153313"/>
              <a:gd name="connsiteY4" fmla="*/ 0 h 58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313" h="580030">
                <a:moveTo>
                  <a:pt x="0" y="0"/>
                </a:moveTo>
                <a:lnTo>
                  <a:pt x="9145186" y="282094"/>
                </a:lnTo>
                <a:cubicBezTo>
                  <a:pt x="9145186" y="425395"/>
                  <a:pt x="9165591" y="431032"/>
                  <a:pt x="9141738" y="566382"/>
                </a:cubicBezTo>
                <a:lnTo>
                  <a:pt x="13648" y="580030"/>
                </a:lnTo>
                <a:cubicBezTo>
                  <a:pt x="9099" y="-50042"/>
                  <a:pt x="4549" y="630072"/>
                  <a:pt x="0" y="0"/>
                </a:cubicBezTo>
                <a:close/>
              </a:path>
            </a:pathLst>
          </a:custGeom>
          <a:solidFill>
            <a:srgbClr val="009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5525" y="4091780"/>
            <a:ext cx="4073963" cy="1834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latin typeface="Century Gothic" panose="020B0502020202020204" pitchFamily="34" charset="0"/>
              </a:rPr>
              <a:t>Dos sombreros:</a:t>
            </a:r>
          </a:p>
          <a:p>
            <a:pPr lvl="1" fontAlgn="ctr">
              <a:buClr>
                <a:srgbClr val="3FCDFF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n-US" sz="2500" dirty="0" smtClean="0">
                <a:latin typeface="Century Gothic" panose="020B0502020202020204" pitchFamily="34" charset="0"/>
              </a:rPr>
              <a:t>  </a:t>
            </a:r>
            <a:r>
              <a:rPr lang="en-US" sz="2500" dirty="0" err="1" smtClean="0">
                <a:latin typeface="Century Gothic" panose="020B0502020202020204" pitchFamily="34" charset="0"/>
              </a:rPr>
              <a:t>Añadir</a:t>
            </a:r>
            <a:r>
              <a:rPr lang="en-US" sz="2500" dirty="0" smtClean="0">
                <a:latin typeface="Century Gothic" panose="020B0502020202020204" pitchFamily="34" charset="0"/>
              </a:rPr>
              <a:t> </a:t>
            </a:r>
            <a:r>
              <a:rPr lang="en-US" sz="2500" dirty="0" err="1" smtClean="0">
                <a:latin typeface="Century Gothic" panose="020B0502020202020204" pitchFamily="34" charset="0"/>
              </a:rPr>
              <a:t>funcionalidad</a:t>
            </a:r>
            <a:endParaRPr lang="en-US" sz="2500" dirty="0">
              <a:latin typeface="Century Gothic" panose="020B0502020202020204" pitchFamily="34" charset="0"/>
            </a:endParaRPr>
          </a:p>
          <a:p>
            <a:pPr lvl="1" fontAlgn="ctr">
              <a:buClr>
                <a:srgbClr val="3FCDFF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n-US" sz="2500" dirty="0" smtClean="0">
                <a:latin typeface="Century Gothic" panose="020B0502020202020204" pitchFamily="34" charset="0"/>
              </a:rPr>
              <a:t>  </a:t>
            </a:r>
            <a:r>
              <a:rPr lang="en-US" sz="2500" dirty="0" err="1" smtClean="0">
                <a:latin typeface="Century Gothic" panose="020B0502020202020204" pitchFamily="34" charset="0"/>
              </a:rPr>
              <a:t>Hacer</a:t>
            </a:r>
            <a:r>
              <a:rPr lang="en-US" sz="2500" dirty="0" smtClean="0">
                <a:latin typeface="Century Gothic" panose="020B0502020202020204" pitchFamily="34" charset="0"/>
              </a:rPr>
              <a:t> </a:t>
            </a:r>
            <a:r>
              <a:rPr lang="es-MX" sz="2500" dirty="0" err="1" smtClean="0">
                <a:latin typeface="Century Gothic" panose="020B0502020202020204" pitchFamily="34" charset="0"/>
              </a:rPr>
              <a:t>refactoring</a:t>
            </a:r>
            <a:endParaRPr lang="es-MX" sz="2500" dirty="0">
              <a:latin typeface="Century Gothic" panose="020B0502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86171" y="2707262"/>
            <a:ext cx="8057829" cy="1066432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fontAlgn="ctr">
              <a:buFont typeface="Arial" panose="020B0604020202020204" pitchFamily="34" charset="0"/>
              <a:buNone/>
            </a:pPr>
            <a:r>
              <a:rPr lang="en-US" sz="2000" i="1" dirty="0" smtClean="0">
                <a:latin typeface="Century Gothic" panose="020B0502020202020204" pitchFamily="34" charset="0"/>
              </a:rPr>
              <a:t>“</a:t>
            </a:r>
            <a:r>
              <a:rPr lang="en-US" sz="2000" i="1" dirty="0" err="1" smtClean="0">
                <a:latin typeface="Century Gothic" panose="020B0502020202020204" pitchFamily="34" charset="0"/>
              </a:rPr>
              <a:t>Reestructurar</a:t>
            </a:r>
            <a:r>
              <a:rPr lang="en-US" sz="2000" i="1" dirty="0" smtClean="0">
                <a:latin typeface="Century Gothic" panose="020B0502020202020204" pitchFamily="34" charset="0"/>
              </a:rPr>
              <a:t> el software </a:t>
            </a:r>
            <a:r>
              <a:rPr lang="en-US" sz="2000" i="1" dirty="0" err="1" smtClean="0">
                <a:latin typeface="Century Gothic" panose="020B0502020202020204" pitchFamily="34" charset="0"/>
              </a:rPr>
              <a:t>aplicando</a:t>
            </a:r>
            <a:r>
              <a:rPr lang="en-US" sz="2000" i="1" dirty="0" smtClean="0">
                <a:latin typeface="Century Gothic" panose="020B0502020202020204" pitchFamily="34" charset="0"/>
              </a:rPr>
              <a:t> </a:t>
            </a:r>
            <a:r>
              <a:rPr lang="en-US" sz="2000" i="1" dirty="0" err="1" smtClean="0">
                <a:latin typeface="Century Gothic" panose="020B0502020202020204" pitchFamily="34" charset="0"/>
              </a:rPr>
              <a:t>una</a:t>
            </a:r>
            <a:r>
              <a:rPr lang="en-US" sz="2000" i="1" dirty="0" smtClean="0">
                <a:latin typeface="Century Gothic" panose="020B0502020202020204" pitchFamily="34" charset="0"/>
              </a:rPr>
              <a:t> </a:t>
            </a:r>
            <a:r>
              <a:rPr lang="en-US" sz="2000" i="1" dirty="0" err="1" smtClean="0">
                <a:latin typeface="Century Gothic" panose="020B0502020202020204" pitchFamily="34" charset="0"/>
              </a:rPr>
              <a:t>serie</a:t>
            </a:r>
            <a:r>
              <a:rPr lang="en-US" sz="2000" i="1" dirty="0" smtClean="0">
                <a:latin typeface="Century Gothic" panose="020B0502020202020204" pitchFamily="34" charset="0"/>
              </a:rPr>
              <a:t> de </a:t>
            </a:r>
            <a:r>
              <a:rPr lang="en-US" sz="2000" i="1" dirty="0" err="1" smtClean="0">
                <a:latin typeface="Century Gothic" panose="020B0502020202020204" pitchFamily="34" charset="0"/>
              </a:rPr>
              <a:t>pasasos</a:t>
            </a:r>
            <a:r>
              <a:rPr lang="en-US" sz="2000" i="1" dirty="0" smtClean="0">
                <a:latin typeface="Century Gothic" panose="020B0502020202020204" pitchFamily="34" charset="0"/>
              </a:rPr>
              <a:t> sin </a:t>
            </a:r>
            <a:r>
              <a:rPr lang="en-US" sz="2000" i="1" dirty="0" err="1" smtClean="0">
                <a:latin typeface="Century Gothic" panose="020B0502020202020204" pitchFamily="34" charset="0"/>
              </a:rPr>
              <a:t>cambiar</a:t>
            </a:r>
            <a:r>
              <a:rPr lang="en-US" sz="2000" i="1" dirty="0" smtClean="0">
                <a:latin typeface="Century Gothic" panose="020B0502020202020204" pitchFamily="34" charset="0"/>
              </a:rPr>
              <a:t> </a:t>
            </a:r>
            <a:r>
              <a:rPr lang="en-US" sz="2000" i="1" dirty="0" err="1" smtClean="0">
                <a:latin typeface="Century Gothic" panose="020B0502020202020204" pitchFamily="34" charset="0"/>
              </a:rPr>
              <a:t>su</a:t>
            </a:r>
            <a:r>
              <a:rPr lang="en-US" sz="2000" i="1" dirty="0" smtClean="0">
                <a:latin typeface="Century Gothic" panose="020B0502020202020204" pitchFamily="34" charset="0"/>
              </a:rPr>
              <a:t> </a:t>
            </a:r>
            <a:r>
              <a:rPr lang="en-US" sz="2000" i="1" dirty="0" err="1" smtClean="0">
                <a:latin typeface="Century Gothic" panose="020B0502020202020204" pitchFamily="34" charset="0"/>
              </a:rPr>
              <a:t>comportamiento</a:t>
            </a:r>
            <a:r>
              <a:rPr lang="en-US" sz="2000" i="1" dirty="0" smtClean="0">
                <a:latin typeface="Century Gothic" panose="020B0502020202020204" pitchFamily="34" charset="0"/>
              </a:rPr>
              <a:t> observable (</a:t>
            </a:r>
            <a:r>
              <a:rPr lang="en-US" sz="2000" i="1" dirty="0" err="1" smtClean="0">
                <a:latin typeface="Century Gothic" panose="020B0502020202020204" pitchFamily="34" charset="0"/>
              </a:rPr>
              <a:t>incluye</a:t>
            </a:r>
            <a:r>
              <a:rPr lang="en-US" sz="2000" i="1" dirty="0" smtClean="0">
                <a:latin typeface="Century Gothic" panose="020B0502020202020204" pitchFamily="34" charset="0"/>
              </a:rPr>
              <a:t> </a:t>
            </a:r>
            <a:r>
              <a:rPr lang="en-US" sz="2000" i="1" dirty="0" err="1" smtClean="0">
                <a:latin typeface="Century Gothic" panose="020B0502020202020204" pitchFamily="34" charset="0"/>
              </a:rPr>
              <a:t>muchos</a:t>
            </a:r>
            <a:r>
              <a:rPr lang="en-US" sz="2000" i="1" dirty="0" smtClean="0">
                <a:latin typeface="Century Gothic" panose="020B0502020202020204" pitchFamily="34" charset="0"/>
              </a:rPr>
              <a:t> refactors </a:t>
            </a:r>
            <a:r>
              <a:rPr lang="en-US" sz="2000" i="1" dirty="0" err="1" smtClean="0">
                <a:latin typeface="Century Gothic" panose="020B0502020202020204" pitchFamily="34" charset="0"/>
              </a:rPr>
              <a:t>individuales</a:t>
            </a:r>
            <a:r>
              <a:rPr lang="en-US" sz="2000" i="1" dirty="0" smtClean="0">
                <a:latin typeface="Century Gothic" panose="020B0502020202020204" pitchFamily="34" charset="0"/>
              </a:rPr>
              <a:t>)”</a:t>
            </a:r>
          </a:p>
        </p:txBody>
      </p:sp>
      <p:sp>
        <p:nvSpPr>
          <p:cNvPr id="10" name="AutoShape 4" descr="Imágenes integradas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1" name="AutoShape 6" descr="Mostrando 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6392" name="Picture 8" descr="http://cdn.iwastesomuchtime.com/329201322163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3" b="20390"/>
          <a:stretch/>
        </p:blipFill>
        <p:spPr bwMode="auto">
          <a:xfrm>
            <a:off x="4215740" y="3901779"/>
            <a:ext cx="4479394" cy="216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34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486888" y="4797630"/>
            <a:ext cx="8657112" cy="629393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Rectángulo"/>
          <p:cNvSpPr/>
          <p:nvPr/>
        </p:nvSpPr>
        <p:spPr>
          <a:xfrm>
            <a:off x="-13648" y="3788228"/>
            <a:ext cx="5630677" cy="605641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Rectángulo"/>
          <p:cNvSpPr/>
          <p:nvPr/>
        </p:nvSpPr>
        <p:spPr>
          <a:xfrm>
            <a:off x="486888" y="2778826"/>
            <a:ext cx="8661991" cy="617517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Rectángulo"/>
          <p:cNvSpPr/>
          <p:nvPr/>
        </p:nvSpPr>
        <p:spPr>
          <a:xfrm>
            <a:off x="0" y="1745673"/>
            <a:ext cx="6638306" cy="605642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>
              <a:buClr>
                <a:srgbClr val="3FCDFF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n-US" dirty="0" smtClean="0">
                <a:latin typeface="Century Gothic" panose="020B0502020202020204" pitchFamily="34" charset="0"/>
              </a:rPr>
              <a:t>  </a:t>
            </a:r>
            <a:r>
              <a:rPr lang="en-US" dirty="0" err="1" smtClean="0">
                <a:latin typeface="Century Gothic" panose="020B0502020202020204" pitchFamily="34" charset="0"/>
              </a:rPr>
              <a:t>Mejora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el </a:t>
            </a:r>
            <a:r>
              <a:rPr lang="en-US" dirty="0" err="1">
                <a:latin typeface="Century Gothic" panose="020B0502020202020204" pitchFamily="34" charset="0"/>
              </a:rPr>
              <a:t>diseño</a:t>
            </a:r>
            <a:r>
              <a:rPr lang="en-US" dirty="0">
                <a:latin typeface="Century Gothic" panose="020B0502020202020204" pitchFamily="34" charset="0"/>
              </a:rPr>
              <a:t> del </a:t>
            </a:r>
            <a:r>
              <a:rPr lang="en-US" dirty="0" smtClean="0">
                <a:latin typeface="Century Gothic" panose="020B0502020202020204" pitchFamily="34" charset="0"/>
              </a:rPr>
              <a:t>software</a:t>
            </a:r>
          </a:p>
          <a:p>
            <a:pPr fontAlgn="ctr">
              <a:buClr>
                <a:srgbClr val="3FCDFF"/>
              </a:buClr>
              <a:buSzPct val="120000"/>
              <a:buFont typeface="Courier New" panose="02070309020205020404" pitchFamily="49" charset="0"/>
              <a:buChar char="►"/>
            </a:pPr>
            <a:endParaRPr lang="en-US" dirty="0" smtClean="0">
              <a:latin typeface="Century Gothic" panose="020B0502020202020204" pitchFamily="34" charset="0"/>
            </a:endParaRPr>
          </a:p>
          <a:p>
            <a:pPr fontAlgn="ctr">
              <a:buClr>
                <a:srgbClr val="3FCDFF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n-US" dirty="0" smtClean="0">
                <a:latin typeface="Century Gothic" panose="020B0502020202020204" pitchFamily="34" charset="0"/>
              </a:rPr>
              <a:t>  </a:t>
            </a:r>
            <a:r>
              <a:rPr lang="en-US" dirty="0" err="1" smtClean="0">
                <a:latin typeface="Century Gothic" panose="020B0502020202020204" pitchFamily="34" charset="0"/>
              </a:rPr>
              <a:t>Hace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el software </a:t>
            </a:r>
            <a:r>
              <a:rPr lang="en-US" dirty="0" err="1" smtClean="0">
                <a:latin typeface="Century Gothic" panose="020B0502020202020204" pitchFamily="34" charset="0"/>
              </a:rPr>
              <a:t>más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fácil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de </a:t>
            </a:r>
            <a:r>
              <a:rPr lang="en-US" dirty="0" err="1" smtClean="0">
                <a:latin typeface="Century Gothic" panose="020B0502020202020204" pitchFamily="34" charset="0"/>
              </a:rPr>
              <a:t>entender</a:t>
            </a:r>
            <a:endParaRPr lang="en-US" dirty="0" smtClean="0">
              <a:latin typeface="Century Gothic" panose="020B0502020202020204" pitchFamily="34" charset="0"/>
            </a:endParaRPr>
          </a:p>
          <a:p>
            <a:pPr marL="0" indent="0" fontAlgn="ctr">
              <a:buClr>
                <a:srgbClr val="3FCDFF"/>
              </a:buClr>
              <a:buSzPct val="120000"/>
              <a:buNone/>
            </a:pPr>
            <a:endParaRPr lang="en-US" dirty="0">
              <a:latin typeface="Century Gothic" panose="020B0502020202020204" pitchFamily="34" charset="0"/>
            </a:endParaRPr>
          </a:p>
          <a:p>
            <a:pPr fontAlgn="ctr">
              <a:buClr>
                <a:srgbClr val="3FCDFF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n-US" dirty="0" smtClean="0">
                <a:latin typeface="Century Gothic" panose="020B0502020202020204" pitchFamily="34" charset="0"/>
              </a:rPr>
              <a:t>  </a:t>
            </a:r>
            <a:r>
              <a:rPr lang="en-US" dirty="0" err="1" smtClean="0">
                <a:latin typeface="Century Gothic" panose="020B0502020202020204" pitchFamily="34" charset="0"/>
              </a:rPr>
              <a:t>Ayuda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a </a:t>
            </a:r>
            <a:r>
              <a:rPr lang="en-US" dirty="0" err="1">
                <a:latin typeface="Century Gothic" panose="020B0502020202020204" pitchFamily="34" charset="0"/>
              </a:rPr>
              <a:t>encontrar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smtClean="0">
                <a:latin typeface="Century Gothic" panose="020B0502020202020204" pitchFamily="34" charset="0"/>
              </a:rPr>
              <a:t>bugs</a:t>
            </a:r>
          </a:p>
          <a:p>
            <a:pPr fontAlgn="ctr">
              <a:buClr>
                <a:srgbClr val="3FCDFF"/>
              </a:buClr>
              <a:buSzPct val="120000"/>
              <a:buFont typeface="Courier New" panose="02070309020205020404" pitchFamily="49" charset="0"/>
              <a:buChar char="►"/>
            </a:pPr>
            <a:endParaRPr lang="en-US" dirty="0" smtClean="0">
              <a:latin typeface="Century Gothic" panose="020B0502020202020204" pitchFamily="34" charset="0"/>
            </a:endParaRPr>
          </a:p>
          <a:p>
            <a:pPr fontAlgn="ctr">
              <a:buClr>
                <a:srgbClr val="3FCDFF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n-US" dirty="0" smtClean="0">
                <a:latin typeface="Century Gothic" panose="020B0502020202020204" pitchFamily="34" charset="0"/>
              </a:rPr>
              <a:t>  </a:t>
            </a:r>
            <a:r>
              <a:rPr lang="en-US" dirty="0" err="1" smtClean="0">
                <a:latin typeface="Century Gothic" panose="020B0502020202020204" pitchFamily="34" charset="0"/>
              </a:rPr>
              <a:t>Programar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más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rápido</a:t>
            </a:r>
            <a:endParaRPr lang="en-US" dirty="0">
              <a:latin typeface="Century Gothic" panose="020B0502020202020204" pitchFamily="34" charset="0"/>
            </a:endParaRPr>
          </a:p>
          <a:p>
            <a:pPr fontAlgn="ctr"/>
            <a:endParaRPr lang="en-US" dirty="0" smtClean="0">
              <a:latin typeface="Century Gothic" panose="020B0502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650" y="8876"/>
            <a:ext cx="89191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 panose="02060603020205020403" pitchFamily="18" charset="0"/>
              </a:rPr>
              <a:t>¿POR QUÉ HACERLO?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0" y="6198919"/>
            <a:ext cx="9144000" cy="659080"/>
          </a:xfrm>
          <a:prstGeom prst="rect">
            <a:avLst/>
          </a:prstGeom>
          <a:solidFill>
            <a:srgbClr val="3F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4 Rectángulo"/>
          <p:cNvSpPr/>
          <p:nvPr/>
        </p:nvSpPr>
        <p:spPr>
          <a:xfrm>
            <a:off x="-13648" y="6436622"/>
            <a:ext cx="9162527" cy="435025"/>
          </a:xfrm>
          <a:custGeom>
            <a:avLst/>
            <a:gdLst>
              <a:gd name="connsiteX0" fmla="*/ 0 w 9144000"/>
              <a:gd name="connsiteY0" fmla="*/ 0 h 1726442"/>
              <a:gd name="connsiteX1" fmla="*/ 9144000 w 9144000"/>
              <a:gd name="connsiteY1" fmla="*/ 0 h 1726442"/>
              <a:gd name="connsiteX2" fmla="*/ 9144000 w 9144000"/>
              <a:gd name="connsiteY2" fmla="*/ 1726442 h 1726442"/>
              <a:gd name="connsiteX3" fmla="*/ 0 w 9144000"/>
              <a:gd name="connsiteY3" fmla="*/ 1726442 h 1726442"/>
              <a:gd name="connsiteX4" fmla="*/ 0 w 9144000"/>
              <a:gd name="connsiteY4" fmla="*/ 0 h 1726442"/>
              <a:gd name="connsiteX0" fmla="*/ 0 w 9157648"/>
              <a:gd name="connsiteY0" fmla="*/ 0 h 1890215"/>
              <a:gd name="connsiteX1" fmla="*/ 9157648 w 9157648"/>
              <a:gd name="connsiteY1" fmla="*/ 163773 h 1890215"/>
              <a:gd name="connsiteX2" fmla="*/ 9157648 w 9157648"/>
              <a:gd name="connsiteY2" fmla="*/ 1890215 h 1890215"/>
              <a:gd name="connsiteX3" fmla="*/ 13648 w 9157648"/>
              <a:gd name="connsiteY3" fmla="*/ 1890215 h 1890215"/>
              <a:gd name="connsiteX4" fmla="*/ 0 w 9157648"/>
              <a:gd name="connsiteY4" fmla="*/ 0 h 1890215"/>
              <a:gd name="connsiteX0" fmla="*/ 0 w 9184944"/>
              <a:gd name="connsiteY0" fmla="*/ 0 h 1890215"/>
              <a:gd name="connsiteX1" fmla="*/ 9184944 w 9184944"/>
              <a:gd name="connsiteY1" fmla="*/ 1282890 h 1890215"/>
              <a:gd name="connsiteX2" fmla="*/ 9157648 w 9184944"/>
              <a:gd name="connsiteY2" fmla="*/ 1890215 h 1890215"/>
              <a:gd name="connsiteX3" fmla="*/ 13648 w 9184944"/>
              <a:gd name="connsiteY3" fmla="*/ 1890215 h 1890215"/>
              <a:gd name="connsiteX4" fmla="*/ 0 w 9184944"/>
              <a:gd name="connsiteY4" fmla="*/ 0 h 1890215"/>
              <a:gd name="connsiteX0" fmla="*/ 0 w 9212239"/>
              <a:gd name="connsiteY0" fmla="*/ 0 h 1890215"/>
              <a:gd name="connsiteX1" fmla="*/ 9212239 w 9212239"/>
              <a:gd name="connsiteY1" fmla="*/ 1460311 h 1890215"/>
              <a:gd name="connsiteX2" fmla="*/ 9157648 w 9212239"/>
              <a:gd name="connsiteY2" fmla="*/ 1890215 h 1890215"/>
              <a:gd name="connsiteX3" fmla="*/ 13648 w 9212239"/>
              <a:gd name="connsiteY3" fmla="*/ 1890215 h 1890215"/>
              <a:gd name="connsiteX4" fmla="*/ 0 w 9212239"/>
              <a:gd name="connsiteY4" fmla="*/ 0 h 1890215"/>
              <a:gd name="connsiteX0" fmla="*/ 0 w 9225886"/>
              <a:gd name="connsiteY0" fmla="*/ 0 h 1685499"/>
              <a:gd name="connsiteX1" fmla="*/ 9225886 w 9225886"/>
              <a:gd name="connsiteY1" fmla="*/ 1255595 h 1685499"/>
              <a:gd name="connsiteX2" fmla="*/ 9171295 w 9225886"/>
              <a:gd name="connsiteY2" fmla="*/ 1685499 h 1685499"/>
              <a:gd name="connsiteX3" fmla="*/ 27295 w 9225886"/>
              <a:gd name="connsiteY3" fmla="*/ 1685499 h 1685499"/>
              <a:gd name="connsiteX4" fmla="*/ 0 w 9225886"/>
              <a:gd name="connsiteY4" fmla="*/ 0 h 1685499"/>
              <a:gd name="connsiteX0" fmla="*/ 0 w 9171295"/>
              <a:gd name="connsiteY0" fmla="*/ 0 h 1685499"/>
              <a:gd name="connsiteX1" fmla="*/ 9171294 w 9171295"/>
              <a:gd name="connsiteY1" fmla="*/ 1255595 h 1685499"/>
              <a:gd name="connsiteX2" fmla="*/ 9171295 w 9171295"/>
              <a:gd name="connsiteY2" fmla="*/ 1685499 h 1685499"/>
              <a:gd name="connsiteX3" fmla="*/ 27295 w 9171295"/>
              <a:gd name="connsiteY3" fmla="*/ 1685499 h 1685499"/>
              <a:gd name="connsiteX4" fmla="*/ 0 w 9171295"/>
              <a:gd name="connsiteY4" fmla="*/ 0 h 1685499"/>
              <a:gd name="connsiteX0" fmla="*/ 0 w 9157648"/>
              <a:gd name="connsiteY0" fmla="*/ 0 h 566382"/>
              <a:gd name="connsiteX1" fmla="*/ 9157647 w 9157648"/>
              <a:gd name="connsiteY1" fmla="*/ 136478 h 566382"/>
              <a:gd name="connsiteX2" fmla="*/ 9157648 w 9157648"/>
              <a:gd name="connsiteY2" fmla="*/ 566382 h 566382"/>
              <a:gd name="connsiteX3" fmla="*/ 13648 w 9157648"/>
              <a:gd name="connsiteY3" fmla="*/ 566382 h 566382"/>
              <a:gd name="connsiteX4" fmla="*/ 0 w 9157648"/>
              <a:gd name="connsiteY4" fmla="*/ 0 h 566382"/>
              <a:gd name="connsiteX0" fmla="*/ 0 w 9184943"/>
              <a:gd name="connsiteY0" fmla="*/ 0 h 566382"/>
              <a:gd name="connsiteX1" fmla="*/ 9184943 w 9184943"/>
              <a:gd name="connsiteY1" fmla="*/ 313899 h 566382"/>
              <a:gd name="connsiteX2" fmla="*/ 9157648 w 9184943"/>
              <a:gd name="connsiteY2" fmla="*/ 566382 h 566382"/>
              <a:gd name="connsiteX3" fmla="*/ 13648 w 9184943"/>
              <a:gd name="connsiteY3" fmla="*/ 566382 h 566382"/>
              <a:gd name="connsiteX4" fmla="*/ 0 w 9184943"/>
              <a:gd name="connsiteY4" fmla="*/ 0 h 566382"/>
              <a:gd name="connsiteX0" fmla="*/ 0 w 9184943"/>
              <a:gd name="connsiteY0" fmla="*/ 0 h 580030"/>
              <a:gd name="connsiteX1" fmla="*/ 9184943 w 9184943"/>
              <a:gd name="connsiteY1" fmla="*/ 313899 h 580030"/>
              <a:gd name="connsiteX2" fmla="*/ 9157648 w 9184943"/>
              <a:gd name="connsiteY2" fmla="*/ 566382 h 580030"/>
              <a:gd name="connsiteX3" fmla="*/ 13648 w 9184943"/>
              <a:gd name="connsiteY3" fmla="*/ 580030 h 580030"/>
              <a:gd name="connsiteX4" fmla="*/ 0 w 9184943"/>
              <a:gd name="connsiteY4" fmla="*/ 0 h 580030"/>
              <a:gd name="connsiteX0" fmla="*/ 0 w 9157648"/>
              <a:gd name="connsiteY0" fmla="*/ 0 h 580030"/>
              <a:gd name="connsiteX1" fmla="*/ 9145186 w 9157648"/>
              <a:gd name="connsiteY1" fmla="*/ 282094 h 580030"/>
              <a:gd name="connsiteX2" fmla="*/ 9157648 w 9157648"/>
              <a:gd name="connsiteY2" fmla="*/ 566382 h 580030"/>
              <a:gd name="connsiteX3" fmla="*/ 13648 w 9157648"/>
              <a:gd name="connsiteY3" fmla="*/ 580030 h 580030"/>
              <a:gd name="connsiteX4" fmla="*/ 0 w 9157648"/>
              <a:gd name="connsiteY4" fmla="*/ 0 h 580030"/>
              <a:gd name="connsiteX0" fmla="*/ 0 w 9145186"/>
              <a:gd name="connsiteY0" fmla="*/ 0 h 580030"/>
              <a:gd name="connsiteX1" fmla="*/ 9145186 w 9145186"/>
              <a:gd name="connsiteY1" fmla="*/ 282094 h 580030"/>
              <a:gd name="connsiteX2" fmla="*/ 9133794 w 9145186"/>
              <a:gd name="connsiteY2" fmla="*/ 566382 h 580030"/>
              <a:gd name="connsiteX3" fmla="*/ 13648 w 9145186"/>
              <a:gd name="connsiteY3" fmla="*/ 580030 h 580030"/>
              <a:gd name="connsiteX4" fmla="*/ 0 w 9145186"/>
              <a:gd name="connsiteY4" fmla="*/ 0 h 580030"/>
              <a:gd name="connsiteX0" fmla="*/ 0 w 9148439"/>
              <a:gd name="connsiteY0" fmla="*/ 0 h 580030"/>
              <a:gd name="connsiteX1" fmla="*/ 9145186 w 9148439"/>
              <a:gd name="connsiteY1" fmla="*/ 282094 h 580030"/>
              <a:gd name="connsiteX2" fmla="*/ 9133794 w 9148439"/>
              <a:gd name="connsiteY2" fmla="*/ 566382 h 580030"/>
              <a:gd name="connsiteX3" fmla="*/ 13648 w 9148439"/>
              <a:gd name="connsiteY3" fmla="*/ 580030 h 580030"/>
              <a:gd name="connsiteX4" fmla="*/ 0 w 9148439"/>
              <a:gd name="connsiteY4" fmla="*/ 0 h 580030"/>
              <a:gd name="connsiteX0" fmla="*/ 0 w 9153313"/>
              <a:gd name="connsiteY0" fmla="*/ 0 h 580030"/>
              <a:gd name="connsiteX1" fmla="*/ 9145186 w 9153313"/>
              <a:gd name="connsiteY1" fmla="*/ 282094 h 580030"/>
              <a:gd name="connsiteX2" fmla="*/ 9141738 w 9153313"/>
              <a:gd name="connsiteY2" fmla="*/ 566382 h 580030"/>
              <a:gd name="connsiteX3" fmla="*/ 13648 w 9153313"/>
              <a:gd name="connsiteY3" fmla="*/ 580030 h 580030"/>
              <a:gd name="connsiteX4" fmla="*/ 0 w 9153313"/>
              <a:gd name="connsiteY4" fmla="*/ 0 h 580030"/>
              <a:gd name="connsiteX0" fmla="*/ 0 w 9145186"/>
              <a:gd name="connsiteY0" fmla="*/ 0 h 580030"/>
              <a:gd name="connsiteX1" fmla="*/ 9145186 w 9145186"/>
              <a:gd name="connsiteY1" fmla="*/ 282094 h 580030"/>
              <a:gd name="connsiteX2" fmla="*/ 9141738 w 9145186"/>
              <a:gd name="connsiteY2" fmla="*/ 566382 h 580030"/>
              <a:gd name="connsiteX3" fmla="*/ 13648 w 9145186"/>
              <a:gd name="connsiteY3" fmla="*/ 580030 h 580030"/>
              <a:gd name="connsiteX4" fmla="*/ 0 w 9145186"/>
              <a:gd name="connsiteY4" fmla="*/ 0 h 580030"/>
              <a:gd name="connsiteX0" fmla="*/ 0 w 9153313"/>
              <a:gd name="connsiteY0" fmla="*/ 0 h 580030"/>
              <a:gd name="connsiteX1" fmla="*/ 9145186 w 9153313"/>
              <a:gd name="connsiteY1" fmla="*/ 282094 h 580030"/>
              <a:gd name="connsiteX2" fmla="*/ 9141738 w 9153313"/>
              <a:gd name="connsiteY2" fmla="*/ 566382 h 580030"/>
              <a:gd name="connsiteX3" fmla="*/ 13648 w 9153313"/>
              <a:gd name="connsiteY3" fmla="*/ 580030 h 580030"/>
              <a:gd name="connsiteX4" fmla="*/ 0 w 9153313"/>
              <a:gd name="connsiteY4" fmla="*/ 0 h 58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313" h="580030">
                <a:moveTo>
                  <a:pt x="0" y="0"/>
                </a:moveTo>
                <a:lnTo>
                  <a:pt x="9145186" y="282094"/>
                </a:lnTo>
                <a:cubicBezTo>
                  <a:pt x="9145186" y="425395"/>
                  <a:pt x="9165591" y="431032"/>
                  <a:pt x="9141738" y="566382"/>
                </a:cubicBezTo>
                <a:lnTo>
                  <a:pt x="13648" y="580030"/>
                </a:lnTo>
                <a:cubicBezTo>
                  <a:pt x="9099" y="-50042"/>
                  <a:pt x="4549" y="630072"/>
                  <a:pt x="0" y="0"/>
                </a:cubicBezTo>
                <a:close/>
              </a:path>
            </a:pathLst>
          </a:custGeom>
          <a:solidFill>
            <a:srgbClr val="009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50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261257" y="4940136"/>
            <a:ext cx="8887622" cy="605642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Rectángulo"/>
          <p:cNvSpPr/>
          <p:nvPr/>
        </p:nvSpPr>
        <p:spPr>
          <a:xfrm>
            <a:off x="-13648" y="3906982"/>
            <a:ext cx="4217513" cy="605642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154378" y="2861954"/>
            <a:ext cx="8989621" cy="605642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0" y="1876298"/>
            <a:ext cx="4880758" cy="605642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02" y="2226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ckwell" panose="02060603020205020403" pitchFamily="18" charset="0"/>
              </a:rPr>
              <a:t>¿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 panose="02060603020205020403" pitchFamily="18" charset="0"/>
              </a:rPr>
              <a:t>CUÁNDO HACERLO?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515" y="1944372"/>
            <a:ext cx="7886700" cy="3755778"/>
          </a:xfrm>
        </p:spPr>
        <p:txBody>
          <a:bodyPr>
            <a:normAutofit/>
          </a:bodyPr>
          <a:lstStyle/>
          <a:p>
            <a:pPr fontAlgn="ctr">
              <a:buClr>
                <a:srgbClr val="009AD0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n-US" dirty="0" smtClean="0">
                <a:latin typeface="Century Gothic" panose="020B0502020202020204" pitchFamily="34" charset="0"/>
              </a:rPr>
              <a:t>  </a:t>
            </a:r>
            <a:r>
              <a:rPr lang="en-US" dirty="0" err="1" smtClean="0">
                <a:latin typeface="Century Gothic" panose="020B0502020202020204" pitchFamily="34" charset="0"/>
              </a:rPr>
              <a:t>Aplicar</a:t>
            </a:r>
            <a:r>
              <a:rPr lang="en-US" dirty="0" smtClean="0">
                <a:latin typeface="Century Gothic" panose="020B0502020202020204" pitchFamily="34" charset="0"/>
              </a:rPr>
              <a:t> la </a:t>
            </a:r>
            <a:r>
              <a:rPr lang="en-US" dirty="0" err="1" smtClean="0">
                <a:latin typeface="Century Gothic" panose="020B0502020202020204" pitchFamily="34" charset="0"/>
              </a:rPr>
              <a:t>regla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de </a:t>
            </a:r>
            <a:r>
              <a:rPr lang="en-US" dirty="0" err="1" smtClean="0">
                <a:latin typeface="Century Gothic" panose="020B0502020202020204" pitchFamily="34" charset="0"/>
              </a:rPr>
              <a:t>tres</a:t>
            </a:r>
            <a:endParaRPr lang="en-US" dirty="0" smtClean="0">
              <a:latin typeface="Century Gothic" panose="020B0502020202020204" pitchFamily="34" charset="0"/>
            </a:endParaRPr>
          </a:p>
          <a:p>
            <a:pPr fontAlgn="ctr">
              <a:buClr>
                <a:srgbClr val="009AD0"/>
              </a:buClr>
              <a:buSzPct val="120000"/>
              <a:buFont typeface="Courier New" panose="02070309020205020404" pitchFamily="49" charset="0"/>
              <a:buChar char="►"/>
            </a:pPr>
            <a:endParaRPr lang="en-US" dirty="0">
              <a:latin typeface="Century Gothic" panose="020B0502020202020204" pitchFamily="34" charset="0"/>
            </a:endParaRPr>
          </a:p>
          <a:p>
            <a:pPr fontAlgn="ctr">
              <a:buClr>
                <a:srgbClr val="009AD0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n-US" dirty="0" smtClean="0">
                <a:latin typeface="Century Gothic" panose="020B0502020202020204" pitchFamily="34" charset="0"/>
              </a:rPr>
              <a:t>  Al </a:t>
            </a:r>
            <a:r>
              <a:rPr lang="en-US" dirty="0" err="1" smtClean="0">
                <a:latin typeface="Century Gothic" panose="020B0502020202020204" pitchFamily="34" charset="0"/>
              </a:rPr>
              <a:t>añadir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una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función</a:t>
            </a:r>
            <a:endParaRPr lang="en-US" dirty="0" smtClean="0">
              <a:latin typeface="Century Gothic" panose="020B0502020202020204" pitchFamily="34" charset="0"/>
            </a:endParaRPr>
          </a:p>
          <a:p>
            <a:pPr fontAlgn="ctr">
              <a:buClr>
                <a:srgbClr val="009AD0"/>
              </a:buClr>
              <a:buSzPct val="120000"/>
              <a:buFont typeface="Courier New" panose="02070309020205020404" pitchFamily="49" charset="0"/>
              <a:buChar char="►"/>
            </a:pPr>
            <a:endParaRPr lang="en-US" dirty="0">
              <a:latin typeface="Century Gothic" panose="020B0502020202020204" pitchFamily="34" charset="0"/>
            </a:endParaRPr>
          </a:p>
          <a:p>
            <a:pPr fontAlgn="ctr">
              <a:buClr>
                <a:srgbClr val="009AD0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s-ES" dirty="0" smtClean="0">
                <a:latin typeface="Century Gothic" panose="020B0502020202020204" pitchFamily="34" charset="0"/>
              </a:rPr>
              <a:t>  Al arreglar </a:t>
            </a:r>
            <a:r>
              <a:rPr lang="es-ES" dirty="0">
                <a:latin typeface="Century Gothic" panose="020B0502020202020204" pitchFamily="34" charset="0"/>
              </a:rPr>
              <a:t>un </a:t>
            </a:r>
            <a:r>
              <a:rPr lang="es-ES" dirty="0" smtClean="0">
                <a:latin typeface="Century Gothic" panose="020B0502020202020204" pitchFamily="34" charset="0"/>
              </a:rPr>
              <a:t>bug</a:t>
            </a:r>
          </a:p>
          <a:p>
            <a:pPr fontAlgn="ctr">
              <a:buClr>
                <a:srgbClr val="009AD0"/>
              </a:buClr>
              <a:buSzPct val="120000"/>
              <a:buFont typeface="Courier New" panose="02070309020205020404" pitchFamily="49" charset="0"/>
              <a:buChar char="►"/>
            </a:pPr>
            <a:endParaRPr lang="es-ES" dirty="0">
              <a:latin typeface="Century Gothic" panose="020B0502020202020204" pitchFamily="34" charset="0"/>
            </a:endParaRPr>
          </a:p>
          <a:p>
            <a:pPr fontAlgn="ctr">
              <a:buClr>
                <a:srgbClr val="009AD0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s-ES" dirty="0" smtClean="0">
                <a:latin typeface="Century Gothic" panose="020B0502020202020204" pitchFamily="34" charset="0"/>
              </a:rPr>
              <a:t>  Al hacer una revisión de código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0" y="6198919"/>
            <a:ext cx="9144000" cy="659080"/>
          </a:xfrm>
          <a:prstGeom prst="rect">
            <a:avLst/>
          </a:prstGeom>
          <a:solidFill>
            <a:srgbClr val="3F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-13648" y="6436622"/>
            <a:ext cx="9162527" cy="435025"/>
          </a:xfrm>
          <a:custGeom>
            <a:avLst/>
            <a:gdLst>
              <a:gd name="connsiteX0" fmla="*/ 0 w 9144000"/>
              <a:gd name="connsiteY0" fmla="*/ 0 h 1726442"/>
              <a:gd name="connsiteX1" fmla="*/ 9144000 w 9144000"/>
              <a:gd name="connsiteY1" fmla="*/ 0 h 1726442"/>
              <a:gd name="connsiteX2" fmla="*/ 9144000 w 9144000"/>
              <a:gd name="connsiteY2" fmla="*/ 1726442 h 1726442"/>
              <a:gd name="connsiteX3" fmla="*/ 0 w 9144000"/>
              <a:gd name="connsiteY3" fmla="*/ 1726442 h 1726442"/>
              <a:gd name="connsiteX4" fmla="*/ 0 w 9144000"/>
              <a:gd name="connsiteY4" fmla="*/ 0 h 1726442"/>
              <a:gd name="connsiteX0" fmla="*/ 0 w 9157648"/>
              <a:gd name="connsiteY0" fmla="*/ 0 h 1890215"/>
              <a:gd name="connsiteX1" fmla="*/ 9157648 w 9157648"/>
              <a:gd name="connsiteY1" fmla="*/ 163773 h 1890215"/>
              <a:gd name="connsiteX2" fmla="*/ 9157648 w 9157648"/>
              <a:gd name="connsiteY2" fmla="*/ 1890215 h 1890215"/>
              <a:gd name="connsiteX3" fmla="*/ 13648 w 9157648"/>
              <a:gd name="connsiteY3" fmla="*/ 1890215 h 1890215"/>
              <a:gd name="connsiteX4" fmla="*/ 0 w 9157648"/>
              <a:gd name="connsiteY4" fmla="*/ 0 h 1890215"/>
              <a:gd name="connsiteX0" fmla="*/ 0 w 9184944"/>
              <a:gd name="connsiteY0" fmla="*/ 0 h 1890215"/>
              <a:gd name="connsiteX1" fmla="*/ 9184944 w 9184944"/>
              <a:gd name="connsiteY1" fmla="*/ 1282890 h 1890215"/>
              <a:gd name="connsiteX2" fmla="*/ 9157648 w 9184944"/>
              <a:gd name="connsiteY2" fmla="*/ 1890215 h 1890215"/>
              <a:gd name="connsiteX3" fmla="*/ 13648 w 9184944"/>
              <a:gd name="connsiteY3" fmla="*/ 1890215 h 1890215"/>
              <a:gd name="connsiteX4" fmla="*/ 0 w 9184944"/>
              <a:gd name="connsiteY4" fmla="*/ 0 h 1890215"/>
              <a:gd name="connsiteX0" fmla="*/ 0 w 9212239"/>
              <a:gd name="connsiteY0" fmla="*/ 0 h 1890215"/>
              <a:gd name="connsiteX1" fmla="*/ 9212239 w 9212239"/>
              <a:gd name="connsiteY1" fmla="*/ 1460311 h 1890215"/>
              <a:gd name="connsiteX2" fmla="*/ 9157648 w 9212239"/>
              <a:gd name="connsiteY2" fmla="*/ 1890215 h 1890215"/>
              <a:gd name="connsiteX3" fmla="*/ 13648 w 9212239"/>
              <a:gd name="connsiteY3" fmla="*/ 1890215 h 1890215"/>
              <a:gd name="connsiteX4" fmla="*/ 0 w 9212239"/>
              <a:gd name="connsiteY4" fmla="*/ 0 h 1890215"/>
              <a:gd name="connsiteX0" fmla="*/ 0 w 9225886"/>
              <a:gd name="connsiteY0" fmla="*/ 0 h 1685499"/>
              <a:gd name="connsiteX1" fmla="*/ 9225886 w 9225886"/>
              <a:gd name="connsiteY1" fmla="*/ 1255595 h 1685499"/>
              <a:gd name="connsiteX2" fmla="*/ 9171295 w 9225886"/>
              <a:gd name="connsiteY2" fmla="*/ 1685499 h 1685499"/>
              <a:gd name="connsiteX3" fmla="*/ 27295 w 9225886"/>
              <a:gd name="connsiteY3" fmla="*/ 1685499 h 1685499"/>
              <a:gd name="connsiteX4" fmla="*/ 0 w 9225886"/>
              <a:gd name="connsiteY4" fmla="*/ 0 h 1685499"/>
              <a:gd name="connsiteX0" fmla="*/ 0 w 9171295"/>
              <a:gd name="connsiteY0" fmla="*/ 0 h 1685499"/>
              <a:gd name="connsiteX1" fmla="*/ 9171294 w 9171295"/>
              <a:gd name="connsiteY1" fmla="*/ 1255595 h 1685499"/>
              <a:gd name="connsiteX2" fmla="*/ 9171295 w 9171295"/>
              <a:gd name="connsiteY2" fmla="*/ 1685499 h 1685499"/>
              <a:gd name="connsiteX3" fmla="*/ 27295 w 9171295"/>
              <a:gd name="connsiteY3" fmla="*/ 1685499 h 1685499"/>
              <a:gd name="connsiteX4" fmla="*/ 0 w 9171295"/>
              <a:gd name="connsiteY4" fmla="*/ 0 h 1685499"/>
              <a:gd name="connsiteX0" fmla="*/ 0 w 9157648"/>
              <a:gd name="connsiteY0" fmla="*/ 0 h 566382"/>
              <a:gd name="connsiteX1" fmla="*/ 9157647 w 9157648"/>
              <a:gd name="connsiteY1" fmla="*/ 136478 h 566382"/>
              <a:gd name="connsiteX2" fmla="*/ 9157648 w 9157648"/>
              <a:gd name="connsiteY2" fmla="*/ 566382 h 566382"/>
              <a:gd name="connsiteX3" fmla="*/ 13648 w 9157648"/>
              <a:gd name="connsiteY3" fmla="*/ 566382 h 566382"/>
              <a:gd name="connsiteX4" fmla="*/ 0 w 9157648"/>
              <a:gd name="connsiteY4" fmla="*/ 0 h 566382"/>
              <a:gd name="connsiteX0" fmla="*/ 0 w 9184943"/>
              <a:gd name="connsiteY0" fmla="*/ 0 h 566382"/>
              <a:gd name="connsiteX1" fmla="*/ 9184943 w 9184943"/>
              <a:gd name="connsiteY1" fmla="*/ 313899 h 566382"/>
              <a:gd name="connsiteX2" fmla="*/ 9157648 w 9184943"/>
              <a:gd name="connsiteY2" fmla="*/ 566382 h 566382"/>
              <a:gd name="connsiteX3" fmla="*/ 13648 w 9184943"/>
              <a:gd name="connsiteY3" fmla="*/ 566382 h 566382"/>
              <a:gd name="connsiteX4" fmla="*/ 0 w 9184943"/>
              <a:gd name="connsiteY4" fmla="*/ 0 h 566382"/>
              <a:gd name="connsiteX0" fmla="*/ 0 w 9184943"/>
              <a:gd name="connsiteY0" fmla="*/ 0 h 580030"/>
              <a:gd name="connsiteX1" fmla="*/ 9184943 w 9184943"/>
              <a:gd name="connsiteY1" fmla="*/ 313899 h 580030"/>
              <a:gd name="connsiteX2" fmla="*/ 9157648 w 9184943"/>
              <a:gd name="connsiteY2" fmla="*/ 566382 h 580030"/>
              <a:gd name="connsiteX3" fmla="*/ 13648 w 9184943"/>
              <a:gd name="connsiteY3" fmla="*/ 580030 h 580030"/>
              <a:gd name="connsiteX4" fmla="*/ 0 w 9184943"/>
              <a:gd name="connsiteY4" fmla="*/ 0 h 580030"/>
              <a:gd name="connsiteX0" fmla="*/ 0 w 9157648"/>
              <a:gd name="connsiteY0" fmla="*/ 0 h 580030"/>
              <a:gd name="connsiteX1" fmla="*/ 9145186 w 9157648"/>
              <a:gd name="connsiteY1" fmla="*/ 282094 h 580030"/>
              <a:gd name="connsiteX2" fmla="*/ 9157648 w 9157648"/>
              <a:gd name="connsiteY2" fmla="*/ 566382 h 580030"/>
              <a:gd name="connsiteX3" fmla="*/ 13648 w 9157648"/>
              <a:gd name="connsiteY3" fmla="*/ 580030 h 580030"/>
              <a:gd name="connsiteX4" fmla="*/ 0 w 9157648"/>
              <a:gd name="connsiteY4" fmla="*/ 0 h 580030"/>
              <a:gd name="connsiteX0" fmla="*/ 0 w 9145186"/>
              <a:gd name="connsiteY0" fmla="*/ 0 h 580030"/>
              <a:gd name="connsiteX1" fmla="*/ 9145186 w 9145186"/>
              <a:gd name="connsiteY1" fmla="*/ 282094 h 580030"/>
              <a:gd name="connsiteX2" fmla="*/ 9133794 w 9145186"/>
              <a:gd name="connsiteY2" fmla="*/ 566382 h 580030"/>
              <a:gd name="connsiteX3" fmla="*/ 13648 w 9145186"/>
              <a:gd name="connsiteY3" fmla="*/ 580030 h 580030"/>
              <a:gd name="connsiteX4" fmla="*/ 0 w 9145186"/>
              <a:gd name="connsiteY4" fmla="*/ 0 h 580030"/>
              <a:gd name="connsiteX0" fmla="*/ 0 w 9148439"/>
              <a:gd name="connsiteY0" fmla="*/ 0 h 580030"/>
              <a:gd name="connsiteX1" fmla="*/ 9145186 w 9148439"/>
              <a:gd name="connsiteY1" fmla="*/ 282094 h 580030"/>
              <a:gd name="connsiteX2" fmla="*/ 9133794 w 9148439"/>
              <a:gd name="connsiteY2" fmla="*/ 566382 h 580030"/>
              <a:gd name="connsiteX3" fmla="*/ 13648 w 9148439"/>
              <a:gd name="connsiteY3" fmla="*/ 580030 h 580030"/>
              <a:gd name="connsiteX4" fmla="*/ 0 w 9148439"/>
              <a:gd name="connsiteY4" fmla="*/ 0 h 580030"/>
              <a:gd name="connsiteX0" fmla="*/ 0 w 9153313"/>
              <a:gd name="connsiteY0" fmla="*/ 0 h 580030"/>
              <a:gd name="connsiteX1" fmla="*/ 9145186 w 9153313"/>
              <a:gd name="connsiteY1" fmla="*/ 282094 h 580030"/>
              <a:gd name="connsiteX2" fmla="*/ 9141738 w 9153313"/>
              <a:gd name="connsiteY2" fmla="*/ 566382 h 580030"/>
              <a:gd name="connsiteX3" fmla="*/ 13648 w 9153313"/>
              <a:gd name="connsiteY3" fmla="*/ 580030 h 580030"/>
              <a:gd name="connsiteX4" fmla="*/ 0 w 9153313"/>
              <a:gd name="connsiteY4" fmla="*/ 0 h 580030"/>
              <a:gd name="connsiteX0" fmla="*/ 0 w 9145186"/>
              <a:gd name="connsiteY0" fmla="*/ 0 h 580030"/>
              <a:gd name="connsiteX1" fmla="*/ 9145186 w 9145186"/>
              <a:gd name="connsiteY1" fmla="*/ 282094 h 580030"/>
              <a:gd name="connsiteX2" fmla="*/ 9141738 w 9145186"/>
              <a:gd name="connsiteY2" fmla="*/ 566382 h 580030"/>
              <a:gd name="connsiteX3" fmla="*/ 13648 w 9145186"/>
              <a:gd name="connsiteY3" fmla="*/ 580030 h 580030"/>
              <a:gd name="connsiteX4" fmla="*/ 0 w 9145186"/>
              <a:gd name="connsiteY4" fmla="*/ 0 h 580030"/>
              <a:gd name="connsiteX0" fmla="*/ 0 w 9153313"/>
              <a:gd name="connsiteY0" fmla="*/ 0 h 580030"/>
              <a:gd name="connsiteX1" fmla="*/ 9145186 w 9153313"/>
              <a:gd name="connsiteY1" fmla="*/ 282094 h 580030"/>
              <a:gd name="connsiteX2" fmla="*/ 9141738 w 9153313"/>
              <a:gd name="connsiteY2" fmla="*/ 566382 h 580030"/>
              <a:gd name="connsiteX3" fmla="*/ 13648 w 9153313"/>
              <a:gd name="connsiteY3" fmla="*/ 580030 h 580030"/>
              <a:gd name="connsiteX4" fmla="*/ 0 w 9153313"/>
              <a:gd name="connsiteY4" fmla="*/ 0 h 58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313" h="580030">
                <a:moveTo>
                  <a:pt x="0" y="0"/>
                </a:moveTo>
                <a:lnTo>
                  <a:pt x="9145186" y="282094"/>
                </a:lnTo>
                <a:cubicBezTo>
                  <a:pt x="9145186" y="425395"/>
                  <a:pt x="9165591" y="431032"/>
                  <a:pt x="9141738" y="566382"/>
                </a:cubicBezTo>
                <a:lnTo>
                  <a:pt x="13648" y="580030"/>
                </a:lnTo>
                <a:cubicBezTo>
                  <a:pt x="9099" y="-50042"/>
                  <a:pt x="4549" y="630072"/>
                  <a:pt x="0" y="0"/>
                </a:cubicBezTo>
                <a:close/>
              </a:path>
            </a:pathLst>
          </a:custGeom>
          <a:solidFill>
            <a:srgbClr val="009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50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00" y="151376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 panose="02060603020205020403" pitchFamily="18" charset="0"/>
              </a:rPr>
              <a:t>PROBLEMAS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19" y="1531761"/>
            <a:ext cx="2767692" cy="2223423"/>
          </a:xfrm>
          <a:solidFill>
            <a:schemeClr val="bg1">
              <a:lumMod val="85000"/>
              <a:alpha val="40000"/>
            </a:schemeClr>
          </a:solidFill>
        </p:spPr>
        <p:txBody>
          <a:bodyPr anchor="ctr">
            <a:normAutofit/>
          </a:bodyPr>
          <a:lstStyle/>
          <a:p>
            <a:pPr marL="0" indent="0" algn="ctr" fontAlgn="ctr">
              <a:buNone/>
            </a:pPr>
            <a:r>
              <a:rPr lang="es-ES" b="1" dirty="0" smtClean="0">
                <a:latin typeface="Century Gothic" panose="020B0502020202020204" pitchFamily="34" charset="0"/>
              </a:rPr>
              <a:t>NO</a:t>
            </a:r>
            <a:r>
              <a:rPr lang="es-ES" dirty="0" smtClean="0">
                <a:latin typeface="Century Gothic" panose="020B0502020202020204" pitchFamily="34" charset="0"/>
              </a:rPr>
              <a:t> </a:t>
            </a:r>
            <a:r>
              <a:rPr lang="es-ES" dirty="0">
                <a:latin typeface="Century Gothic" panose="020B0502020202020204" pitchFamily="34" charset="0"/>
              </a:rPr>
              <a:t>siempre es necesario o </a:t>
            </a:r>
            <a:r>
              <a:rPr lang="es-ES" dirty="0" smtClean="0">
                <a:latin typeface="Century Gothic" panose="020B0502020202020204" pitchFamily="34" charset="0"/>
              </a:rPr>
              <a:t>se puede aplicar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0" y="6198919"/>
            <a:ext cx="9144000" cy="659080"/>
          </a:xfrm>
          <a:prstGeom prst="rect">
            <a:avLst/>
          </a:prstGeom>
          <a:solidFill>
            <a:srgbClr val="3F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-13648" y="6436622"/>
            <a:ext cx="9162527" cy="435025"/>
          </a:xfrm>
          <a:custGeom>
            <a:avLst/>
            <a:gdLst>
              <a:gd name="connsiteX0" fmla="*/ 0 w 9144000"/>
              <a:gd name="connsiteY0" fmla="*/ 0 h 1726442"/>
              <a:gd name="connsiteX1" fmla="*/ 9144000 w 9144000"/>
              <a:gd name="connsiteY1" fmla="*/ 0 h 1726442"/>
              <a:gd name="connsiteX2" fmla="*/ 9144000 w 9144000"/>
              <a:gd name="connsiteY2" fmla="*/ 1726442 h 1726442"/>
              <a:gd name="connsiteX3" fmla="*/ 0 w 9144000"/>
              <a:gd name="connsiteY3" fmla="*/ 1726442 h 1726442"/>
              <a:gd name="connsiteX4" fmla="*/ 0 w 9144000"/>
              <a:gd name="connsiteY4" fmla="*/ 0 h 1726442"/>
              <a:gd name="connsiteX0" fmla="*/ 0 w 9157648"/>
              <a:gd name="connsiteY0" fmla="*/ 0 h 1890215"/>
              <a:gd name="connsiteX1" fmla="*/ 9157648 w 9157648"/>
              <a:gd name="connsiteY1" fmla="*/ 163773 h 1890215"/>
              <a:gd name="connsiteX2" fmla="*/ 9157648 w 9157648"/>
              <a:gd name="connsiteY2" fmla="*/ 1890215 h 1890215"/>
              <a:gd name="connsiteX3" fmla="*/ 13648 w 9157648"/>
              <a:gd name="connsiteY3" fmla="*/ 1890215 h 1890215"/>
              <a:gd name="connsiteX4" fmla="*/ 0 w 9157648"/>
              <a:gd name="connsiteY4" fmla="*/ 0 h 1890215"/>
              <a:gd name="connsiteX0" fmla="*/ 0 w 9184944"/>
              <a:gd name="connsiteY0" fmla="*/ 0 h 1890215"/>
              <a:gd name="connsiteX1" fmla="*/ 9184944 w 9184944"/>
              <a:gd name="connsiteY1" fmla="*/ 1282890 h 1890215"/>
              <a:gd name="connsiteX2" fmla="*/ 9157648 w 9184944"/>
              <a:gd name="connsiteY2" fmla="*/ 1890215 h 1890215"/>
              <a:gd name="connsiteX3" fmla="*/ 13648 w 9184944"/>
              <a:gd name="connsiteY3" fmla="*/ 1890215 h 1890215"/>
              <a:gd name="connsiteX4" fmla="*/ 0 w 9184944"/>
              <a:gd name="connsiteY4" fmla="*/ 0 h 1890215"/>
              <a:gd name="connsiteX0" fmla="*/ 0 w 9212239"/>
              <a:gd name="connsiteY0" fmla="*/ 0 h 1890215"/>
              <a:gd name="connsiteX1" fmla="*/ 9212239 w 9212239"/>
              <a:gd name="connsiteY1" fmla="*/ 1460311 h 1890215"/>
              <a:gd name="connsiteX2" fmla="*/ 9157648 w 9212239"/>
              <a:gd name="connsiteY2" fmla="*/ 1890215 h 1890215"/>
              <a:gd name="connsiteX3" fmla="*/ 13648 w 9212239"/>
              <a:gd name="connsiteY3" fmla="*/ 1890215 h 1890215"/>
              <a:gd name="connsiteX4" fmla="*/ 0 w 9212239"/>
              <a:gd name="connsiteY4" fmla="*/ 0 h 1890215"/>
              <a:gd name="connsiteX0" fmla="*/ 0 w 9225886"/>
              <a:gd name="connsiteY0" fmla="*/ 0 h 1685499"/>
              <a:gd name="connsiteX1" fmla="*/ 9225886 w 9225886"/>
              <a:gd name="connsiteY1" fmla="*/ 1255595 h 1685499"/>
              <a:gd name="connsiteX2" fmla="*/ 9171295 w 9225886"/>
              <a:gd name="connsiteY2" fmla="*/ 1685499 h 1685499"/>
              <a:gd name="connsiteX3" fmla="*/ 27295 w 9225886"/>
              <a:gd name="connsiteY3" fmla="*/ 1685499 h 1685499"/>
              <a:gd name="connsiteX4" fmla="*/ 0 w 9225886"/>
              <a:gd name="connsiteY4" fmla="*/ 0 h 1685499"/>
              <a:gd name="connsiteX0" fmla="*/ 0 w 9171295"/>
              <a:gd name="connsiteY0" fmla="*/ 0 h 1685499"/>
              <a:gd name="connsiteX1" fmla="*/ 9171294 w 9171295"/>
              <a:gd name="connsiteY1" fmla="*/ 1255595 h 1685499"/>
              <a:gd name="connsiteX2" fmla="*/ 9171295 w 9171295"/>
              <a:gd name="connsiteY2" fmla="*/ 1685499 h 1685499"/>
              <a:gd name="connsiteX3" fmla="*/ 27295 w 9171295"/>
              <a:gd name="connsiteY3" fmla="*/ 1685499 h 1685499"/>
              <a:gd name="connsiteX4" fmla="*/ 0 w 9171295"/>
              <a:gd name="connsiteY4" fmla="*/ 0 h 1685499"/>
              <a:gd name="connsiteX0" fmla="*/ 0 w 9157648"/>
              <a:gd name="connsiteY0" fmla="*/ 0 h 566382"/>
              <a:gd name="connsiteX1" fmla="*/ 9157647 w 9157648"/>
              <a:gd name="connsiteY1" fmla="*/ 136478 h 566382"/>
              <a:gd name="connsiteX2" fmla="*/ 9157648 w 9157648"/>
              <a:gd name="connsiteY2" fmla="*/ 566382 h 566382"/>
              <a:gd name="connsiteX3" fmla="*/ 13648 w 9157648"/>
              <a:gd name="connsiteY3" fmla="*/ 566382 h 566382"/>
              <a:gd name="connsiteX4" fmla="*/ 0 w 9157648"/>
              <a:gd name="connsiteY4" fmla="*/ 0 h 566382"/>
              <a:gd name="connsiteX0" fmla="*/ 0 w 9184943"/>
              <a:gd name="connsiteY0" fmla="*/ 0 h 566382"/>
              <a:gd name="connsiteX1" fmla="*/ 9184943 w 9184943"/>
              <a:gd name="connsiteY1" fmla="*/ 313899 h 566382"/>
              <a:gd name="connsiteX2" fmla="*/ 9157648 w 9184943"/>
              <a:gd name="connsiteY2" fmla="*/ 566382 h 566382"/>
              <a:gd name="connsiteX3" fmla="*/ 13648 w 9184943"/>
              <a:gd name="connsiteY3" fmla="*/ 566382 h 566382"/>
              <a:gd name="connsiteX4" fmla="*/ 0 w 9184943"/>
              <a:gd name="connsiteY4" fmla="*/ 0 h 566382"/>
              <a:gd name="connsiteX0" fmla="*/ 0 w 9184943"/>
              <a:gd name="connsiteY0" fmla="*/ 0 h 580030"/>
              <a:gd name="connsiteX1" fmla="*/ 9184943 w 9184943"/>
              <a:gd name="connsiteY1" fmla="*/ 313899 h 580030"/>
              <a:gd name="connsiteX2" fmla="*/ 9157648 w 9184943"/>
              <a:gd name="connsiteY2" fmla="*/ 566382 h 580030"/>
              <a:gd name="connsiteX3" fmla="*/ 13648 w 9184943"/>
              <a:gd name="connsiteY3" fmla="*/ 580030 h 580030"/>
              <a:gd name="connsiteX4" fmla="*/ 0 w 9184943"/>
              <a:gd name="connsiteY4" fmla="*/ 0 h 580030"/>
              <a:gd name="connsiteX0" fmla="*/ 0 w 9157648"/>
              <a:gd name="connsiteY0" fmla="*/ 0 h 580030"/>
              <a:gd name="connsiteX1" fmla="*/ 9145186 w 9157648"/>
              <a:gd name="connsiteY1" fmla="*/ 282094 h 580030"/>
              <a:gd name="connsiteX2" fmla="*/ 9157648 w 9157648"/>
              <a:gd name="connsiteY2" fmla="*/ 566382 h 580030"/>
              <a:gd name="connsiteX3" fmla="*/ 13648 w 9157648"/>
              <a:gd name="connsiteY3" fmla="*/ 580030 h 580030"/>
              <a:gd name="connsiteX4" fmla="*/ 0 w 9157648"/>
              <a:gd name="connsiteY4" fmla="*/ 0 h 580030"/>
              <a:gd name="connsiteX0" fmla="*/ 0 w 9145186"/>
              <a:gd name="connsiteY0" fmla="*/ 0 h 580030"/>
              <a:gd name="connsiteX1" fmla="*/ 9145186 w 9145186"/>
              <a:gd name="connsiteY1" fmla="*/ 282094 h 580030"/>
              <a:gd name="connsiteX2" fmla="*/ 9133794 w 9145186"/>
              <a:gd name="connsiteY2" fmla="*/ 566382 h 580030"/>
              <a:gd name="connsiteX3" fmla="*/ 13648 w 9145186"/>
              <a:gd name="connsiteY3" fmla="*/ 580030 h 580030"/>
              <a:gd name="connsiteX4" fmla="*/ 0 w 9145186"/>
              <a:gd name="connsiteY4" fmla="*/ 0 h 580030"/>
              <a:gd name="connsiteX0" fmla="*/ 0 w 9148439"/>
              <a:gd name="connsiteY0" fmla="*/ 0 h 580030"/>
              <a:gd name="connsiteX1" fmla="*/ 9145186 w 9148439"/>
              <a:gd name="connsiteY1" fmla="*/ 282094 h 580030"/>
              <a:gd name="connsiteX2" fmla="*/ 9133794 w 9148439"/>
              <a:gd name="connsiteY2" fmla="*/ 566382 h 580030"/>
              <a:gd name="connsiteX3" fmla="*/ 13648 w 9148439"/>
              <a:gd name="connsiteY3" fmla="*/ 580030 h 580030"/>
              <a:gd name="connsiteX4" fmla="*/ 0 w 9148439"/>
              <a:gd name="connsiteY4" fmla="*/ 0 h 580030"/>
              <a:gd name="connsiteX0" fmla="*/ 0 w 9153313"/>
              <a:gd name="connsiteY0" fmla="*/ 0 h 580030"/>
              <a:gd name="connsiteX1" fmla="*/ 9145186 w 9153313"/>
              <a:gd name="connsiteY1" fmla="*/ 282094 h 580030"/>
              <a:gd name="connsiteX2" fmla="*/ 9141738 w 9153313"/>
              <a:gd name="connsiteY2" fmla="*/ 566382 h 580030"/>
              <a:gd name="connsiteX3" fmla="*/ 13648 w 9153313"/>
              <a:gd name="connsiteY3" fmla="*/ 580030 h 580030"/>
              <a:gd name="connsiteX4" fmla="*/ 0 w 9153313"/>
              <a:gd name="connsiteY4" fmla="*/ 0 h 580030"/>
              <a:gd name="connsiteX0" fmla="*/ 0 w 9145186"/>
              <a:gd name="connsiteY0" fmla="*/ 0 h 580030"/>
              <a:gd name="connsiteX1" fmla="*/ 9145186 w 9145186"/>
              <a:gd name="connsiteY1" fmla="*/ 282094 h 580030"/>
              <a:gd name="connsiteX2" fmla="*/ 9141738 w 9145186"/>
              <a:gd name="connsiteY2" fmla="*/ 566382 h 580030"/>
              <a:gd name="connsiteX3" fmla="*/ 13648 w 9145186"/>
              <a:gd name="connsiteY3" fmla="*/ 580030 h 580030"/>
              <a:gd name="connsiteX4" fmla="*/ 0 w 9145186"/>
              <a:gd name="connsiteY4" fmla="*/ 0 h 580030"/>
              <a:gd name="connsiteX0" fmla="*/ 0 w 9153313"/>
              <a:gd name="connsiteY0" fmla="*/ 0 h 580030"/>
              <a:gd name="connsiteX1" fmla="*/ 9145186 w 9153313"/>
              <a:gd name="connsiteY1" fmla="*/ 282094 h 580030"/>
              <a:gd name="connsiteX2" fmla="*/ 9141738 w 9153313"/>
              <a:gd name="connsiteY2" fmla="*/ 566382 h 580030"/>
              <a:gd name="connsiteX3" fmla="*/ 13648 w 9153313"/>
              <a:gd name="connsiteY3" fmla="*/ 580030 h 580030"/>
              <a:gd name="connsiteX4" fmla="*/ 0 w 9153313"/>
              <a:gd name="connsiteY4" fmla="*/ 0 h 58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313" h="580030">
                <a:moveTo>
                  <a:pt x="0" y="0"/>
                </a:moveTo>
                <a:lnTo>
                  <a:pt x="9145186" y="282094"/>
                </a:lnTo>
                <a:cubicBezTo>
                  <a:pt x="9145186" y="425395"/>
                  <a:pt x="9165591" y="431032"/>
                  <a:pt x="9141738" y="566382"/>
                </a:cubicBezTo>
                <a:lnTo>
                  <a:pt x="13648" y="580030"/>
                </a:lnTo>
                <a:cubicBezTo>
                  <a:pt x="9099" y="-50042"/>
                  <a:pt x="4549" y="630072"/>
                  <a:pt x="0" y="0"/>
                </a:cubicBezTo>
                <a:close/>
              </a:path>
            </a:pathLst>
          </a:custGeom>
          <a:solidFill>
            <a:srgbClr val="009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290" name="Picture 2" descr="http://cdn2.hubspot.net/hub/13035/file-24977333-jpg/images/learn-how-to-say-n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263" y="1531761"/>
            <a:ext cx="1876013" cy="222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10638" y="3947531"/>
            <a:ext cx="7886700" cy="21756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buClr>
                <a:srgbClr val="3FCDFF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s-ES" dirty="0" smtClean="0">
                <a:latin typeface="Century Gothic" panose="020B0502020202020204" pitchFamily="34" charset="0"/>
              </a:rPr>
              <a:t>  Bases de datos</a:t>
            </a:r>
          </a:p>
          <a:p>
            <a:pPr fontAlgn="ctr">
              <a:buClr>
                <a:srgbClr val="3FCDFF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smtClean="0">
                <a:latin typeface="Century Gothic" panose="020B0502020202020204" pitchFamily="34" charset="0"/>
              </a:rPr>
              <a:t> Cambio de interfaces</a:t>
            </a:r>
          </a:p>
          <a:p>
            <a:pPr fontAlgn="ctr">
              <a:buClr>
                <a:srgbClr val="3FCDFF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smtClean="0">
                <a:latin typeface="Century Gothic" panose="020B0502020202020204" pitchFamily="34" charset="0"/>
              </a:rPr>
              <a:t> Cambios de arquitectura</a:t>
            </a:r>
          </a:p>
          <a:p>
            <a:pPr fontAlgn="ctr">
              <a:buClr>
                <a:srgbClr val="3FCDFF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smtClean="0">
                <a:latin typeface="Century Gothic" panose="020B0502020202020204" pitchFamily="34" charset="0"/>
              </a:rPr>
              <a:t> Momentos en los que </a:t>
            </a:r>
            <a:r>
              <a:rPr lang="es-ES" b="1" dirty="0" smtClean="0">
                <a:latin typeface="Century Gothic" panose="020B0502020202020204" pitchFamily="34" charset="0"/>
              </a:rPr>
              <a:t>NO </a:t>
            </a:r>
            <a:r>
              <a:rPr lang="es-ES" dirty="0" smtClean="0">
                <a:latin typeface="Century Gothic" panose="020B0502020202020204" pitchFamily="34" charset="0"/>
              </a:rPr>
              <a:t>se debe de hacer</a:t>
            </a:r>
          </a:p>
        </p:txBody>
      </p:sp>
      <p:pic>
        <p:nvPicPr>
          <p:cNvPr id="12292" name="Picture 4" descr="https://qph.ec.quoracdn.net/main-qimg-d80952e136fb66502c5012752158ada6?convert_to_webp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413" y="1531761"/>
            <a:ext cx="3118863" cy="222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9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25" y="163251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" panose="02060603020205020403" pitchFamily="18" charset="0"/>
              </a:rPr>
              <a:t>DESEMPEÑO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500" y="4239481"/>
            <a:ext cx="4576879" cy="1864425"/>
          </a:xfrm>
        </p:spPr>
        <p:txBody>
          <a:bodyPr>
            <a:noAutofit/>
          </a:bodyPr>
          <a:lstStyle/>
          <a:p>
            <a:pPr fontAlgn="ctr">
              <a:buClr>
                <a:srgbClr val="005776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s-ES" sz="3000" dirty="0" smtClean="0">
                <a:latin typeface="Century Gothic" panose="020B0502020202020204" pitchFamily="34" charset="0"/>
              </a:rPr>
              <a:t>  Permite identificar </a:t>
            </a:r>
            <a:r>
              <a:rPr lang="es-ES" sz="3000" dirty="0">
                <a:latin typeface="Century Gothic" panose="020B0502020202020204" pitchFamily="34" charset="0"/>
              </a:rPr>
              <a:t>las partes mas </a:t>
            </a:r>
            <a:r>
              <a:rPr lang="es-ES" sz="3000" dirty="0" smtClean="0">
                <a:latin typeface="Century Gothic" panose="020B0502020202020204" pitchFamily="34" charset="0"/>
              </a:rPr>
              <a:t/>
            </a:r>
            <a:br>
              <a:rPr lang="es-ES" sz="3000" dirty="0" smtClean="0">
                <a:latin typeface="Century Gothic" panose="020B0502020202020204" pitchFamily="34" charset="0"/>
              </a:rPr>
            </a:br>
            <a:r>
              <a:rPr lang="es-ES" sz="3000" dirty="0" smtClean="0">
                <a:latin typeface="Century Gothic" panose="020B0502020202020204" pitchFamily="34" charset="0"/>
              </a:rPr>
              <a:t>críticas del código</a:t>
            </a:r>
            <a:endParaRPr lang="es-ES" sz="3000" dirty="0">
              <a:latin typeface="Century Gothic" panose="020B0502020202020204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0" y="6198919"/>
            <a:ext cx="9144000" cy="659080"/>
          </a:xfrm>
          <a:prstGeom prst="rect">
            <a:avLst/>
          </a:prstGeom>
          <a:solidFill>
            <a:srgbClr val="3F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-13648" y="6436622"/>
            <a:ext cx="9162527" cy="435025"/>
          </a:xfrm>
          <a:custGeom>
            <a:avLst/>
            <a:gdLst>
              <a:gd name="connsiteX0" fmla="*/ 0 w 9144000"/>
              <a:gd name="connsiteY0" fmla="*/ 0 h 1726442"/>
              <a:gd name="connsiteX1" fmla="*/ 9144000 w 9144000"/>
              <a:gd name="connsiteY1" fmla="*/ 0 h 1726442"/>
              <a:gd name="connsiteX2" fmla="*/ 9144000 w 9144000"/>
              <a:gd name="connsiteY2" fmla="*/ 1726442 h 1726442"/>
              <a:gd name="connsiteX3" fmla="*/ 0 w 9144000"/>
              <a:gd name="connsiteY3" fmla="*/ 1726442 h 1726442"/>
              <a:gd name="connsiteX4" fmla="*/ 0 w 9144000"/>
              <a:gd name="connsiteY4" fmla="*/ 0 h 1726442"/>
              <a:gd name="connsiteX0" fmla="*/ 0 w 9157648"/>
              <a:gd name="connsiteY0" fmla="*/ 0 h 1890215"/>
              <a:gd name="connsiteX1" fmla="*/ 9157648 w 9157648"/>
              <a:gd name="connsiteY1" fmla="*/ 163773 h 1890215"/>
              <a:gd name="connsiteX2" fmla="*/ 9157648 w 9157648"/>
              <a:gd name="connsiteY2" fmla="*/ 1890215 h 1890215"/>
              <a:gd name="connsiteX3" fmla="*/ 13648 w 9157648"/>
              <a:gd name="connsiteY3" fmla="*/ 1890215 h 1890215"/>
              <a:gd name="connsiteX4" fmla="*/ 0 w 9157648"/>
              <a:gd name="connsiteY4" fmla="*/ 0 h 1890215"/>
              <a:gd name="connsiteX0" fmla="*/ 0 w 9184944"/>
              <a:gd name="connsiteY0" fmla="*/ 0 h 1890215"/>
              <a:gd name="connsiteX1" fmla="*/ 9184944 w 9184944"/>
              <a:gd name="connsiteY1" fmla="*/ 1282890 h 1890215"/>
              <a:gd name="connsiteX2" fmla="*/ 9157648 w 9184944"/>
              <a:gd name="connsiteY2" fmla="*/ 1890215 h 1890215"/>
              <a:gd name="connsiteX3" fmla="*/ 13648 w 9184944"/>
              <a:gd name="connsiteY3" fmla="*/ 1890215 h 1890215"/>
              <a:gd name="connsiteX4" fmla="*/ 0 w 9184944"/>
              <a:gd name="connsiteY4" fmla="*/ 0 h 1890215"/>
              <a:gd name="connsiteX0" fmla="*/ 0 w 9212239"/>
              <a:gd name="connsiteY0" fmla="*/ 0 h 1890215"/>
              <a:gd name="connsiteX1" fmla="*/ 9212239 w 9212239"/>
              <a:gd name="connsiteY1" fmla="*/ 1460311 h 1890215"/>
              <a:gd name="connsiteX2" fmla="*/ 9157648 w 9212239"/>
              <a:gd name="connsiteY2" fmla="*/ 1890215 h 1890215"/>
              <a:gd name="connsiteX3" fmla="*/ 13648 w 9212239"/>
              <a:gd name="connsiteY3" fmla="*/ 1890215 h 1890215"/>
              <a:gd name="connsiteX4" fmla="*/ 0 w 9212239"/>
              <a:gd name="connsiteY4" fmla="*/ 0 h 1890215"/>
              <a:gd name="connsiteX0" fmla="*/ 0 w 9225886"/>
              <a:gd name="connsiteY0" fmla="*/ 0 h 1685499"/>
              <a:gd name="connsiteX1" fmla="*/ 9225886 w 9225886"/>
              <a:gd name="connsiteY1" fmla="*/ 1255595 h 1685499"/>
              <a:gd name="connsiteX2" fmla="*/ 9171295 w 9225886"/>
              <a:gd name="connsiteY2" fmla="*/ 1685499 h 1685499"/>
              <a:gd name="connsiteX3" fmla="*/ 27295 w 9225886"/>
              <a:gd name="connsiteY3" fmla="*/ 1685499 h 1685499"/>
              <a:gd name="connsiteX4" fmla="*/ 0 w 9225886"/>
              <a:gd name="connsiteY4" fmla="*/ 0 h 1685499"/>
              <a:gd name="connsiteX0" fmla="*/ 0 w 9171295"/>
              <a:gd name="connsiteY0" fmla="*/ 0 h 1685499"/>
              <a:gd name="connsiteX1" fmla="*/ 9171294 w 9171295"/>
              <a:gd name="connsiteY1" fmla="*/ 1255595 h 1685499"/>
              <a:gd name="connsiteX2" fmla="*/ 9171295 w 9171295"/>
              <a:gd name="connsiteY2" fmla="*/ 1685499 h 1685499"/>
              <a:gd name="connsiteX3" fmla="*/ 27295 w 9171295"/>
              <a:gd name="connsiteY3" fmla="*/ 1685499 h 1685499"/>
              <a:gd name="connsiteX4" fmla="*/ 0 w 9171295"/>
              <a:gd name="connsiteY4" fmla="*/ 0 h 1685499"/>
              <a:gd name="connsiteX0" fmla="*/ 0 w 9157648"/>
              <a:gd name="connsiteY0" fmla="*/ 0 h 566382"/>
              <a:gd name="connsiteX1" fmla="*/ 9157647 w 9157648"/>
              <a:gd name="connsiteY1" fmla="*/ 136478 h 566382"/>
              <a:gd name="connsiteX2" fmla="*/ 9157648 w 9157648"/>
              <a:gd name="connsiteY2" fmla="*/ 566382 h 566382"/>
              <a:gd name="connsiteX3" fmla="*/ 13648 w 9157648"/>
              <a:gd name="connsiteY3" fmla="*/ 566382 h 566382"/>
              <a:gd name="connsiteX4" fmla="*/ 0 w 9157648"/>
              <a:gd name="connsiteY4" fmla="*/ 0 h 566382"/>
              <a:gd name="connsiteX0" fmla="*/ 0 w 9184943"/>
              <a:gd name="connsiteY0" fmla="*/ 0 h 566382"/>
              <a:gd name="connsiteX1" fmla="*/ 9184943 w 9184943"/>
              <a:gd name="connsiteY1" fmla="*/ 313899 h 566382"/>
              <a:gd name="connsiteX2" fmla="*/ 9157648 w 9184943"/>
              <a:gd name="connsiteY2" fmla="*/ 566382 h 566382"/>
              <a:gd name="connsiteX3" fmla="*/ 13648 w 9184943"/>
              <a:gd name="connsiteY3" fmla="*/ 566382 h 566382"/>
              <a:gd name="connsiteX4" fmla="*/ 0 w 9184943"/>
              <a:gd name="connsiteY4" fmla="*/ 0 h 566382"/>
              <a:gd name="connsiteX0" fmla="*/ 0 w 9184943"/>
              <a:gd name="connsiteY0" fmla="*/ 0 h 580030"/>
              <a:gd name="connsiteX1" fmla="*/ 9184943 w 9184943"/>
              <a:gd name="connsiteY1" fmla="*/ 313899 h 580030"/>
              <a:gd name="connsiteX2" fmla="*/ 9157648 w 9184943"/>
              <a:gd name="connsiteY2" fmla="*/ 566382 h 580030"/>
              <a:gd name="connsiteX3" fmla="*/ 13648 w 9184943"/>
              <a:gd name="connsiteY3" fmla="*/ 580030 h 580030"/>
              <a:gd name="connsiteX4" fmla="*/ 0 w 9184943"/>
              <a:gd name="connsiteY4" fmla="*/ 0 h 580030"/>
              <a:gd name="connsiteX0" fmla="*/ 0 w 9157648"/>
              <a:gd name="connsiteY0" fmla="*/ 0 h 580030"/>
              <a:gd name="connsiteX1" fmla="*/ 9145186 w 9157648"/>
              <a:gd name="connsiteY1" fmla="*/ 282094 h 580030"/>
              <a:gd name="connsiteX2" fmla="*/ 9157648 w 9157648"/>
              <a:gd name="connsiteY2" fmla="*/ 566382 h 580030"/>
              <a:gd name="connsiteX3" fmla="*/ 13648 w 9157648"/>
              <a:gd name="connsiteY3" fmla="*/ 580030 h 580030"/>
              <a:gd name="connsiteX4" fmla="*/ 0 w 9157648"/>
              <a:gd name="connsiteY4" fmla="*/ 0 h 580030"/>
              <a:gd name="connsiteX0" fmla="*/ 0 w 9145186"/>
              <a:gd name="connsiteY0" fmla="*/ 0 h 580030"/>
              <a:gd name="connsiteX1" fmla="*/ 9145186 w 9145186"/>
              <a:gd name="connsiteY1" fmla="*/ 282094 h 580030"/>
              <a:gd name="connsiteX2" fmla="*/ 9133794 w 9145186"/>
              <a:gd name="connsiteY2" fmla="*/ 566382 h 580030"/>
              <a:gd name="connsiteX3" fmla="*/ 13648 w 9145186"/>
              <a:gd name="connsiteY3" fmla="*/ 580030 h 580030"/>
              <a:gd name="connsiteX4" fmla="*/ 0 w 9145186"/>
              <a:gd name="connsiteY4" fmla="*/ 0 h 580030"/>
              <a:gd name="connsiteX0" fmla="*/ 0 w 9148439"/>
              <a:gd name="connsiteY0" fmla="*/ 0 h 580030"/>
              <a:gd name="connsiteX1" fmla="*/ 9145186 w 9148439"/>
              <a:gd name="connsiteY1" fmla="*/ 282094 h 580030"/>
              <a:gd name="connsiteX2" fmla="*/ 9133794 w 9148439"/>
              <a:gd name="connsiteY2" fmla="*/ 566382 h 580030"/>
              <a:gd name="connsiteX3" fmla="*/ 13648 w 9148439"/>
              <a:gd name="connsiteY3" fmla="*/ 580030 h 580030"/>
              <a:gd name="connsiteX4" fmla="*/ 0 w 9148439"/>
              <a:gd name="connsiteY4" fmla="*/ 0 h 580030"/>
              <a:gd name="connsiteX0" fmla="*/ 0 w 9153313"/>
              <a:gd name="connsiteY0" fmla="*/ 0 h 580030"/>
              <a:gd name="connsiteX1" fmla="*/ 9145186 w 9153313"/>
              <a:gd name="connsiteY1" fmla="*/ 282094 h 580030"/>
              <a:gd name="connsiteX2" fmla="*/ 9141738 w 9153313"/>
              <a:gd name="connsiteY2" fmla="*/ 566382 h 580030"/>
              <a:gd name="connsiteX3" fmla="*/ 13648 w 9153313"/>
              <a:gd name="connsiteY3" fmla="*/ 580030 h 580030"/>
              <a:gd name="connsiteX4" fmla="*/ 0 w 9153313"/>
              <a:gd name="connsiteY4" fmla="*/ 0 h 580030"/>
              <a:gd name="connsiteX0" fmla="*/ 0 w 9145186"/>
              <a:gd name="connsiteY0" fmla="*/ 0 h 580030"/>
              <a:gd name="connsiteX1" fmla="*/ 9145186 w 9145186"/>
              <a:gd name="connsiteY1" fmla="*/ 282094 h 580030"/>
              <a:gd name="connsiteX2" fmla="*/ 9141738 w 9145186"/>
              <a:gd name="connsiteY2" fmla="*/ 566382 h 580030"/>
              <a:gd name="connsiteX3" fmla="*/ 13648 w 9145186"/>
              <a:gd name="connsiteY3" fmla="*/ 580030 h 580030"/>
              <a:gd name="connsiteX4" fmla="*/ 0 w 9145186"/>
              <a:gd name="connsiteY4" fmla="*/ 0 h 580030"/>
              <a:gd name="connsiteX0" fmla="*/ 0 w 9153313"/>
              <a:gd name="connsiteY0" fmla="*/ 0 h 580030"/>
              <a:gd name="connsiteX1" fmla="*/ 9145186 w 9153313"/>
              <a:gd name="connsiteY1" fmla="*/ 282094 h 580030"/>
              <a:gd name="connsiteX2" fmla="*/ 9141738 w 9153313"/>
              <a:gd name="connsiteY2" fmla="*/ 566382 h 580030"/>
              <a:gd name="connsiteX3" fmla="*/ 13648 w 9153313"/>
              <a:gd name="connsiteY3" fmla="*/ 580030 h 580030"/>
              <a:gd name="connsiteX4" fmla="*/ 0 w 9153313"/>
              <a:gd name="connsiteY4" fmla="*/ 0 h 58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313" h="580030">
                <a:moveTo>
                  <a:pt x="0" y="0"/>
                </a:moveTo>
                <a:lnTo>
                  <a:pt x="9145186" y="282094"/>
                </a:lnTo>
                <a:cubicBezTo>
                  <a:pt x="9145186" y="425395"/>
                  <a:pt x="9165591" y="431032"/>
                  <a:pt x="9141738" y="566382"/>
                </a:cubicBezTo>
                <a:lnTo>
                  <a:pt x="13648" y="580030"/>
                </a:lnTo>
                <a:cubicBezTo>
                  <a:pt x="9099" y="-50042"/>
                  <a:pt x="4549" y="630072"/>
                  <a:pt x="0" y="0"/>
                </a:cubicBezTo>
                <a:close/>
              </a:path>
            </a:pathLst>
          </a:custGeom>
          <a:solidFill>
            <a:srgbClr val="009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2500" y="1472543"/>
            <a:ext cx="4572000" cy="8312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buClr>
                <a:srgbClr val="005776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s-ES" sz="3000" dirty="0" smtClean="0">
                <a:latin typeface="Century Gothic" panose="020B0502020202020204" pitchFamily="34" charset="0"/>
              </a:rPr>
              <a:t>  Puede hacer el código mas lento</a:t>
            </a:r>
            <a:endParaRPr lang="es-ES" sz="3000" dirty="0">
              <a:latin typeface="Century Gothic" panose="020B0502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714500" y="1472542"/>
            <a:ext cx="4263245" cy="1805047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buClr>
                <a:srgbClr val="005776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s-ES" sz="3000" dirty="0" smtClean="0">
                <a:latin typeface="Century Gothic" panose="020B0502020202020204" pitchFamily="34" charset="0"/>
              </a:rPr>
              <a:t>  Hace código susceptible a </a:t>
            </a:r>
            <a:br>
              <a:rPr lang="es-ES" sz="3000" dirty="0" smtClean="0">
                <a:latin typeface="Century Gothic" panose="020B0502020202020204" pitchFamily="34" charset="0"/>
              </a:rPr>
            </a:br>
            <a:r>
              <a:rPr lang="es-ES" sz="3000" dirty="0" smtClean="0">
                <a:latin typeface="Century Gothic" panose="020B0502020202020204" pitchFamily="34" charset="0"/>
              </a:rPr>
              <a:t>cambios para </a:t>
            </a:r>
            <a:br>
              <a:rPr lang="es-ES" sz="3000" dirty="0" smtClean="0">
                <a:latin typeface="Century Gothic" panose="020B0502020202020204" pitchFamily="34" charset="0"/>
              </a:rPr>
            </a:br>
            <a:r>
              <a:rPr lang="es-ES" sz="3000" dirty="0" smtClean="0">
                <a:latin typeface="Century Gothic" panose="020B0502020202020204" pitchFamily="34" charset="0"/>
              </a:rPr>
              <a:t>mejorar desempeño</a:t>
            </a:r>
            <a:endParaRPr lang="es-ES" sz="3000" dirty="0">
              <a:latin typeface="Century Gothic" panose="020B0502020202020204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17250" y="4239481"/>
            <a:ext cx="4359747" cy="1828810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buClr>
                <a:srgbClr val="005776"/>
              </a:buClr>
              <a:buSzPct val="120000"/>
              <a:buFont typeface="Courier New" panose="02070309020205020404" pitchFamily="49" charset="0"/>
              <a:buChar char="►"/>
            </a:pPr>
            <a:r>
              <a:rPr lang="es-ES" sz="3000" dirty="0" smtClean="0">
                <a:latin typeface="Century Gothic" panose="020B0502020202020204" pitchFamily="34" charset="0"/>
              </a:rPr>
              <a:t>  Modificaciones de desempeño son el último paso en el desarrollo</a:t>
            </a:r>
            <a:endParaRPr lang="es-ES" sz="3000" dirty="0">
              <a:latin typeface="Century Gothic" panose="020B0502020202020204" pitchFamily="34" charset="0"/>
            </a:endParaRPr>
          </a:p>
        </p:txBody>
      </p:sp>
      <p:pic>
        <p:nvPicPr>
          <p:cNvPr id="11268" name="Picture 4" descr="http://media.mnn.com/assets/images/2015/04/gopher_tortoise_04.jpeg.653x0_q80_crop-smar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95" b="13780"/>
          <a:stretch/>
        </p:blipFill>
        <p:spPr bwMode="auto">
          <a:xfrm>
            <a:off x="296882" y="2396205"/>
            <a:ext cx="4096986" cy="149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7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-27296" y="5172500"/>
            <a:ext cx="9171295" cy="1685499"/>
          </a:xfrm>
          <a:custGeom>
            <a:avLst/>
            <a:gdLst>
              <a:gd name="connsiteX0" fmla="*/ 0 w 9144000"/>
              <a:gd name="connsiteY0" fmla="*/ 0 h 1726442"/>
              <a:gd name="connsiteX1" fmla="*/ 9144000 w 9144000"/>
              <a:gd name="connsiteY1" fmla="*/ 0 h 1726442"/>
              <a:gd name="connsiteX2" fmla="*/ 9144000 w 9144000"/>
              <a:gd name="connsiteY2" fmla="*/ 1726442 h 1726442"/>
              <a:gd name="connsiteX3" fmla="*/ 0 w 9144000"/>
              <a:gd name="connsiteY3" fmla="*/ 1726442 h 1726442"/>
              <a:gd name="connsiteX4" fmla="*/ 0 w 9144000"/>
              <a:gd name="connsiteY4" fmla="*/ 0 h 1726442"/>
              <a:gd name="connsiteX0" fmla="*/ 0 w 9157648"/>
              <a:gd name="connsiteY0" fmla="*/ 0 h 1890215"/>
              <a:gd name="connsiteX1" fmla="*/ 9157648 w 9157648"/>
              <a:gd name="connsiteY1" fmla="*/ 163773 h 1890215"/>
              <a:gd name="connsiteX2" fmla="*/ 9157648 w 9157648"/>
              <a:gd name="connsiteY2" fmla="*/ 1890215 h 1890215"/>
              <a:gd name="connsiteX3" fmla="*/ 13648 w 9157648"/>
              <a:gd name="connsiteY3" fmla="*/ 1890215 h 1890215"/>
              <a:gd name="connsiteX4" fmla="*/ 0 w 9157648"/>
              <a:gd name="connsiteY4" fmla="*/ 0 h 1890215"/>
              <a:gd name="connsiteX0" fmla="*/ 0 w 9184944"/>
              <a:gd name="connsiteY0" fmla="*/ 0 h 1890215"/>
              <a:gd name="connsiteX1" fmla="*/ 9184944 w 9184944"/>
              <a:gd name="connsiteY1" fmla="*/ 1282890 h 1890215"/>
              <a:gd name="connsiteX2" fmla="*/ 9157648 w 9184944"/>
              <a:gd name="connsiteY2" fmla="*/ 1890215 h 1890215"/>
              <a:gd name="connsiteX3" fmla="*/ 13648 w 9184944"/>
              <a:gd name="connsiteY3" fmla="*/ 1890215 h 1890215"/>
              <a:gd name="connsiteX4" fmla="*/ 0 w 9184944"/>
              <a:gd name="connsiteY4" fmla="*/ 0 h 1890215"/>
              <a:gd name="connsiteX0" fmla="*/ 0 w 9212239"/>
              <a:gd name="connsiteY0" fmla="*/ 0 h 1890215"/>
              <a:gd name="connsiteX1" fmla="*/ 9212239 w 9212239"/>
              <a:gd name="connsiteY1" fmla="*/ 1460311 h 1890215"/>
              <a:gd name="connsiteX2" fmla="*/ 9157648 w 9212239"/>
              <a:gd name="connsiteY2" fmla="*/ 1890215 h 1890215"/>
              <a:gd name="connsiteX3" fmla="*/ 13648 w 9212239"/>
              <a:gd name="connsiteY3" fmla="*/ 1890215 h 1890215"/>
              <a:gd name="connsiteX4" fmla="*/ 0 w 9212239"/>
              <a:gd name="connsiteY4" fmla="*/ 0 h 1890215"/>
              <a:gd name="connsiteX0" fmla="*/ 0 w 9225886"/>
              <a:gd name="connsiteY0" fmla="*/ 0 h 1685499"/>
              <a:gd name="connsiteX1" fmla="*/ 9225886 w 9225886"/>
              <a:gd name="connsiteY1" fmla="*/ 1255595 h 1685499"/>
              <a:gd name="connsiteX2" fmla="*/ 9171295 w 9225886"/>
              <a:gd name="connsiteY2" fmla="*/ 1685499 h 1685499"/>
              <a:gd name="connsiteX3" fmla="*/ 27295 w 9225886"/>
              <a:gd name="connsiteY3" fmla="*/ 1685499 h 1685499"/>
              <a:gd name="connsiteX4" fmla="*/ 0 w 9225886"/>
              <a:gd name="connsiteY4" fmla="*/ 0 h 1685499"/>
              <a:gd name="connsiteX0" fmla="*/ 0 w 9171295"/>
              <a:gd name="connsiteY0" fmla="*/ 0 h 1685499"/>
              <a:gd name="connsiteX1" fmla="*/ 9171294 w 9171295"/>
              <a:gd name="connsiteY1" fmla="*/ 1255595 h 1685499"/>
              <a:gd name="connsiteX2" fmla="*/ 9171295 w 9171295"/>
              <a:gd name="connsiteY2" fmla="*/ 1685499 h 1685499"/>
              <a:gd name="connsiteX3" fmla="*/ 27295 w 9171295"/>
              <a:gd name="connsiteY3" fmla="*/ 1685499 h 1685499"/>
              <a:gd name="connsiteX4" fmla="*/ 0 w 9171295"/>
              <a:gd name="connsiteY4" fmla="*/ 0 h 168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1295" h="1685499">
                <a:moveTo>
                  <a:pt x="0" y="0"/>
                </a:moveTo>
                <a:lnTo>
                  <a:pt x="9171294" y="1255595"/>
                </a:lnTo>
                <a:cubicBezTo>
                  <a:pt x="9171294" y="1398896"/>
                  <a:pt x="9171295" y="1542198"/>
                  <a:pt x="9171295" y="1685499"/>
                </a:cubicBezTo>
                <a:lnTo>
                  <a:pt x="27295" y="1685499"/>
                </a:lnTo>
                <a:cubicBezTo>
                  <a:pt x="22746" y="1055427"/>
                  <a:pt x="4549" y="630072"/>
                  <a:pt x="0" y="0"/>
                </a:cubicBezTo>
                <a:close/>
              </a:path>
            </a:pathLst>
          </a:custGeom>
          <a:solidFill>
            <a:srgbClr val="3FCDF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4 Rectángulo"/>
          <p:cNvSpPr/>
          <p:nvPr/>
        </p:nvSpPr>
        <p:spPr>
          <a:xfrm>
            <a:off x="-27297" y="378725"/>
            <a:ext cx="9198590" cy="4974608"/>
          </a:xfrm>
          <a:custGeom>
            <a:avLst/>
            <a:gdLst>
              <a:gd name="connsiteX0" fmla="*/ 0 w 9144000"/>
              <a:gd name="connsiteY0" fmla="*/ 0 h 1726442"/>
              <a:gd name="connsiteX1" fmla="*/ 9144000 w 9144000"/>
              <a:gd name="connsiteY1" fmla="*/ 0 h 1726442"/>
              <a:gd name="connsiteX2" fmla="*/ 9144000 w 9144000"/>
              <a:gd name="connsiteY2" fmla="*/ 1726442 h 1726442"/>
              <a:gd name="connsiteX3" fmla="*/ 0 w 9144000"/>
              <a:gd name="connsiteY3" fmla="*/ 1726442 h 1726442"/>
              <a:gd name="connsiteX4" fmla="*/ 0 w 9144000"/>
              <a:gd name="connsiteY4" fmla="*/ 0 h 1726442"/>
              <a:gd name="connsiteX0" fmla="*/ 0 w 9157648"/>
              <a:gd name="connsiteY0" fmla="*/ 0 h 1890215"/>
              <a:gd name="connsiteX1" fmla="*/ 9157648 w 9157648"/>
              <a:gd name="connsiteY1" fmla="*/ 163773 h 1890215"/>
              <a:gd name="connsiteX2" fmla="*/ 9157648 w 9157648"/>
              <a:gd name="connsiteY2" fmla="*/ 1890215 h 1890215"/>
              <a:gd name="connsiteX3" fmla="*/ 13648 w 9157648"/>
              <a:gd name="connsiteY3" fmla="*/ 1890215 h 1890215"/>
              <a:gd name="connsiteX4" fmla="*/ 0 w 9157648"/>
              <a:gd name="connsiteY4" fmla="*/ 0 h 1890215"/>
              <a:gd name="connsiteX0" fmla="*/ 0 w 9184944"/>
              <a:gd name="connsiteY0" fmla="*/ 0 h 1890215"/>
              <a:gd name="connsiteX1" fmla="*/ 9184944 w 9184944"/>
              <a:gd name="connsiteY1" fmla="*/ 1282890 h 1890215"/>
              <a:gd name="connsiteX2" fmla="*/ 9157648 w 9184944"/>
              <a:gd name="connsiteY2" fmla="*/ 1890215 h 1890215"/>
              <a:gd name="connsiteX3" fmla="*/ 13648 w 9184944"/>
              <a:gd name="connsiteY3" fmla="*/ 1890215 h 1890215"/>
              <a:gd name="connsiteX4" fmla="*/ 0 w 9184944"/>
              <a:gd name="connsiteY4" fmla="*/ 0 h 1890215"/>
              <a:gd name="connsiteX0" fmla="*/ 0 w 9212239"/>
              <a:gd name="connsiteY0" fmla="*/ 0 h 1890215"/>
              <a:gd name="connsiteX1" fmla="*/ 9212239 w 9212239"/>
              <a:gd name="connsiteY1" fmla="*/ 1460311 h 1890215"/>
              <a:gd name="connsiteX2" fmla="*/ 9157648 w 9212239"/>
              <a:gd name="connsiteY2" fmla="*/ 1890215 h 1890215"/>
              <a:gd name="connsiteX3" fmla="*/ 13648 w 9212239"/>
              <a:gd name="connsiteY3" fmla="*/ 1890215 h 1890215"/>
              <a:gd name="connsiteX4" fmla="*/ 0 w 9212239"/>
              <a:gd name="connsiteY4" fmla="*/ 0 h 1890215"/>
              <a:gd name="connsiteX0" fmla="*/ 0 w 9225886"/>
              <a:gd name="connsiteY0" fmla="*/ 0 h 1685499"/>
              <a:gd name="connsiteX1" fmla="*/ 9225886 w 9225886"/>
              <a:gd name="connsiteY1" fmla="*/ 1255595 h 1685499"/>
              <a:gd name="connsiteX2" fmla="*/ 9171295 w 9225886"/>
              <a:gd name="connsiteY2" fmla="*/ 1685499 h 1685499"/>
              <a:gd name="connsiteX3" fmla="*/ 27295 w 9225886"/>
              <a:gd name="connsiteY3" fmla="*/ 1685499 h 1685499"/>
              <a:gd name="connsiteX4" fmla="*/ 0 w 9225886"/>
              <a:gd name="connsiteY4" fmla="*/ 0 h 1685499"/>
              <a:gd name="connsiteX0" fmla="*/ 0 w 9171295"/>
              <a:gd name="connsiteY0" fmla="*/ 0 h 1685499"/>
              <a:gd name="connsiteX1" fmla="*/ 9171294 w 9171295"/>
              <a:gd name="connsiteY1" fmla="*/ 1255595 h 1685499"/>
              <a:gd name="connsiteX2" fmla="*/ 9171295 w 9171295"/>
              <a:gd name="connsiteY2" fmla="*/ 1685499 h 1685499"/>
              <a:gd name="connsiteX3" fmla="*/ 27295 w 9171295"/>
              <a:gd name="connsiteY3" fmla="*/ 1685499 h 1685499"/>
              <a:gd name="connsiteX4" fmla="*/ 0 w 9171295"/>
              <a:gd name="connsiteY4" fmla="*/ 0 h 1685499"/>
              <a:gd name="connsiteX0" fmla="*/ 0 w 9321420"/>
              <a:gd name="connsiteY0" fmla="*/ 0 h 2927445"/>
              <a:gd name="connsiteX1" fmla="*/ 9171294 w 9321420"/>
              <a:gd name="connsiteY1" fmla="*/ 1255595 h 2927445"/>
              <a:gd name="connsiteX2" fmla="*/ 9321420 w 9321420"/>
              <a:gd name="connsiteY2" fmla="*/ 2927445 h 2927445"/>
              <a:gd name="connsiteX3" fmla="*/ 27295 w 9321420"/>
              <a:gd name="connsiteY3" fmla="*/ 1685499 h 2927445"/>
              <a:gd name="connsiteX4" fmla="*/ 0 w 9321420"/>
              <a:gd name="connsiteY4" fmla="*/ 0 h 2927445"/>
              <a:gd name="connsiteX0" fmla="*/ 0 w 9348716"/>
              <a:gd name="connsiteY0" fmla="*/ 0 h 3295934"/>
              <a:gd name="connsiteX1" fmla="*/ 9198590 w 9348716"/>
              <a:gd name="connsiteY1" fmla="*/ 1624084 h 3295934"/>
              <a:gd name="connsiteX2" fmla="*/ 9348716 w 9348716"/>
              <a:gd name="connsiteY2" fmla="*/ 3295934 h 3295934"/>
              <a:gd name="connsiteX3" fmla="*/ 54591 w 9348716"/>
              <a:gd name="connsiteY3" fmla="*/ 2053988 h 3295934"/>
              <a:gd name="connsiteX4" fmla="*/ 0 w 9348716"/>
              <a:gd name="connsiteY4" fmla="*/ 0 h 3295934"/>
              <a:gd name="connsiteX0" fmla="*/ 0 w 9321420"/>
              <a:gd name="connsiteY0" fmla="*/ 0 h 3282286"/>
              <a:gd name="connsiteX1" fmla="*/ 9171294 w 9321420"/>
              <a:gd name="connsiteY1" fmla="*/ 1610436 h 3282286"/>
              <a:gd name="connsiteX2" fmla="*/ 9321420 w 9321420"/>
              <a:gd name="connsiteY2" fmla="*/ 3282286 h 3282286"/>
              <a:gd name="connsiteX3" fmla="*/ 27295 w 9321420"/>
              <a:gd name="connsiteY3" fmla="*/ 2040340 h 3282286"/>
              <a:gd name="connsiteX4" fmla="*/ 0 w 9321420"/>
              <a:gd name="connsiteY4" fmla="*/ 0 h 3282286"/>
              <a:gd name="connsiteX0" fmla="*/ 0 w 9321420"/>
              <a:gd name="connsiteY0" fmla="*/ 1651379 h 4933665"/>
              <a:gd name="connsiteX1" fmla="*/ 9198590 w 9321420"/>
              <a:gd name="connsiteY1" fmla="*/ 0 h 4933665"/>
              <a:gd name="connsiteX2" fmla="*/ 9321420 w 9321420"/>
              <a:gd name="connsiteY2" fmla="*/ 4933665 h 4933665"/>
              <a:gd name="connsiteX3" fmla="*/ 27295 w 9321420"/>
              <a:gd name="connsiteY3" fmla="*/ 3691719 h 4933665"/>
              <a:gd name="connsiteX4" fmla="*/ 0 w 9321420"/>
              <a:gd name="connsiteY4" fmla="*/ 1651379 h 4933665"/>
              <a:gd name="connsiteX0" fmla="*/ 0 w 9198590"/>
              <a:gd name="connsiteY0" fmla="*/ 1651379 h 4974608"/>
              <a:gd name="connsiteX1" fmla="*/ 9198590 w 9198590"/>
              <a:gd name="connsiteY1" fmla="*/ 0 h 4974608"/>
              <a:gd name="connsiteX2" fmla="*/ 9171294 w 9198590"/>
              <a:gd name="connsiteY2" fmla="*/ 4974608 h 4974608"/>
              <a:gd name="connsiteX3" fmla="*/ 27295 w 9198590"/>
              <a:gd name="connsiteY3" fmla="*/ 3691719 h 4974608"/>
              <a:gd name="connsiteX4" fmla="*/ 0 w 9198590"/>
              <a:gd name="connsiteY4" fmla="*/ 1651379 h 4974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8590" h="4974608">
                <a:moveTo>
                  <a:pt x="0" y="1651379"/>
                </a:moveTo>
                <a:lnTo>
                  <a:pt x="9198590" y="0"/>
                </a:lnTo>
                <a:cubicBezTo>
                  <a:pt x="9198590" y="143301"/>
                  <a:pt x="9171294" y="4831307"/>
                  <a:pt x="9171294" y="4974608"/>
                </a:cubicBezTo>
                <a:lnTo>
                  <a:pt x="27295" y="3691719"/>
                </a:lnTo>
                <a:cubicBezTo>
                  <a:pt x="22746" y="3061647"/>
                  <a:pt x="4549" y="2281451"/>
                  <a:pt x="0" y="1651379"/>
                </a:cubicBezTo>
                <a:close/>
              </a:path>
            </a:pathLst>
          </a:custGeom>
          <a:solidFill>
            <a:srgbClr val="3FCDFF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4 Rectángulo"/>
          <p:cNvSpPr/>
          <p:nvPr/>
        </p:nvSpPr>
        <p:spPr>
          <a:xfrm>
            <a:off x="-13647" y="-17061"/>
            <a:ext cx="9198590" cy="6312090"/>
          </a:xfrm>
          <a:custGeom>
            <a:avLst/>
            <a:gdLst>
              <a:gd name="connsiteX0" fmla="*/ 0 w 9144000"/>
              <a:gd name="connsiteY0" fmla="*/ 0 h 1726442"/>
              <a:gd name="connsiteX1" fmla="*/ 9144000 w 9144000"/>
              <a:gd name="connsiteY1" fmla="*/ 0 h 1726442"/>
              <a:gd name="connsiteX2" fmla="*/ 9144000 w 9144000"/>
              <a:gd name="connsiteY2" fmla="*/ 1726442 h 1726442"/>
              <a:gd name="connsiteX3" fmla="*/ 0 w 9144000"/>
              <a:gd name="connsiteY3" fmla="*/ 1726442 h 1726442"/>
              <a:gd name="connsiteX4" fmla="*/ 0 w 9144000"/>
              <a:gd name="connsiteY4" fmla="*/ 0 h 1726442"/>
              <a:gd name="connsiteX0" fmla="*/ 0 w 9157648"/>
              <a:gd name="connsiteY0" fmla="*/ 0 h 1890215"/>
              <a:gd name="connsiteX1" fmla="*/ 9157648 w 9157648"/>
              <a:gd name="connsiteY1" fmla="*/ 163773 h 1890215"/>
              <a:gd name="connsiteX2" fmla="*/ 9157648 w 9157648"/>
              <a:gd name="connsiteY2" fmla="*/ 1890215 h 1890215"/>
              <a:gd name="connsiteX3" fmla="*/ 13648 w 9157648"/>
              <a:gd name="connsiteY3" fmla="*/ 1890215 h 1890215"/>
              <a:gd name="connsiteX4" fmla="*/ 0 w 9157648"/>
              <a:gd name="connsiteY4" fmla="*/ 0 h 1890215"/>
              <a:gd name="connsiteX0" fmla="*/ 0 w 9184944"/>
              <a:gd name="connsiteY0" fmla="*/ 0 h 1890215"/>
              <a:gd name="connsiteX1" fmla="*/ 9184944 w 9184944"/>
              <a:gd name="connsiteY1" fmla="*/ 1282890 h 1890215"/>
              <a:gd name="connsiteX2" fmla="*/ 9157648 w 9184944"/>
              <a:gd name="connsiteY2" fmla="*/ 1890215 h 1890215"/>
              <a:gd name="connsiteX3" fmla="*/ 13648 w 9184944"/>
              <a:gd name="connsiteY3" fmla="*/ 1890215 h 1890215"/>
              <a:gd name="connsiteX4" fmla="*/ 0 w 9184944"/>
              <a:gd name="connsiteY4" fmla="*/ 0 h 1890215"/>
              <a:gd name="connsiteX0" fmla="*/ 0 w 9212239"/>
              <a:gd name="connsiteY0" fmla="*/ 0 h 1890215"/>
              <a:gd name="connsiteX1" fmla="*/ 9212239 w 9212239"/>
              <a:gd name="connsiteY1" fmla="*/ 1460311 h 1890215"/>
              <a:gd name="connsiteX2" fmla="*/ 9157648 w 9212239"/>
              <a:gd name="connsiteY2" fmla="*/ 1890215 h 1890215"/>
              <a:gd name="connsiteX3" fmla="*/ 13648 w 9212239"/>
              <a:gd name="connsiteY3" fmla="*/ 1890215 h 1890215"/>
              <a:gd name="connsiteX4" fmla="*/ 0 w 9212239"/>
              <a:gd name="connsiteY4" fmla="*/ 0 h 1890215"/>
              <a:gd name="connsiteX0" fmla="*/ 0 w 9225886"/>
              <a:gd name="connsiteY0" fmla="*/ 0 h 1685499"/>
              <a:gd name="connsiteX1" fmla="*/ 9225886 w 9225886"/>
              <a:gd name="connsiteY1" fmla="*/ 1255595 h 1685499"/>
              <a:gd name="connsiteX2" fmla="*/ 9171295 w 9225886"/>
              <a:gd name="connsiteY2" fmla="*/ 1685499 h 1685499"/>
              <a:gd name="connsiteX3" fmla="*/ 27295 w 9225886"/>
              <a:gd name="connsiteY3" fmla="*/ 1685499 h 1685499"/>
              <a:gd name="connsiteX4" fmla="*/ 0 w 9225886"/>
              <a:gd name="connsiteY4" fmla="*/ 0 h 1685499"/>
              <a:gd name="connsiteX0" fmla="*/ 0 w 9171295"/>
              <a:gd name="connsiteY0" fmla="*/ 0 h 1685499"/>
              <a:gd name="connsiteX1" fmla="*/ 9171294 w 9171295"/>
              <a:gd name="connsiteY1" fmla="*/ 1255595 h 1685499"/>
              <a:gd name="connsiteX2" fmla="*/ 9171295 w 9171295"/>
              <a:gd name="connsiteY2" fmla="*/ 1685499 h 1685499"/>
              <a:gd name="connsiteX3" fmla="*/ 27295 w 9171295"/>
              <a:gd name="connsiteY3" fmla="*/ 1685499 h 1685499"/>
              <a:gd name="connsiteX4" fmla="*/ 0 w 9171295"/>
              <a:gd name="connsiteY4" fmla="*/ 0 h 1685499"/>
              <a:gd name="connsiteX0" fmla="*/ 0 w 9321420"/>
              <a:gd name="connsiteY0" fmla="*/ 0 h 2927445"/>
              <a:gd name="connsiteX1" fmla="*/ 9171294 w 9321420"/>
              <a:gd name="connsiteY1" fmla="*/ 1255595 h 2927445"/>
              <a:gd name="connsiteX2" fmla="*/ 9321420 w 9321420"/>
              <a:gd name="connsiteY2" fmla="*/ 2927445 h 2927445"/>
              <a:gd name="connsiteX3" fmla="*/ 27295 w 9321420"/>
              <a:gd name="connsiteY3" fmla="*/ 1685499 h 2927445"/>
              <a:gd name="connsiteX4" fmla="*/ 0 w 9321420"/>
              <a:gd name="connsiteY4" fmla="*/ 0 h 2927445"/>
              <a:gd name="connsiteX0" fmla="*/ 0 w 9348716"/>
              <a:gd name="connsiteY0" fmla="*/ 0 h 3295934"/>
              <a:gd name="connsiteX1" fmla="*/ 9198590 w 9348716"/>
              <a:gd name="connsiteY1" fmla="*/ 1624084 h 3295934"/>
              <a:gd name="connsiteX2" fmla="*/ 9348716 w 9348716"/>
              <a:gd name="connsiteY2" fmla="*/ 3295934 h 3295934"/>
              <a:gd name="connsiteX3" fmla="*/ 54591 w 9348716"/>
              <a:gd name="connsiteY3" fmla="*/ 2053988 h 3295934"/>
              <a:gd name="connsiteX4" fmla="*/ 0 w 9348716"/>
              <a:gd name="connsiteY4" fmla="*/ 0 h 3295934"/>
              <a:gd name="connsiteX0" fmla="*/ 0 w 9321420"/>
              <a:gd name="connsiteY0" fmla="*/ 0 h 3282286"/>
              <a:gd name="connsiteX1" fmla="*/ 9171294 w 9321420"/>
              <a:gd name="connsiteY1" fmla="*/ 1610436 h 3282286"/>
              <a:gd name="connsiteX2" fmla="*/ 9321420 w 9321420"/>
              <a:gd name="connsiteY2" fmla="*/ 3282286 h 3282286"/>
              <a:gd name="connsiteX3" fmla="*/ 27295 w 9321420"/>
              <a:gd name="connsiteY3" fmla="*/ 2040340 h 3282286"/>
              <a:gd name="connsiteX4" fmla="*/ 0 w 9321420"/>
              <a:gd name="connsiteY4" fmla="*/ 0 h 3282286"/>
              <a:gd name="connsiteX0" fmla="*/ 0 w 9321420"/>
              <a:gd name="connsiteY0" fmla="*/ 1651379 h 4933665"/>
              <a:gd name="connsiteX1" fmla="*/ 9198590 w 9321420"/>
              <a:gd name="connsiteY1" fmla="*/ 0 h 4933665"/>
              <a:gd name="connsiteX2" fmla="*/ 9321420 w 9321420"/>
              <a:gd name="connsiteY2" fmla="*/ 4933665 h 4933665"/>
              <a:gd name="connsiteX3" fmla="*/ 27295 w 9321420"/>
              <a:gd name="connsiteY3" fmla="*/ 3691719 h 4933665"/>
              <a:gd name="connsiteX4" fmla="*/ 0 w 9321420"/>
              <a:gd name="connsiteY4" fmla="*/ 1651379 h 4933665"/>
              <a:gd name="connsiteX0" fmla="*/ 0 w 9198590"/>
              <a:gd name="connsiteY0" fmla="*/ 1651379 h 4974608"/>
              <a:gd name="connsiteX1" fmla="*/ 9198590 w 9198590"/>
              <a:gd name="connsiteY1" fmla="*/ 0 h 4974608"/>
              <a:gd name="connsiteX2" fmla="*/ 9171294 w 9198590"/>
              <a:gd name="connsiteY2" fmla="*/ 4974608 h 4974608"/>
              <a:gd name="connsiteX3" fmla="*/ 27295 w 9198590"/>
              <a:gd name="connsiteY3" fmla="*/ 3691719 h 4974608"/>
              <a:gd name="connsiteX4" fmla="*/ 0 w 9198590"/>
              <a:gd name="connsiteY4" fmla="*/ 1651379 h 4974608"/>
              <a:gd name="connsiteX0" fmla="*/ 14253 w 9171900"/>
              <a:gd name="connsiteY0" fmla="*/ 0 h 5370394"/>
              <a:gd name="connsiteX1" fmla="*/ 9171900 w 9171900"/>
              <a:gd name="connsiteY1" fmla="*/ 395786 h 5370394"/>
              <a:gd name="connsiteX2" fmla="*/ 9144604 w 9171900"/>
              <a:gd name="connsiteY2" fmla="*/ 5370394 h 5370394"/>
              <a:gd name="connsiteX3" fmla="*/ 605 w 9171900"/>
              <a:gd name="connsiteY3" fmla="*/ 4087505 h 5370394"/>
              <a:gd name="connsiteX4" fmla="*/ 14253 w 9171900"/>
              <a:gd name="connsiteY4" fmla="*/ 0 h 5370394"/>
              <a:gd name="connsiteX0" fmla="*/ 0 w 9157647"/>
              <a:gd name="connsiteY0" fmla="*/ 0 h 5957248"/>
              <a:gd name="connsiteX1" fmla="*/ 9157647 w 9157647"/>
              <a:gd name="connsiteY1" fmla="*/ 395786 h 5957248"/>
              <a:gd name="connsiteX2" fmla="*/ 9130351 w 9157647"/>
              <a:gd name="connsiteY2" fmla="*/ 5370394 h 5957248"/>
              <a:gd name="connsiteX3" fmla="*/ 13648 w 9157647"/>
              <a:gd name="connsiteY3" fmla="*/ 5957248 h 5957248"/>
              <a:gd name="connsiteX4" fmla="*/ 0 w 9157647"/>
              <a:gd name="connsiteY4" fmla="*/ 0 h 5957248"/>
              <a:gd name="connsiteX0" fmla="*/ 0 w 9157647"/>
              <a:gd name="connsiteY0" fmla="*/ 0 h 6312090"/>
              <a:gd name="connsiteX1" fmla="*/ 9157647 w 9157647"/>
              <a:gd name="connsiteY1" fmla="*/ 395786 h 6312090"/>
              <a:gd name="connsiteX2" fmla="*/ 9130351 w 9157647"/>
              <a:gd name="connsiteY2" fmla="*/ 5370394 h 6312090"/>
              <a:gd name="connsiteX3" fmla="*/ 27296 w 9157647"/>
              <a:gd name="connsiteY3" fmla="*/ 6312090 h 6312090"/>
              <a:gd name="connsiteX4" fmla="*/ 0 w 9157647"/>
              <a:gd name="connsiteY4" fmla="*/ 0 h 6312090"/>
              <a:gd name="connsiteX0" fmla="*/ 0 w 9171295"/>
              <a:gd name="connsiteY0" fmla="*/ 0 h 6312090"/>
              <a:gd name="connsiteX1" fmla="*/ 9171295 w 9171295"/>
              <a:gd name="connsiteY1" fmla="*/ 2483893 h 6312090"/>
              <a:gd name="connsiteX2" fmla="*/ 9130351 w 9171295"/>
              <a:gd name="connsiteY2" fmla="*/ 5370394 h 6312090"/>
              <a:gd name="connsiteX3" fmla="*/ 27296 w 9171295"/>
              <a:gd name="connsiteY3" fmla="*/ 6312090 h 6312090"/>
              <a:gd name="connsiteX4" fmla="*/ 0 w 9171295"/>
              <a:gd name="connsiteY4" fmla="*/ 0 h 6312090"/>
              <a:gd name="connsiteX0" fmla="*/ 0 w 9198590"/>
              <a:gd name="connsiteY0" fmla="*/ 0 h 6312090"/>
              <a:gd name="connsiteX1" fmla="*/ 9171295 w 9198590"/>
              <a:gd name="connsiteY1" fmla="*/ 2483893 h 6312090"/>
              <a:gd name="connsiteX2" fmla="*/ 9198590 w 9198590"/>
              <a:gd name="connsiteY2" fmla="*/ 4019266 h 6312090"/>
              <a:gd name="connsiteX3" fmla="*/ 27296 w 9198590"/>
              <a:gd name="connsiteY3" fmla="*/ 6312090 h 6312090"/>
              <a:gd name="connsiteX4" fmla="*/ 0 w 9198590"/>
              <a:gd name="connsiteY4" fmla="*/ 0 h 631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8590" h="6312090">
                <a:moveTo>
                  <a:pt x="0" y="0"/>
                </a:moveTo>
                <a:lnTo>
                  <a:pt x="9171295" y="2483893"/>
                </a:lnTo>
                <a:cubicBezTo>
                  <a:pt x="9171295" y="2627194"/>
                  <a:pt x="9198590" y="3875965"/>
                  <a:pt x="9198590" y="4019266"/>
                </a:cubicBezTo>
                <a:lnTo>
                  <a:pt x="27296" y="6312090"/>
                </a:lnTo>
                <a:cubicBezTo>
                  <a:pt x="22747" y="5682018"/>
                  <a:pt x="4549" y="630072"/>
                  <a:pt x="0" y="0"/>
                </a:cubicBezTo>
                <a:close/>
              </a:path>
            </a:pathLst>
          </a:cu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11489" y="2063934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200" b="1" dirty="0" smtClean="0">
                <a:solidFill>
                  <a:schemeClr val="bg1"/>
                </a:solidFill>
                <a:latin typeface="Imprint MT Shadow" panose="04020605060303030202" pitchFamily="82" charset="0"/>
              </a:rPr>
              <a:t>HACIENDO PRUEBAS…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7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471</Words>
  <Application>Microsoft Office PowerPoint</Application>
  <PresentationFormat>On-screen Show (4:3)</PresentationFormat>
  <Paragraphs>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Courier New</vt:lpstr>
      <vt:lpstr>Imprint MT Shadow</vt:lpstr>
      <vt:lpstr>Rockwell</vt:lpstr>
      <vt:lpstr>Office Theme</vt:lpstr>
      <vt:lpstr>PowerPoint Presentation</vt:lpstr>
      <vt:lpstr>¿QUÉ ES REFACTORING?</vt:lpstr>
      <vt:lpstr>PowerPoint Presentation</vt:lpstr>
      <vt:lpstr>PowerPoint Presentation</vt:lpstr>
      <vt:lpstr>PowerPoint Presentation</vt:lpstr>
      <vt:lpstr>¿CUÁNDO HACERLO?</vt:lpstr>
      <vt:lpstr>PROBLEMAS</vt:lpstr>
      <vt:lpstr>DESEMPEÑO</vt:lpstr>
      <vt:lpstr>PowerPoint Presentation</vt:lpstr>
      <vt:lpstr>PRUEBAS UNITARIAS</vt:lpstr>
      <vt:lpstr>PowerPoint Presentation</vt:lpstr>
      <vt:lpstr>MALOS OLORES</vt:lpstr>
      <vt:lpstr>BLOATERS</vt:lpstr>
      <vt:lpstr>OO ABUSERS </vt:lpstr>
      <vt:lpstr>CHANGE PREVENTERS</vt:lpstr>
      <vt:lpstr>DISPENSABLES</vt:lpstr>
      <vt:lpstr>COUPLERS</vt:lpstr>
      <vt:lpstr>REFERENCIAS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Refactoring: Improving the design of existing code</dc:title>
  <dc:creator>Luis Becerril</dc:creator>
  <cp:lastModifiedBy>Luis Becerril</cp:lastModifiedBy>
  <cp:revision>43</cp:revision>
  <dcterms:created xsi:type="dcterms:W3CDTF">2016-08-13T18:15:12Z</dcterms:created>
  <dcterms:modified xsi:type="dcterms:W3CDTF">2016-08-23T03:44:55Z</dcterms:modified>
</cp:coreProperties>
</file>