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74" r:id="rId11"/>
    <p:sldId id="273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76" autoAdjust="0"/>
    <p:restoredTop sz="94660"/>
  </p:normalViewPr>
  <p:slideViewPr>
    <p:cSldViewPr snapToGrid="0">
      <p:cViewPr varScale="1">
        <p:scale>
          <a:sx n="74" d="100"/>
          <a:sy n="74" d="100"/>
        </p:scale>
        <p:origin x="4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DB-222F-44A2-BA62-9D33BEC307D4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DEB9-40FF-4328-8983-0480ACAD7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76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DB-222F-44A2-BA62-9D33BEC307D4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DEB9-40FF-4328-8983-0480ACAD7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9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DB-222F-44A2-BA62-9D33BEC307D4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DEB9-40FF-4328-8983-0480ACAD7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6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DB-222F-44A2-BA62-9D33BEC307D4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DEB9-40FF-4328-8983-0480ACAD7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8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DB-222F-44A2-BA62-9D33BEC307D4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DEB9-40FF-4328-8983-0480ACAD7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7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DB-222F-44A2-BA62-9D33BEC307D4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DEB9-40FF-4328-8983-0480ACAD7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1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DB-222F-44A2-BA62-9D33BEC307D4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DEB9-40FF-4328-8983-0480ACAD7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DB-222F-44A2-BA62-9D33BEC307D4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DEB9-40FF-4328-8983-0480ACAD7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9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DB-222F-44A2-BA62-9D33BEC307D4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DEB9-40FF-4328-8983-0480ACAD7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9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DB-222F-44A2-BA62-9D33BEC307D4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DEB9-40FF-4328-8983-0480ACAD7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70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DB-222F-44A2-BA62-9D33BEC307D4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DEB9-40FF-4328-8983-0480ACAD7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2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857DB-222F-44A2-BA62-9D33BEC307D4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2DEB9-40FF-4328-8983-0480ACAD7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5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mikamantyla.eu/BadCodeSmellsTaxonomy.html" TargetMode="External"/><Relationship Id="rId2" Type="http://schemas.openxmlformats.org/officeDocument/2006/relationships/hyperlink" Target="https://sourcemaking.com/refactoring/smell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Refactoring: Improving the design of existing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Luis </a:t>
            </a:r>
            <a:r>
              <a:rPr lang="en-US" dirty="0" smtClean="0"/>
              <a:t>Roberto Becerril </a:t>
            </a:r>
            <a:r>
              <a:rPr lang="en-US" dirty="0" err="1" smtClean="0"/>
              <a:t>Aceves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587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Pruebas</a:t>
            </a:r>
            <a:r>
              <a:rPr lang="en-US" dirty="0" smtClean="0"/>
              <a:t> </a:t>
            </a:r>
            <a:r>
              <a:rPr lang="en-US" dirty="0" err="1" smtClean="0"/>
              <a:t>Unitarias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s-ES" dirty="0" smtClean="0"/>
              <a:t>Precondición necesaria</a:t>
            </a:r>
          </a:p>
          <a:p>
            <a:pPr fontAlgn="ctr"/>
            <a:r>
              <a:rPr lang="es-ES" dirty="0" smtClean="0"/>
              <a:t>Ayudan a comprobar los </a:t>
            </a:r>
            <a:r>
              <a:rPr lang="es-ES" dirty="0" err="1" smtClean="0"/>
              <a:t>refactorings</a:t>
            </a:r>
            <a:endParaRPr lang="es-ES" dirty="0" smtClean="0"/>
          </a:p>
          <a:p>
            <a:pPr fontAlgn="ctr"/>
            <a:r>
              <a:rPr lang="es-ES" dirty="0" smtClean="0"/>
              <a:t>Test </a:t>
            </a:r>
            <a:r>
              <a:rPr lang="es-ES" dirty="0" err="1" smtClean="0"/>
              <a:t>Driven</a:t>
            </a:r>
            <a:r>
              <a:rPr lang="es-ES" dirty="0" smtClean="0"/>
              <a:t> </a:t>
            </a:r>
            <a:r>
              <a:rPr lang="es-ES" dirty="0" err="1" smtClean="0"/>
              <a:t>Development</a:t>
            </a:r>
            <a:r>
              <a:rPr lang="es-ES" dirty="0" smtClean="0"/>
              <a:t> (TDD)</a:t>
            </a:r>
          </a:p>
          <a:p>
            <a:pPr font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182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Malos</a:t>
            </a:r>
            <a:r>
              <a:rPr lang="en-US" dirty="0" smtClean="0"/>
              <a:t> </a:t>
            </a:r>
            <a:r>
              <a:rPr lang="en-US" dirty="0" err="1" smtClean="0"/>
              <a:t>olores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código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398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Malos olores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ctr"/>
            <a:r>
              <a:rPr lang="en-US" dirty="0" smtClean="0"/>
              <a:t>Saber </a:t>
            </a:r>
            <a:r>
              <a:rPr lang="en-US" dirty="0" err="1" smtClean="0"/>
              <a:t>cuándo</a:t>
            </a:r>
            <a:r>
              <a:rPr lang="en-US" dirty="0" smtClean="0"/>
              <a:t> </a:t>
            </a:r>
            <a:r>
              <a:rPr lang="en-US" dirty="0" err="1" smtClean="0"/>
              <a:t>comenzar</a:t>
            </a:r>
            <a:r>
              <a:rPr lang="en-US" dirty="0"/>
              <a:t> </a:t>
            </a:r>
            <a:r>
              <a:rPr lang="en-US" dirty="0" err="1" smtClean="0"/>
              <a:t>así</a:t>
            </a:r>
            <a:r>
              <a:rPr lang="en-US" dirty="0" smtClean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 smtClean="0"/>
              <a:t>cuándo</a:t>
            </a:r>
            <a:r>
              <a:rPr lang="en-US" dirty="0" smtClean="0"/>
              <a:t> </a:t>
            </a:r>
            <a:r>
              <a:rPr lang="en-US" dirty="0" err="1"/>
              <a:t>detenerse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tan </a:t>
            </a:r>
            <a:r>
              <a:rPr lang="en-US" dirty="0" err="1"/>
              <a:t>importante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saber 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refactor</a:t>
            </a:r>
          </a:p>
          <a:p>
            <a:pPr fontAlgn="ctr"/>
            <a:r>
              <a:rPr lang="en-US" dirty="0" smtClean="0"/>
              <a:t>Son </a:t>
            </a:r>
            <a:r>
              <a:rPr lang="en-US" dirty="0" err="1" smtClean="0"/>
              <a:t>estructuras</a:t>
            </a:r>
            <a:r>
              <a:rPr lang="en-US" dirty="0" smtClean="0"/>
              <a:t> </a:t>
            </a:r>
            <a:r>
              <a:rPr lang="en-US" dirty="0"/>
              <a:t>del </a:t>
            </a:r>
            <a:r>
              <a:rPr lang="en-US" dirty="0" err="1"/>
              <a:t>codigo</a:t>
            </a:r>
            <a:r>
              <a:rPr lang="en-US" dirty="0"/>
              <a:t> que </a:t>
            </a:r>
            <a:r>
              <a:rPr lang="en-US" dirty="0" err="1"/>
              <a:t>sugieren</a:t>
            </a:r>
            <a:r>
              <a:rPr lang="en-US" dirty="0"/>
              <a:t> la </a:t>
            </a:r>
            <a:r>
              <a:rPr lang="en-US" dirty="0" err="1"/>
              <a:t>posibilidad</a:t>
            </a:r>
            <a:r>
              <a:rPr lang="en-US" dirty="0"/>
              <a:t> de </a:t>
            </a:r>
            <a:r>
              <a:rPr lang="en-US" dirty="0" err="1"/>
              <a:t>hacer</a:t>
            </a:r>
            <a:r>
              <a:rPr lang="en-US" dirty="0"/>
              <a:t> refactor</a:t>
            </a:r>
          </a:p>
          <a:p>
            <a:pPr fontAlgn="ctr"/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depende</a:t>
            </a:r>
            <a:r>
              <a:rPr lang="en-US" dirty="0"/>
              <a:t> de la </a:t>
            </a:r>
            <a:r>
              <a:rPr lang="en-US" dirty="0" err="1" smtClean="0"/>
              <a:t>intuición</a:t>
            </a:r>
            <a:endParaRPr lang="en-US" dirty="0"/>
          </a:p>
          <a:p>
            <a:pPr fontAlgn="ctr"/>
            <a:r>
              <a:rPr lang="es-MX" dirty="0" smtClean="0"/>
              <a:t>Se pueden dividir en categorías:</a:t>
            </a:r>
          </a:p>
          <a:p>
            <a:pPr lvl="1" fontAlgn="ctr"/>
            <a:r>
              <a:rPr lang="es-MX" dirty="0" err="1" smtClean="0"/>
              <a:t>Bloaters</a:t>
            </a:r>
            <a:endParaRPr lang="es-MX" dirty="0" smtClean="0"/>
          </a:p>
          <a:p>
            <a:pPr lvl="1" fontAlgn="ctr"/>
            <a:r>
              <a:rPr lang="es-MX" dirty="0" err="1" smtClean="0"/>
              <a:t>Object</a:t>
            </a:r>
            <a:r>
              <a:rPr lang="es-MX" dirty="0" smtClean="0"/>
              <a:t> </a:t>
            </a:r>
            <a:r>
              <a:rPr lang="es-MX" dirty="0" err="1" smtClean="0"/>
              <a:t>Oriented</a:t>
            </a:r>
            <a:r>
              <a:rPr lang="es-MX" dirty="0" smtClean="0"/>
              <a:t> </a:t>
            </a:r>
            <a:r>
              <a:rPr lang="es-MX" dirty="0" err="1" smtClean="0"/>
              <a:t>Abusers</a:t>
            </a:r>
            <a:endParaRPr lang="es-MX" dirty="0" smtClean="0"/>
          </a:p>
          <a:p>
            <a:pPr lvl="1" fontAlgn="ctr"/>
            <a:r>
              <a:rPr lang="es-MX" dirty="0" err="1" smtClean="0"/>
              <a:t>Change</a:t>
            </a:r>
            <a:r>
              <a:rPr lang="es-MX" dirty="0" smtClean="0"/>
              <a:t> </a:t>
            </a:r>
            <a:r>
              <a:rPr lang="es-MX" dirty="0" err="1" smtClean="0"/>
              <a:t>Preventers</a:t>
            </a:r>
            <a:endParaRPr lang="es-MX" dirty="0" smtClean="0"/>
          </a:p>
          <a:p>
            <a:pPr lvl="1" fontAlgn="ctr"/>
            <a:r>
              <a:rPr lang="es-MX" dirty="0" smtClean="0"/>
              <a:t>Dispensables</a:t>
            </a:r>
          </a:p>
          <a:p>
            <a:pPr lvl="1" fontAlgn="ctr"/>
            <a:r>
              <a:rPr lang="es-MX" dirty="0" err="1" smtClean="0"/>
              <a:t>Couplers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663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Bloaters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 err="1"/>
              <a:t>Código</a:t>
            </a:r>
            <a:r>
              <a:rPr lang="en-US" dirty="0"/>
              <a:t> que ha </a:t>
            </a:r>
            <a:r>
              <a:rPr lang="en-US" dirty="0" err="1"/>
              <a:t>crecido</a:t>
            </a:r>
            <a:r>
              <a:rPr lang="en-US" dirty="0"/>
              <a:t> </a:t>
            </a:r>
            <a:r>
              <a:rPr lang="en-US" dirty="0" err="1"/>
              <a:t>fuera</a:t>
            </a:r>
            <a:r>
              <a:rPr lang="en-US" dirty="0"/>
              <a:t> de </a:t>
            </a:r>
            <a:r>
              <a:rPr lang="en-US" dirty="0" err="1" smtClean="0"/>
              <a:t>proporción</a:t>
            </a:r>
            <a:r>
              <a:rPr lang="en-US" dirty="0" smtClean="0"/>
              <a:t>.</a:t>
            </a:r>
          </a:p>
          <a:p>
            <a:r>
              <a:rPr lang="es-MX" dirty="0" smtClean="0"/>
              <a:t>Long </a:t>
            </a:r>
            <a:r>
              <a:rPr lang="es-MX" dirty="0" err="1" smtClean="0"/>
              <a:t>Method</a:t>
            </a:r>
            <a:endParaRPr lang="es-MX" dirty="0" smtClean="0"/>
          </a:p>
          <a:p>
            <a:r>
              <a:rPr lang="es-MX" dirty="0" err="1" smtClean="0"/>
              <a:t>Large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endParaRPr lang="es-MX" dirty="0" smtClean="0"/>
          </a:p>
          <a:p>
            <a:r>
              <a:rPr lang="es-MX" dirty="0" err="1" smtClean="0"/>
              <a:t>Primitive</a:t>
            </a:r>
            <a:r>
              <a:rPr lang="es-MX" dirty="0" smtClean="0"/>
              <a:t> </a:t>
            </a:r>
            <a:r>
              <a:rPr lang="es-MX" dirty="0" err="1" smtClean="0"/>
              <a:t>Obsession</a:t>
            </a:r>
            <a:endParaRPr lang="es-MX" dirty="0" smtClean="0"/>
          </a:p>
          <a:p>
            <a:r>
              <a:rPr lang="es-MX" dirty="0" smtClean="0"/>
              <a:t>Long </a:t>
            </a:r>
            <a:r>
              <a:rPr lang="es-MX" dirty="0" err="1" smtClean="0"/>
              <a:t>Parameter</a:t>
            </a:r>
            <a:r>
              <a:rPr lang="es-MX" dirty="0" smtClean="0"/>
              <a:t> </a:t>
            </a:r>
            <a:r>
              <a:rPr lang="es-MX" dirty="0" err="1" smtClean="0"/>
              <a:t>List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3473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Orientation Abusers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No se </a:t>
            </a:r>
            <a:r>
              <a:rPr lang="en-US" dirty="0" err="1" smtClean="0"/>
              <a:t>explotan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posibilidades</a:t>
            </a:r>
            <a:r>
              <a:rPr lang="en-US" dirty="0" smtClean="0"/>
              <a:t> de la </a:t>
            </a:r>
            <a:r>
              <a:rPr lang="en-US" dirty="0" err="1" smtClean="0"/>
              <a:t>programaci</a:t>
            </a:r>
            <a:r>
              <a:rPr lang="es-MX" dirty="0" err="1" smtClean="0"/>
              <a:t>ón</a:t>
            </a:r>
            <a:r>
              <a:rPr lang="es-MX" dirty="0" smtClean="0"/>
              <a:t> orientada a objetos</a:t>
            </a:r>
          </a:p>
          <a:p>
            <a:r>
              <a:rPr lang="en-US" dirty="0" smtClean="0"/>
              <a:t>Switch Statements</a:t>
            </a:r>
          </a:p>
          <a:p>
            <a:r>
              <a:rPr lang="en-US" dirty="0" smtClean="0"/>
              <a:t>Temporary Field</a:t>
            </a:r>
          </a:p>
          <a:p>
            <a:r>
              <a:rPr lang="en-US" dirty="0" smtClean="0"/>
              <a:t>Refused Bequest</a:t>
            </a:r>
          </a:p>
          <a:p>
            <a:r>
              <a:rPr lang="en-US" dirty="0" smtClean="0"/>
              <a:t>Alternative </a:t>
            </a:r>
            <a:r>
              <a:rPr lang="en-US" dirty="0"/>
              <a:t>Classes with Different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785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Preventers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No </a:t>
            </a:r>
            <a:r>
              <a:rPr lang="en-US" dirty="0" err="1" smtClean="0"/>
              <a:t>permiten</a:t>
            </a:r>
            <a:r>
              <a:rPr lang="en-US" dirty="0" smtClean="0"/>
              <a:t> </a:t>
            </a:r>
            <a:r>
              <a:rPr lang="en-US" dirty="0" err="1" smtClean="0"/>
              <a:t>cambiar</a:t>
            </a:r>
            <a:r>
              <a:rPr lang="en-US" dirty="0" smtClean="0"/>
              <a:t> o </a:t>
            </a:r>
            <a:r>
              <a:rPr lang="en-US" dirty="0" err="1" smtClean="0"/>
              <a:t>desarrollar</a:t>
            </a:r>
            <a:r>
              <a:rPr lang="en-US" dirty="0" smtClean="0"/>
              <a:t> software y </a:t>
            </a:r>
            <a:r>
              <a:rPr lang="en-US" dirty="0" err="1" smtClean="0"/>
              <a:t>violan</a:t>
            </a:r>
            <a:r>
              <a:rPr lang="en-US" dirty="0" smtClean="0"/>
              <a:t> el principio de </a:t>
            </a:r>
            <a:r>
              <a:rPr lang="en-US" dirty="0" err="1" smtClean="0"/>
              <a:t>uno</a:t>
            </a:r>
            <a:r>
              <a:rPr lang="en-US" dirty="0" smtClean="0"/>
              <a:t> a </a:t>
            </a:r>
            <a:r>
              <a:rPr lang="en-US" dirty="0" err="1" smtClean="0"/>
              <a:t>uno</a:t>
            </a:r>
            <a:r>
              <a:rPr lang="en-US" dirty="0" smtClean="0"/>
              <a:t> (</a:t>
            </a:r>
            <a:r>
              <a:rPr lang="en-US" dirty="0" err="1" smtClean="0"/>
              <a:t>cambios</a:t>
            </a:r>
            <a:r>
              <a:rPr lang="en-US" dirty="0" smtClean="0"/>
              <a:t> vs </a:t>
            </a:r>
            <a:r>
              <a:rPr lang="en-US" dirty="0" err="1" smtClean="0"/>
              <a:t>clases</a:t>
            </a:r>
            <a:r>
              <a:rPr lang="en-US" dirty="0" smtClean="0"/>
              <a:t>)</a:t>
            </a:r>
          </a:p>
          <a:p>
            <a:pPr fontAlgn="ctr"/>
            <a:r>
              <a:rPr lang="en-US" dirty="0"/>
              <a:t>Divergent Change</a:t>
            </a:r>
          </a:p>
          <a:p>
            <a:pPr fontAlgn="ctr"/>
            <a:r>
              <a:rPr lang="en-US" dirty="0" smtClean="0"/>
              <a:t>Shotgun </a:t>
            </a:r>
            <a:r>
              <a:rPr lang="en-US" dirty="0"/>
              <a:t>Surgery </a:t>
            </a:r>
          </a:p>
          <a:p>
            <a:pPr fontAlgn="ctr"/>
            <a:r>
              <a:rPr lang="en-US" dirty="0" smtClean="0"/>
              <a:t>Parallel </a:t>
            </a:r>
            <a:r>
              <a:rPr lang="en-US" dirty="0"/>
              <a:t>Inheritance </a:t>
            </a:r>
            <a:r>
              <a:rPr lang="en-US" dirty="0" smtClean="0"/>
              <a:t>Hierarchies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221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Dispensables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Representan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 o </a:t>
            </a:r>
            <a:r>
              <a:rPr lang="en-US" dirty="0" err="1" smtClean="0"/>
              <a:t>clases</a:t>
            </a:r>
            <a:r>
              <a:rPr lang="en-US" dirty="0" smtClean="0"/>
              <a:t> </a:t>
            </a:r>
            <a:r>
              <a:rPr lang="en-US" dirty="0" err="1" smtClean="0"/>
              <a:t>inecesarias</a:t>
            </a:r>
            <a:r>
              <a:rPr lang="en-US" dirty="0" smtClean="0"/>
              <a:t> que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eliminadas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Lazy </a:t>
            </a:r>
            <a:r>
              <a:rPr lang="en-US" dirty="0"/>
              <a:t>class</a:t>
            </a:r>
          </a:p>
          <a:p>
            <a:pPr fontAlgn="ctr"/>
            <a:r>
              <a:rPr lang="en-US" dirty="0" smtClean="0"/>
              <a:t>Data class </a:t>
            </a:r>
          </a:p>
          <a:p>
            <a:pPr fontAlgn="ctr"/>
            <a:r>
              <a:rPr lang="en-US" dirty="0" smtClean="0"/>
              <a:t>Duplicate </a:t>
            </a:r>
            <a:r>
              <a:rPr lang="en-US" dirty="0"/>
              <a:t>Code</a:t>
            </a:r>
          </a:p>
          <a:p>
            <a:pPr fontAlgn="ctr"/>
            <a:r>
              <a:rPr lang="en-US" dirty="0" smtClean="0"/>
              <a:t>Speculative </a:t>
            </a:r>
            <a:r>
              <a:rPr lang="en-US" dirty="0"/>
              <a:t>Generality</a:t>
            </a:r>
          </a:p>
          <a:p>
            <a:pPr fontAlgn="ctr"/>
            <a:r>
              <a:rPr lang="en-US" dirty="0" smtClean="0"/>
              <a:t>Comments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34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Couplers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/>
              <a:t>que </a:t>
            </a:r>
            <a:r>
              <a:rPr lang="en-US" dirty="0" err="1"/>
              <a:t>relaciona</a:t>
            </a:r>
            <a:r>
              <a:rPr lang="en-US" dirty="0"/>
              <a:t> dos </a:t>
            </a:r>
            <a:r>
              <a:rPr lang="en-US" dirty="0" err="1"/>
              <a:t>clases</a:t>
            </a:r>
            <a:r>
              <a:rPr lang="en-US" dirty="0"/>
              <a:t> y </a:t>
            </a:r>
            <a:r>
              <a:rPr lang="en-US" dirty="0" smtClean="0"/>
              <a:t>las </a:t>
            </a:r>
            <a:r>
              <a:rPr lang="en-US" dirty="0" err="1" smtClean="0"/>
              <a:t>acopla</a:t>
            </a:r>
            <a:r>
              <a:rPr lang="en-US" dirty="0" smtClean="0"/>
              <a:t> </a:t>
            </a:r>
            <a:r>
              <a:rPr lang="en-US" dirty="0" err="1" smtClean="0"/>
              <a:t>fuertemente</a:t>
            </a:r>
            <a:r>
              <a:rPr lang="en-US" dirty="0" smtClean="0"/>
              <a:t>. </a:t>
            </a:r>
            <a:r>
              <a:rPr lang="en-US" dirty="0" err="1" smtClean="0"/>
              <a:t>Cambiar</a:t>
            </a:r>
            <a:r>
              <a:rPr lang="en-US" dirty="0" smtClean="0"/>
              <a:t> el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/>
              <a:t>se </a:t>
            </a:r>
            <a:r>
              <a:rPr lang="en-US" dirty="0" err="1"/>
              <a:t>vuelve</a:t>
            </a:r>
            <a:r>
              <a:rPr lang="en-US" dirty="0"/>
              <a:t> </a:t>
            </a:r>
            <a:r>
              <a:rPr lang="en-US" dirty="0" err="1" smtClean="0"/>
              <a:t>difícil</a:t>
            </a:r>
            <a:r>
              <a:rPr lang="en-US" dirty="0" smtClean="0"/>
              <a:t> </a:t>
            </a:r>
            <a:r>
              <a:rPr lang="en-US" dirty="0"/>
              <a:t>y se </a:t>
            </a:r>
            <a:r>
              <a:rPr lang="en-US" dirty="0" err="1"/>
              <a:t>evita</a:t>
            </a:r>
            <a:r>
              <a:rPr lang="en-US" dirty="0"/>
              <a:t> el </a:t>
            </a:r>
            <a:r>
              <a:rPr lang="en-US" dirty="0" err="1"/>
              <a:t>cambio</a:t>
            </a:r>
            <a:r>
              <a:rPr lang="en-US" dirty="0"/>
              <a:t>.</a:t>
            </a:r>
          </a:p>
          <a:p>
            <a:pPr fontAlgn="ctr"/>
            <a:r>
              <a:rPr lang="en-US" dirty="0"/>
              <a:t>Feature Envy</a:t>
            </a:r>
          </a:p>
          <a:p>
            <a:pPr fontAlgn="ctr"/>
            <a:r>
              <a:rPr lang="en-US" dirty="0" smtClean="0"/>
              <a:t>Inappropriate Intimacy</a:t>
            </a:r>
          </a:p>
          <a:p>
            <a:pPr fontAlgn="ctr"/>
            <a:r>
              <a:rPr lang="en-US" dirty="0" smtClean="0"/>
              <a:t>Message </a:t>
            </a:r>
            <a:r>
              <a:rPr lang="en-US" dirty="0"/>
              <a:t>Chains </a:t>
            </a:r>
          </a:p>
          <a:p>
            <a:pPr fontAlgn="ctr"/>
            <a:r>
              <a:rPr lang="en-US" dirty="0" smtClean="0"/>
              <a:t>Middle 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24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Referencias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https://sourcemaking.com/refactoring/smells</a:t>
            </a:r>
            <a:endParaRPr lang="es-MX" dirty="0"/>
          </a:p>
          <a:p>
            <a:r>
              <a:rPr lang="es-MX" dirty="0">
                <a:hlinkClick r:id="rId3"/>
              </a:rPr>
              <a:t>http://</a:t>
            </a:r>
            <a:r>
              <a:rPr lang="es-MX" dirty="0" smtClean="0">
                <a:hlinkClick r:id="rId3"/>
              </a:rPr>
              <a:t>mikamantyla.eu/BadCodeSmellsTaxonomy.html</a:t>
            </a:r>
            <a:endParaRPr lang="es-MX" dirty="0" smtClean="0"/>
          </a:p>
          <a:p>
            <a:r>
              <a:rPr lang="en-US" dirty="0"/>
              <a:t>Fowler, M., &amp; Beck, K. </a:t>
            </a:r>
            <a:r>
              <a:rPr lang="en-US" dirty="0" smtClean="0"/>
              <a:t>(2015). </a:t>
            </a:r>
            <a:r>
              <a:rPr lang="en-US" i="1" dirty="0"/>
              <a:t>Refactoring: Improving the design of existing code</a:t>
            </a:r>
            <a:r>
              <a:rPr lang="en-US" dirty="0"/>
              <a:t>. Reading, MA: Addison-Wesley. </a:t>
            </a:r>
          </a:p>
        </p:txBody>
      </p:sp>
    </p:spTree>
    <p:extLst>
      <p:ext uri="{BB962C8B-B14F-4D97-AF65-F5344CB8AC3E}">
        <p14:creationId xmlns:p14="http://schemas.microsoft.com/office/powerpoint/2010/main" val="3531708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Refactoring?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 err="1"/>
              <a:t>Cambiar</a:t>
            </a:r>
            <a:r>
              <a:rPr lang="en-US" dirty="0"/>
              <a:t> software sin </a:t>
            </a:r>
            <a:r>
              <a:rPr lang="en-US" dirty="0" err="1"/>
              <a:t>alterar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comportamiento</a:t>
            </a:r>
            <a:r>
              <a:rPr lang="en-US" dirty="0"/>
              <a:t> </a:t>
            </a:r>
            <a:r>
              <a:rPr lang="en-US" dirty="0" err="1"/>
              <a:t>externo</a:t>
            </a:r>
            <a:r>
              <a:rPr lang="en-US" dirty="0"/>
              <a:t>,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mejorando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estructura</a:t>
            </a:r>
            <a:r>
              <a:rPr lang="en-US" dirty="0"/>
              <a:t> </a:t>
            </a:r>
            <a:r>
              <a:rPr lang="en-US" dirty="0" err="1"/>
              <a:t>interna</a:t>
            </a:r>
            <a:endParaRPr lang="en-US" dirty="0"/>
          </a:p>
          <a:p>
            <a:pPr fontAlgn="ctr"/>
            <a:r>
              <a:rPr lang="en-US" dirty="0" err="1"/>
              <a:t>Limpia</a:t>
            </a:r>
            <a:r>
              <a:rPr lang="en-US" dirty="0"/>
              <a:t> el </a:t>
            </a:r>
            <a:r>
              <a:rPr lang="en-US" dirty="0" err="1"/>
              <a:t>codigo</a:t>
            </a:r>
            <a:r>
              <a:rPr lang="en-US" dirty="0"/>
              <a:t> para </a:t>
            </a:r>
            <a:r>
              <a:rPr lang="en-US" dirty="0" smtClean="0"/>
              <a:t>reducer la </a:t>
            </a:r>
            <a:r>
              <a:rPr lang="en-US" dirty="0" err="1"/>
              <a:t>posibilidad</a:t>
            </a:r>
            <a:r>
              <a:rPr lang="en-US" dirty="0"/>
              <a:t> de </a:t>
            </a:r>
            <a:r>
              <a:rPr lang="en-US" dirty="0" err="1"/>
              <a:t>introducir</a:t>
            </a:r>
            <a:r>
              <a:rPr lang="en-US" dirty="0"/>
              <a:t> bugs</a:t>
            </a:r>
          </a:p>
          <a:p>
            <a:pPr fontAlgn="ctr"/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cambios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r>
              <a:rPr lang="en-US" dirty="0" smtClean="0"/>
              <a:t> simples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09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Principios</a:t>
            </a:r>
            <a:r>
              <a:rPr lang="en-US" dirty="0" smtClean="0"/>
              <a:t> de Refactoring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77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Definiendo</a:t>
            </a:r>
            <a:r>
              <a:rPr lang="en-US" b="1" dirty="0" smtClean="0"/>
              <a:t> 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fontAlgn="ctr">
              <a:buNone/>
            </a:pPr>
            <a:r>
              <a:rPr lang="en-US" i="1" dirty="0" smtClean="0"/>
              <a:t>“Un </a:t>
            </a:r>
            <a:r>
              <a:rPr lang="en-US" i="1" dirty="0" err="1"/>
              <a:t>cambio</a:t>
            </a:r>
            <a:r>
              <a:rPr lang="en-US" i="1" dirty="0"/>
              <a:t> </a:t>
            </a:r>
            <a:r>
              <a:rPr lang="en-US" i="1" dirty="0" err="1" smtClean="0"/>
              <a:t>hecho</a:t>
            </a:r>
            <a:r>
              <a:rPr lang="en-US" i="1" dirty="0" smtClean="0"/>
              <a:t> </a:t>
            </a:r>
            <a:r>
              <a:rPr lang="en-US" i="1" dirty="0"/>
              <a:t>a la </a:t>
            </a:r>
            <a:r>
              <a:rPr lang="en-US" i="1" dirty="0" err="1"/>
              <a:t>estructura</a:t>
            </a:r>
            <a:r>
              <a:rPr lang="en-US" i="1" dirty="0"/>
              <a:t> </a:t>
            </a:r>
            <a:r>
              <a:rPr lang="en-US" i="1" dirty="0" err="1"/>
              <a:t>interna</a:t>
            </a:r>
            <a:r>
              <a:rPr lang="en-US" i="1" dirty="0"/>
              <a:t> del software para </a:t>
            </a:r>
            <a:r>
              <a:rPr lang="en-US" i="1" dirty="0" err="1"/>
              <a:t>hacerlo</a:t>
            </a:r>
            <a:r>
              <a:rPr lang="en-US" i="1" dirty="0"/>
              <a:t> </a:t>
            </a:r>
            <a:r>
              <a:rPr lang="en-US" i="1" dirty="0" err="1" smtClean="0"/>
              <a:t>más</a:t>
            </a:r>
            <a:r>
              <a:rPr lang="en-US" i="1" dirty="0" smtClean="0"/>
              <a:t> </a:t>
            </a:r>
            <a:r>
              <a:rPr lang="en-US" i="1" dirty="0" err="1" smtClean="0"/>
              <a:t>fácil</a:t>
            </a:r>
            <a:r>
              <a:rPr lang="en-US" i="1" dirty="0" smtClean="0"/>
              <a:t> </a:t>
            </a:r>
            <a:r>
              <a:rPr lang="en-US" i="1" dirty="0"/>
              <a:t>de </a:t>
            </a:r>
            <a:r>
              <a:rPr lang="en-US" i="1" dirty="0" err="1"/>
              <a:t>entender</a:t>
            </a:r>
            <a:r>
              <a:rPr lang="en-US" i="1" dirty="0"/>
              <a:t> y </a:t>
            </a:r>
            <a:r>
              <a:rPr lang="en-US" i="1" dirty="0" err="1" smtClean="0"/>
              <a:t>más</a:t>
            </a:r>
            <a:r>
              <a:rPr lang="en-US" i="1" dirty="0" smtClean="0"/>
              <a:t> </a:t>
            </a:r>
            <a:r>
              <a:rPr lang="en-US" i="1" dirty="0" err="1" smtClean="0"/>
              <a:t>fácil</a:t>
            </a:r>
            <a:r>
              <a:rPr lang="en-US" i="1" dirty="0" smtClean="0"/>
              <a:t> </a:t>
            </a:r>
            <a:r>
              <a:rPr lang="en-US" i="1" dirty="0"/>
              <a:t>de </a:t>
            </a:r>
            <a:r>
              <a:rPr lang="en-US" i="1" dirty="0" err="1"/>
              <a:t>modificar</a:t>
            </a:r>
            <a:r>
              <a:rPr lang="en-US" i="1" dirty="0"/>
              <a:t> sin </a:t>
            </a:r>
            <a:r>
              <a:rPr lang="en-US" i="1" dirty="0" err="1"/>
              <a:t>cambiar</a:t>
            </a:r>
            <a:r>
              <a:rPr lang="en-US" i="1" dirty="0"/>
              <a:t> </a:t>
            </a:r>
            <a:r>
              <a:rPr lang="en-US" i="1" dirty="0" err="1"/>
              <a:t>su</a:t>
            </a:r>
            <a:r>
              <a:rPr lang="en-US" i="1" dirty="0"/>
              <a:t> </a:t>
            </a:r>
            <a:r>
              <a:rPr lang="en-US" i="1" dirty="0" err="1"/>
              <a:t>comportamiento</a:t>
            </a:r>
            <a:r>
              <a:rPr lang="en-US" i="1" dirty="0"/>
              <a:t> </a:t>
            </a:r>
            <a:r>
              <a:rPr lang="en-US" i="1" dirty="0" smtClean="0"/>
              <a:t>observable.”</a:t>
            </a:r>
            <a:endParaRPr lang="en-US" i="1" dirty="0"/>
          </a:p>
          <a:p>
            <a:pPr marL="457200" lvl="1" indent="0" fontAlgn="ctr">
              <a:buNone/>
            </a:pPr>
            <a:r>
              <a:rPr lang="en-US" i="1" dirty="0" smtClean="0"/>
              <a:t>“</a:t>
            </a:r>
            <a:r>
              <a:rPr lang="en-US" i="1" dirty="0" err="1" smtClean="0"/>
              <a:t>Reestructurar</a:t>
            </a:r>
            <a:r>
              <a:rPr lang="en-US" i="1" dirty="0" smtClean="0"/>
              <a:t> </a:t>
            </a:r>
            <a:r>
              <a:rPr lang="en-US" i="1" dirty="0"/>
              <a:t>el software </a:t>
            </a:r>
            <a:r>
              <a:rPr lang="en-US" i="1" dirty="0" err="1"/>
              <a:t>aplicando</a:t>
            </a:r>
            <a:r>
              <a:rPr lang="en-US" i="1" dirty="0"/>
              <a:t> </a:t>
            </a:r>
            <a:r>
              <a:rPr lang="en-US" i="1" dirty="0" err="1"/>
              <a:t>una</a:t>
            </a:r>
            <a:r>
              <a:rPr lang="en-US" i="1" dirty="0"/>
              <a:t> </a:t>
            </a:r>
            <a:r>
              <a:rPr lang="en-US" i="1" dirty="0" err="1"/>
              <a:t>serie</a:t>
            </a:r>
            <a:r>
              <a:rPr lang="en-US" i="1" dirty="0"/>
              <a:t> de </a:t>
            </a:r>
            <a:r>
              <a:rPr lang="en-US" i="1" dirty="0" err="1"/>
              <a:t>pasasos</a:t>
            </a:r>
            <a:r>
              <a:rPr lang="en-US" i="1" dirty="0"/>
              <a:t> sin </a:t>
            </a:r>
            <a:r>
              <a:rPr lang="en-US" i="1" dirty="0" err="1"/>
              <a:t>cambiar</a:t>
            </a:r>
            <a:r>
              <a:rPr lang="en-US" i="1" dirty="0"/>
              <a:t> </a:t>
            </a:r>
            <a:r>
              <a:rPr lang="en-US" i="1" dirty="0" err="1"/>
              <a:t>su</a:t>
            </a:r>
            <a:r>
              <a:rPr lang="en-US" i="1" dirty="0"/>
              <a:t> </a:t>
            </a:r>
            <a:r>
              <a:rPr lang="en-US" i="1" dirty="0" err="1"/>
              <a:t>comportamiento</a:t>
            </a:r>
            <a:r>
              <a:rPr lang="en-US" i="1" dirty="0"/>
              <a:t> observable (</a:t>
            </a:r>
            <a:r>
              <a:rPr lang="en-US" i="1" dirty="0" err="1"/>
              <a:t>incluye</a:t>
            </a:r>
            <a:r>
              <a:rPr lang="en-US" i="1" dirty="0"/>
              <a:t> </a:t>
            </a:r>
            <a:r>
              <a:rPr lang="en-US" i="1" dirty="0" err="1"/>
              <a:t>muchos</a:t>
            </a:r>
            <a:r>
              <a:rPr lang="en-US" i="1" dirty="0"/>
              <a:t> refactors </a:t>
            </a:r>
            <a:r>
              <a:rPr lang="en-US" i="1" dirty="0" err="1"/>
              <a:t>individuales</a:t>
            </a:r>
            <a:r>
              <a:rPr lang="en-US" i="1" dirty="0" smtClean="0"/>
              <a:t>)”</a:t>
            </a:r>
            <a:endParaRPr lang="en-US" i="1" dirty="0" smtClean="0"/>
          </a:p>
          <a:p>
            <a:r>
              <a:rPr lang="en-US" dirty="0" smtClean="0"/>
              <a:t>Dos sombreros</a:t>
            </a:r>
            <a:endParaRPr lang="en-US" dirty="0"/>
          </a:p>
          <a:p>
            <a:pPr lvl="1" fontAlgn="ctr"/>
            <a:r>
              <a:rPr lang="en-US" dirty="0" err="1" smtClean="0"/>
              <a:t>Añadir</a:t>
            </a:r>
            <a:r>
              <a:rPr lang="en-US" dirty="0" smtClean="0"/>
              <a:t> </a:t>
            </a:r>
            <a:r>
              <a:rPr lang="en-US" dirty="0" err="1" smtClean="0"/>
              <a:t>funcionalidad</a:t>
            </a:r>
            <a:endParaRPr lang="en-US" dirty="0"/>
          </a:p>
          <a:p>
            <a:pPr lvl="1" fontAlgn="ctr"/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s-MX" dirty="0" err="1" smtClean="0"/>
              <a:t>refactoring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09349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hacerlo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 err="1"/>
              <a:t>Mejora</a:t>
            </a:r>
            <a:r>
              <a:rPr lang="en-US" dirty="0"/>
              <a:t> el </a:t>
            </a:r>
            <a:r>
              <a:rPr lang="en-US" dirty="0" err="1"/>
              <a:t>diseño</a:t>
            </a:r>
            <a:r>
              <a:rPr lang="en-US" dirty="0"/>
              <a:t> del </a:t>
            </a:r>
            <a:r>
              <a:rPr lang="en-US" dirty="0" smtClean="0"/>
              <a:t>software</a:t>
            </a:r>
          </a:p>
          <a:p>
            <a:pPr fontAlgn="ctr"/>
            <a:r>
              <a:rPr lang="en-US" dirty="0" err="1"/>
              <a:t>Hace</a:t>
            </a:r>
            <a:r>
              <a:rPr lang="en-US" dirty="0"/>
              <a:t> el software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fácil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entender</a:t>
            </a:r>
            <a:endParaRPr lang="en-US" dirty="0"/>
          </a:p>
          <a:p>
            <a:pPr fontAlgn="ctr"/>
            <a:r>
              <a:rPr lang="en-US" dirty="0" err="1" smtClean="0"/>
              <a:t>Ayuda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err="1"/>
              <a:t>encontrar</a:t>
            </a:r>
            <a:r>
              <a:rPr lang="en-US" dirty="0"/>
              <a:t> </a:t>
            </a:r>
            <a:r>
              <a:rPr lang="en-US" dirty="0" smtClean="0"/>
              <a:t>bugs</a:t>
            </a:r>
          </a:p>
          <a:p>
            <a:pPr fontAlgn="ctr"/>
            <a:r>
              <a:rPr lang="en-US" dirty="0" err="1" smtClean="0"/>
              <a:t>Programar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rápido</a:t>
            </a:r>
            <a:endParaRPr lang="en-US" dirty="0"/>
          </a:p>
          <a:p>
            <a:pPr font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5044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Cuándo</a:t>
            </a:r>
            <a:r>
              <a:rPr lang="en-US" dirty="0" smtClean="0"/>
              <a:t> </a:t>
            </a:r>
            <a:r>
              <a:rPr lang="en-US" dirty="0" err="1" smtClean="0"/>
              <a:t>hacerlo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 err="1" smtClean="0"/>
              <a:t>Aplicar</a:t>
            </a:r>
            <a:r>
              <a:rPr lang="en-US" dirty="0" smtClean="0"/>
              <a:t> la </a:t>
            </a:r>
            <a:r>
              <a:rPr lang="en-US" dirty="0" err="1" smtClean="0"/>
              <a:t>regla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tres</a:t>
            </a:r>
            <a:endParaRPr lang="en-US" dirty="0"/>
          </a:p>
          <a:p>
            <a:pPr fontAlgn="ctr"/>
            <a:r>
              <a:rPr lang="en-US" dirty="0" smtClean="0"/>
              <a:t>Al </a:t>
            </a:r>
            <a:r>
              <a:rPr lang="en-US" dirty="0" err="1" smtClean="0"/>
              <a:t>añadir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función</a:t>
            </a:r>
            <a:endParaRPr lang="en-US" dirty="0"/>
          </a:p>
          <a:p>
            <a:pPr fontAlgn="ctr"/>
            <a:r>
              <a:rPr lang="es-ES" dirty="0" smtClean="0"/>
              <a:t>Al arreglar </a:t>
            </a:r>
            <a:r>
              <a:rPr lang="es-ES" dirty="0"/>
              <a:t>un bug</a:t>
            </a:r>
          </a:p>
          <a:p>
            <a:pPr fontAlgn="ctr"/>
            <a:r>
              <a:rPr lang="es-ES" dirty="0" smtClean="0"/>
              <a:t>Al hacer una revisión de código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5033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ctr">
              <a:buNone/>
            </a:pPr>
            <a:r>
              <a:rPr lang="es-ES" dirty="0"/>
              <a:t>No siempre es necesario o </a:t>
            </a:r>
            <a:r>
              <a:rPr lang="es-ES" dirty="0" smtClean="0"/>
              <a:t>se puede aplicar</a:t>
            </a:r>
            <a:endParaRPr lang="es-ES" dirty="0"/>
          </a:p>
          <a:p>
            <a:pPr fontAlgn="ctr"/>
            <a:r>
              <a:rPr lang="es-ES" dirty="0" smtClean="0"/>
              <a:t>Bases de datos</a:t>
            </a:r>
            <a:endParaRPr lang="es-ES" dirty="0"/>
          </a:p>
          <a:p>
            <a:pPr fontAlgn="ctr"/>
            <a:r>
              <a:rPr lang="es-ES" dirty="0" smtClean="0"/>
              <a:t>Cambio </a:t>
            </a:r>
            <a:r>
              <a:rPr lang="es-ES" dirty="0"/>
              <a:t>de interfaces</a:t>
            </a:r>
          </a:p>
          <a:p>
            <a:pPr fontAlgn="ctr"/>
            <a:r>
              <a:rPr lang="es-ES" dirty="0" smtClean="0"/>
              <a:t>Cambios </a:t>
            </a:r>
            <a:r>
              <a:rPr lang="es-ES" dirty="0"/>
              <a:t>de </a:t>
            </a:r>
            <a:r>
              <a:rPr lang="es-ES" dirty="0" smtClean="0"/>
              <a:t>arquitectura</a:t>
            </a:r>
            <a:endParaRPr lang="es-ES" dirty="0"/>
          </a:p>
          <a:p>
            <a:pPr fontAlgn="ctr"/>
            <a:r>
              <a:rPr lang="es-ES" dirty="0" smtClean="0"/>
              <a:t>Momentos en los que </a:t>
            </a:r>
            <a:r>
              <a:rPr lang="es-ES" b="1" dirty="0" smtClean="0"/>
              <a:t>no </a:t>
            </a:r>
            <a:r>
              <a:rPr lang="es-ES" dirty="0" smtClean="0"/>
              <a:t>se debe de hacer.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03491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Desempeño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s-ES" dirty="0"/>
              <a:t>P</a:t>
            </a:r>
            <a:r>
              <a:rPr lang="es-ES" dirty="0" smtClean="0"/>
              <a:t>uede </a:t>
            </a:r>
            <a:r>
              <a:rPr lang="es-ES" dirty="0"/>
              <a:t>hacer el </a:t>
            </a:r>
            <a:r>
              <a:rPr lang="es-ES" dirty="0" smtClean="0"/>
              <a:t>código </a:t>
            </a:r>
            <a:r>
              <a:rPr lang="es-ES" dirty="0"/>
              <a:t>mas lento</a:t>
            </a:r>
          </a:p>
          <a:p>
            <a:pPr fontAlgn="ctr"/>
            <a:r>
              <a:rPr lang="es-ES" dirty="0" smtClean="0"/>
              <a:t>Hace código susceptible </a:t>
            </a:r>
            <a:r>
              <a:rPr lang="es-ES" dirty="0"/>
              <a:t>a cambios para </a:t>
            </a:r>
            <a:r>
              <a:rPr lang="es-ES" dirty="0" smtClean="0"/>
              <a:t>mejorar desempeño</a:t>
            </a:r>
            <a:endParaRPr lang="es-ES" dirty="0"/>
          </a:p>
          <a:p>
            <a:pPr fontAlgn="ctr"/>
            <a:r>
              <a:rPr lang="es-ES" dirty="0" smtClean="0"/>
              <a:t>Modificaciones de desempeño son el </a:t>
            </a:r>
            <a:r>
              <a:rPr lang="es-ES" dirty="0"/>
              <a:t>ú</a:t>
            </a:r>
            <a:r>
              <a:rPr lang="es-ES" dirty="0" smtClean="0"/>
              <a:t>ltimo </a:t>
            </a:r>
            <a:r>
              <a:rPr lang="es-ES" dirty="0"/>
              <a:t>paso en el desarrollo</a:t>
            </a:r>
          </a:p>
          <a:p>
            <a:pPr fontAlgn="ctr"/>
            <a:r>
              <a:rPr lang="es-ES" dirty="0" smtClean="0"/>
              <a:t>Permite identificar </a:t>
            </a:r>
            <a:r>
              <a:rPr lang="es-ES" dirty="0"/>
              <a:t>las partes mas </a:t>
            </a:r>
            <a:r>
              <a:rPr lang="es-ES" dirty="0" smtClean="0"/>
              <a:t>críticas del código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1773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Haciendo pruebas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505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428</Words>
  <Application>Microsoft Office PowerPoint</Application>
  <PresentationFormat>Widescreen</PresentationFormat>
  <Paragraphs>84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Refactoring: Improving the design of existing code</vt:lpstr>
      <vt:lpstr>¿Qué es Refactoring?</vt:lpstr>
      <vt:lpstr>Principios de Refactoring</vt:lpstr>
      <vt:lpstr>Definiendo Refactoring</vt:lpstr>
      <vt:lpstr>¿Por qué hacerlo?</vt:lpstr>
      <vt:lpstr>¿Cuándo hacerlo?</vt:lpstr>
      <vt:lpstr>Problemas</vt:lpstr>
      <vt:lpstr>Desempeño</vt:lpstr>
      <vt:lpstr>Haciendo pruebas</vt:lpstr>
      <vt:lpstr>Pruebas Unitarias</vt:lpstr>
      <vt:lpstr>Malos olores en el código</vt:lpstr>
      <vt:lpstr>Malos olores</vt:lpstr>
      <vt:lpstr>Bloaters</vt:lpstr>
      <vt:lpstr>Object Orientation Abusers </vt:lpstr>
      <vt:lpstr>Change Preventers</vt:lpstr>
      <vt:lpstr>Dispensables</vt:lpstr>
      <vt:lpstr>Couplers</vt:lpstr>
      <vt:lpstr>Referencias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Refactoring: Improving the design of existing code</dc:title>
  <dc:creator>Luis Becerril</dc:creator>
  <cp:lastModifiedBy>Luis Becerril</cp:lastModifiedBy>
  <cp:revision>17</cp:revision>
  <dcterms:created xsi:type="dcterms:W3CDTF">2016-08-13T18:15:12Z</dcterms:created>
  <dcterms:modified xsi:type="dcterms:W3CDTF">2016-08-21T02:25:36Z</dcterms:modified>
</cp:coreProperties>
</file>