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1" r:id="rId5"/>
    <p:sldId id="2564" r:id="rId6"/>
    <p:sldId id="2580" r:id="rId7"/>
    <p:sldId id="2566" r:id="rId8"/>
    <p:sldId id="2579" r:id="rId9"/>
    <p:sldId id="2565" r:id="rId10"/>
    <p:sldId id="2581" r:id="rId11"/>
    <p:sldId id="2567" r:id="rId12"/>
    <p:sldId id="2568" r:id="rId13"/>
    <p:sldId id="2569" r:id="rId14"/>
    <p:sldId id="2571" r:id="rId15"/>
    <p:sldId id="2572" r:id="rId16"/>
    <p:sldId id="2573" r:id="rId17"/>
    <p:sldId id="2575" r:id="rId18"/>
    <p:sldId id="2576" r:id="rId19"/>
    <p:sldId id="2577" r:id="rId20"/>
    <p:sldId id="2578" r:id="rId21"/>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loración de Tipos de Modelos Vectoriales y sus Aplicaciones en Diversos Campos" id="{A6A05691-BB98-42D2-90DB-CEACAD96D73B}">
          <p14:sldIdLst>
            <p14:sldId id="2561"/>
          </p14:sldIdLst>
        </p14:section>
        <p14:section name="Introducción a los modelos vectoriales" id="{CC5CE48C-FF6A-460F-AFB6-57722E5C2680}">
          <p14:sldIdLst>
            <p14:sldId id="2564"/>
            <p14:sldId id="2580"/>
            <p14:sldId id="2566"/>
            <p14:sldId id="2579"/>
            <p14:sldId id="2565"/>
            <p14:sldId id="2581"/>
          </p14:sldIdLst>
        </p14:section>
        <p14:section name="Modelo vectorial euclidiano" id="{7BDD3CED-8A11-4FBA-A72C-DFEC69FF7FCB}">
          <p14:sldIdLst>
            <p14:sldId id="2567"/>
            <p14:sldId id="2568"/>
            <p14:sldId id="2569"/>
          </p14:sldIdLst>
        </p14:section>
        <p14:section name="Otros tipos de modelos vectoriales" id="{B86BCFAC-2FA7-4C21-A779-B61716D9EE82}">
          <p14:sldIdLst>
            <p14:sldId id="2571"/>
            <p14:sldId id="2572"/>
            <p14:sldId id="2573"/>
          </p14:sldIdLst>
        </p14:section>
        <p14:section name="Aplicaciones de los modelos vectoriales" id="{9CAE84EE-8727-451B-AD27-9BB7D8CFBF9E}">
          <p14:sldIdLst>
            <p14:sldId id="2575"/>
            <p14:sldId id="2576"/>
            <p14:sldId id="2577"/>
          </p14:sldIdLst>
        </p14:section>
        <p14:section name="Conclusión" id="{621A8F59-3290-468C-8C7F-F44724E4A28D}">
          <p14:sldIdLst>
            <p14:sldId id="2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8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5883F-B946-40F1-BFEB-003862376058}" v="5" dt="2025-08-07T20:32:21.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92"/>
  </p:normalViewPr>
  <p:slideViewPr>
    <p:cSldViewPr snapToGrid="0" snapToObjects="1">
      <p:cViewPr varScale="1">
        <p:scale>
          <a:sx n="70" d="100"/>
          <a:sy n="70" d="100"/>
        </p:scale>
        <p:origin x="924" y="28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18" d="100"/>
          <a:sy n="118" d="100"/>
        </p:scale>
        <p:origin x="421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de la Garza" userId="5365f7fcd4da17b0" providerId="LiveId" clId="{D955883F-B946-40F1-BFEB-003862376058}"/>
    <pc:docChg chg="custSel addSld modSld">
      <pc:chgData name="Luis de la Garza" userId="5365f7fcd4da17b0" providerId="LiveId" clId="{D955883F-B946-40F1-BFEB-003862376058}" dt="2025-08-07T20:32:21.602" v="10"/>
      <pc:docMkLst>
        <pc:docMk/>
      </pc:docMkLst>
      <pc:sldChg chg="modSp">
        <pc:chgData name="Luis de la Garza" userId="5365f7fcd4da17b0" providerId="LiveId" clId="{D955883F-B946-40F1-BFEB-003862376058}" dt="2025-08-07T20:21:24.468" v="0" actId="6549"/>
        <pc:sldMkLst>
          <pc:docMk/>
          <pc:sldMk cId="285946382" sldId="2561"/>
        </pc:sldMkLst>
        <pc:spChg chg="mod">
          <ac:chgData name="Luis de la Garza" userId="5365f7fcd4da17b0" providerId="LiveId" clId="{D955883F-B946-40F1-BFEB-003862376058}" dt="2025-08-07T20:21:24.468" v="0" actId="6549"/>
          <ac:spMkLst>
            <pc:docMk/>
            <pc:sldMk cId="285946382" sldId="2561"/>
            <ac:spMk id="2" creationId="{17D06AEF-2A4A-6CB3-AF8E-6DC81B698F9F}"/>
          </ac:spMkLst>
        </pc:spChg>
      </pc:sldChg>
      <pc:sldChg chg="delSp add setBg delDesignElem">
        <pc:chgData name="Luis de la Garza" userId="5365f7fcd4da17b0" providerId="LiveId" clId="{D955883F-B946-40F1-BFEB-003862376058}" dt="2025-08-07T20:30:36.748" v="5"/>
        <pc:sldMkLst>
          <pc:docMk/>
          <pc:sldMk cId="104034423" sldId="2566"/>
        </pc:sldMkLst>
        <pc:spChg chg="del">
          <ac:chgData name="Luis de la Garza" userId="5365f7fcd4da17b0" providerId="LiveId" clId="{D955883F-B946-40F1-BFEB-003862376058}" dt="2025-08-07T20:30:36.748" v="5"/>
          <ac:spMkLst>
            <pc:docMk/>
            <pc:sldMk cId="104034423" sldId="2566"/>
            <ac:spMk id="14" creationId="{E49D7415-2F11-44C2-B6AA-13A25B6814B9}"/>
          </ac:spMkLst>
        </pc:spChg>
        <pc:cxnChg chg="del">
          <ac:chgData name="Luis de la Garza" userId="5365f7fcd4da17b0" providerId="LiveId" clId="{D955883F-B946-40F1-BFEB-003862376058}" dt="2025-08-07T20:30:36.748" v="5"/>
          <ac:cxnSpMkLst>
            <pc:docMk/>
            <pc:sldMk cId="104034423" sldId="2566"/>
            <ac:cxnSpMk id="10" creationId="{F64F9B95-9045-48D2-B9F3-2927E98F54AA}"/>
          </ac:cxnSpMkLst>
        </pc:cxnChg>
        <pc:cxnChg chg="del">
          <ac:chgData name="Luis de la Garza" userId="5365f7fcd4da17b0" providerId="LiveId" clId="{D955883F-B946-40F1-BFEB-003862376058}" dt="2025-08-07T20:30:36.748" v="5"/>
          <ac:cxnSpMkLst>
            <pc:docMk/>
            <pc:sldMk cId="104034423" sldId="2566"/>
            <ac:cxnSpMk id="12" creationId="{085AA86F-6A4D-4BCB-A045-D992CDC2959B}"/>
          </ac:cxnSpMkLst>
        </pc:cxnChg>
        <pc:cxnChg chg="del">
          <ac:chgData name="Luis de la Garza" userId="5365f7fcd4da17b0" providerId="LiveId" clId="{D955883F-B946-40F1-BFEB-003862376058}" dt="2025-08-07T20:30:36.748" v="5"/>
          <ac:cxnSpMkLst>
            <pc:docMk/>
            <pc:sldMk cId="104034423" sldId="2566"/>
            <ac:cxnSpMk id="16" creationId="{D2E57F3D-33BE-4306-87E6-245763719516}"/>
          </ac:cxnSpMkLst>
        </pc:cxnChg>
        <pc:cxnChg chg="del">
          <ac:chgData name="Luis de la Garza" userId="5365f7fcd4da17b0" providerId="LiveId" clId="{D955883F-B946-40F1-BFEB-003862376058}" dt="2025-08-07T20:30:36.748" v="5"/>
          <ac:cxnSpMkLst>
            <pc:docMk/>
            <pc:sldMk cId="104034423" sldId="2566"/>
            <ac:cxnSpMk id="18" creationId="{CBA3C59D-8641-484F-A35C-361AD7E1553B}"/>
          </ac:cxnSpMkLst>
        </pc:cxnChg>
      </pc:sldChg>
      <pc:sldChg chg="modSp mod">
        <pc:chgData name="Luis de la Garza" userId="5365f7fcd4da17b0" providerId="LiveId" clId="{D955883F-B946-40F1-BFEB-003862376058}" dt="2025-08-07T20:23:44.674" v="1" actId="1076"/>
        <pc:sldMkLst>
          <pc:docMk/>
          <pc:sldMk cId="4215076882" sldId="2569"/>
        </pc:sldMkLst>
        <pc:spChg chg="mod">
          <ac:chgData name="Luis de la Garza" userId="5365f7fcd4da17b0" providerId="LiveId" clId="{D955883F-B946-40F1-BFEB-003862376058}" dt="2025-08-07T20:23:44.674" v="1" actId="1076"/>
          <ac:spMkLst>
            <pc:docMk/>
            <pc:sldMk cId="4215076882" sldId="2569"/>
            <ac:spMk id="4" creationId="{48D0D694-772F-B59A-A9EA-E63DC966934F}"/>
          </ac:spMkLst>
        </pc:spChg>
      </pc:sldChg>
      <pc:sldChg chg="delSp add setBg delDesignElem">
        <pc:chgData name="Luis de la Garza" userId="5365f7fcd4da17b0" providerId="LiveId" clId="{D955883F-B946-40F1-BFEB-003862376058}" dt="2025-08-07T20:29:45.396" v="3"/>
        <pc:sldMkLst>
          <pc:docMk/>
          <pc:sldMk cId="4217892579" sldId="2579"/>
        </pc:sldMkLst>
        <pc:spChg chg="del">
          <ac:chgData name="Luis de la Garza" userId="5365f7fcd4da17b0" providerId="LiveId" clId="{D955883F-B946-40F1-BFEB-003862376058}" dt="2025-08-07T20:29:45.396" v="3"/>
          <ac:spMkLst>
            <pc:docMk/>
            <pc:sldMk cId="4217892579" sldId="2579"/>
            <ac:spMk id="9" creationId="{5F710FDB-0919-493E-8539-8240C23F1EB2}"/>
          </ac:spMkLst>
        </pc:spChg>
        <pc:cxnChg chg="del">
          <ac:chgData name="Luis de la Garza" userId="5365f7fcd4da17b0" providerId="LiveId" clId="{D955883F-B946-40F1-BFEB-003862376058}" dt="2025-08-07T20:29:45.396" v="3"/>
          <ac:cxnSpMkLst>
            <pc:docMk/>
            <pc:sldMk cId="4217892579" sldId="2579"/>
            <ac:cxnSpMk id="11" creationId="{22F20000-FD86-48F6-9363-FEC90C932DCD}"/>
          </ac:cxnSpMkLst>
        </pc:cxnChg>
        <pc:cxnChg chg="del">
          <ac:chgData name="Luis de la Garza" userId="5365f7fcd4da17b0" providerId="LiveId" clId="{D955883F-B946-40F1-BFEB-003862376058}" dt="2025-08-07T20:29:45.396" v="3"/>
          <ac:cxnSpMkLst>
            <pc:docMk/>
            <pc:sldMk cId="4217892579" sldId="2579"/>
            <ac:cxnSpMk id="13" creationId="{872AE332-6ACA-45BE-875F-91A291D4A40D}"/>
          </ac:cxnSpMkLst>
        </pc:cxnChg>
      </pc:sldChg>
      <pc:sldChg chg="delSp modSp add mod setBg delDesignElem">
        <pc:chgData name="Luis de la Garza" userId="5365f7fcd4da17b0" providerId="LiveId" clId="{D955883F-B946-40F1-BFEB-003862376058}" dt="2025-08-07T20:31:09.537" v="8" actId="27636"/>
        <pc:sldMkLst>
          <pc:docMk/>
          <pc:sldMk cId="1890312496" sldId="2580"/>
        </pc:sldMkLst>
        <pc:spChg chg="mod">
          <ac:chgData name="Luis de la Garza" userId="5365f7fcd4da17b0" providerId="LiveId" clId="{D955883F-B946-40F1-BFEB-003862376058}" dt="2025-08-07T20:31:09.537" v="8" actId="27636"/>
          <ac:spMkLst>
            <pc:docMk/>
            <pc:sldMk cId="1890312496" sldId="2580"/>
            <ac:spMk id="2" creationId="{97BE603B-1E81-CFDE-B32A-5ECBC6D69676}"/>
          </ac:spMkLst>
        </pc:spChg>
        <pc:spChg chg="del">
          <ac:chgData name="Luis de la Garza" userId="5365f7fcd4da17b0" providerId="LiveId" clId="{D955883F-B946-40F1-BFEB-003862376058}" dt="2025-08-07T20:31:09.498" v="7"/>
          <ac:spMkLst>
            <pc:docMk/>
            <pc:sldMk cId="1890312496" sldId="2580"/>
            <ac:spMk id="14" creationId="{E49D7415-2F11-44C2-B6AA-13A25B6814B9}"/>
          </ac:spMkLst>
        </pc:spChg>
        <pc:cxnChg chg="del">
          <ac:chgData name="Luis de la Garza" userId="5365f7fcd4da17b0" providerId="LiveId" clId="{D955883F-B946-40F1-BFEB-003862376058}" dt="2025-08-07T20:31:09.498" v="7"/>
          <ac:cxnSpMkLst>
            <pc:docMk/>
            <pc:sldMk cId="1890312496" sldId="2580"/>
            <ac:cxnSpMk id="10" creationId="{F64F9B95-9045-48D2-B9F3-2927E98F54AA}"/>
          </ac:cxnSpMkLst>
        </pc:cxnChg>
        <pc:cxnChg chg="del">
          <ac:chgData name="Luis de la Garza" userId="5365f7fcd4da17b0" providerId="LiveId" clId="{D955883F-B946-40F1-BFEB-003862376058}" dt="2025-08-07T20:31:09.498" v="7"/>
          <ac:cxnSpMkLst>
            <pc:docMk/>
            <pc:sldMk cId="1890312496" sldId="2580"/>
            <ac:cxnSpMk id="12" creationId="{085AA86F-6A4D-4BCB-A045-D992CDC2959B}"/>
          </ac:cxnSpMkLst>
        </pc:cxnChg>
        <pc:cxnChg chg="del">
          <ac:chgData name="Luis de la Garza" userId="5365f7fcd4da17b0" providerId="LiveId" clId="{D955883F-B946-40F1-BFEB-003862376058}" dt="2025-08-07T20:31:09.498" v="7"/>
          <ac:cxnSpMkLst>
            <pc:docMk/>
            <pc:sldMk cId="1890312496" sldId="2580"/>
            <ac:cxnSpMk id="16" creationId="{511FC409-B3C2-4F68-865C-C5333D6F2710}"/>
          </ac:cxnSpMkLst>
        </pc:cxnChg>
        <pc:cxnChg chg="del">
          <ac:chgData name="Luis de la Garza" userId="5365f7fcd4da17b0" providerId="LiveId" clId="{D955883F-B946-40F1-BFEB-003862376058}" dt="2025-08-07T20:31:09.498" v="7"/>
          <ac:cxnSpMkLst>
            <pc:docMk/>
            <pc:sldMk cId="1890312496" sldId="2580"/>
            <ac:cxnSpMk id="18" creationId="{B810270D-76A7-44B3-9746-7EDF5788602E}"/>
          </ac:cxnSpMkLst>
        </pc:cxnChg>
      </pc:sldChg>
      <pc:sldChg chg="delSp add setBg delDesignElem">
        <pc:chgData name="Luis de la Garza" userId="5365f7fcd4da17b0" providerId="LiveId" clId="{D955883F-B946-40F1-BFEB-003862376058}" dt="2025-08-07T20:32:21.602" v="10"/>
        <pc:sldMkLst>
          <pc:docMk/>
          <pc:sldMk cId="956211739" sldId="2581"/>
        </pc:sldMkLst>
        <pc:spChg chg="del">
          <ac:chgData name="Luis de la Garza" userId="5365f7fcd4da17b0" providerId="LiveId" clId="{D955883F-B946-40F1-BFEB-003862376058}" dt="2025-08-07T20:32:21.602" v="10"/>
          <ac:spMkLst>
            <pc:docMk/>
            <pc:sldMk cId="956211739" sldId="2581"/>
            <ac:spMk id="14" creationId="{660EB578-C970-4186-B93C-45851BBC6E34}"/>
          </ac:spMkLst>
        </pc:spChg>
        <pc:cxnChg chg="del">
          <ac:chgData name="Luis de la Garza" userId="5365f7fcd4da17b0" providerId="LiveId" clId="{D955883F-B946-40F1-BFEB-003862376058}" dt="2025-08-07T20:32:21.602" v="10"/>
          <ac:cxnSpMkLst>
            <pc:docMk/>
            <pc:sldMk cId="956211739" sldId="2581"/>
            <ac:cxnSpMk id="10" creationId="{F64F9B95-9045-48D2-B9F3-2927E98F54AA}"/>
          </ac:cxnSpMkLst>
        </pc:cxnChg>
        <pc:cxnChg chg="del">
          <ac:chgData name="Luis de la Garza" userId="5365f7fcd4da17b0" providerId="LiveId" clId="{D955883F-B946-40F1-BFEB-003862376058}" dt="2025-08-07T20:32:21.602" v="10"/>
          <ac:cxnSpMkLst>
            <pc:docMk/>
            <pc:sldMk cId="956211739" sldId="2581"/>
            <ac:cxnSpMk id="12" creationId="{085AA86F-6A4D-4BCB-A045-D992CDC2959B}"/>
          </ac:cxnSpMkLst>
        </pc:cxnChg>
        <pc:cxnChg chg="del">
          <ac:chgData name="Luis de la Garza" userId="5365f7fcd4da17b0" providerId="LiveId" clId="{D955883F-B946-40F1-BFEB-003862376058}" dt="2025-08-07T20:32:21.602" v="10"/>
          <ac:cxnSpMkLst>
            <pc:docMk/>
            <pc:sldMk cId="956211739" sldId="2581"/>
            <ac:cxnSpMk id="16" creationId="{CDF57B02-07BB-407B-BB36-06D9C64A673E}"/>
          </ac:cxnSpMkLst>
        </pc:cxnChg>
        <pc:cxnChg chg="del">
          <ac:chgData name="Luis de la Garza" userId="5365f7fcd4da17b0" providerId="LiveId" clId="{D955883F-B946-40F1-BFEB-003862376058}" dt="2025-08-07T20:32:21.602" v="10"/>
          <ac:cxnSpMkLst>
            <pc:docMk/>
            <pc:sldMk cId="956211739" sldId="2581"/>
            <ac:cxnSpMk id="18" creationId="{C6855964-C920-48EB-8804-74291211C8A9}"/>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FF139-4012-43E8-8864-1BC6011FDE47}"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es-MX"/>
        </a:p>
      </dgm:t>
    </dgm:pt>
    <dgm:pt modelId="{96B6CB47-D1DD-4D44-B782-826B6A7E47A0}">
      <dgm:prSet/>
      <dgm:spPr/>
      <dgm:t>
        <a:bodyPr/>
        <a:lstStyle/>
        <a:p>
          <a:pPr>
            <a:lnSpc>
              <a:spcPct val="100000"/>
            </a:lnSpc>
            <a:defRPr b="1"/>
          </a:pPr>
          <a:r>
            <a:rPr lang="es-MX"/>
            <a:t>Representación de datos</a:t>
          </a:r>
        </a:p>
      </dgm:t>
    </dgm:pt>
    <dgm:pt modelId="{5CBCF606-6FA7-49B6-A560-E9C0F4EA6D88}" type="parTrans" cxnId="{C33E4544-668D-4D68-8B07-22927380EE1C}">
      <dgm:prSet/>
      <dgm:spPr/>
      <dgm:t>
        <a:bodyPr/>
        <a:lstStyle/>
        <a:p>
          <a:endParaRPr lang="es-MX"/>
        </a:p>
      </dgm:t>
    </dgm:pt>
    <dgm:pt modelId="{6C429EF3-5790-4E43-B57E-D5FA9F1C69DA}" type="sibTrans" cxnId="{C33E4544-668D-4D68-8B07-22927380EE1C}">
      <dgm:prSet/>
      <dgm:spPr/>
      <dgm:t>
        <a:bodyPr/>
        <a:lstStyle/>
        <a:p>
          <a:pPr>
            <a:lnSpc>
              <a:spcPct val="100000"/>
            </a:lnSpc>
            <a:defRPr b="1"/>
          </a:pPr>
          <a:endParaRPr lang="es-MX"/>
        </a:p>
      </dgm:t>
    </dgm:pt>
    <dgm:pt modelId="{DF87AE75-B959-4AAC-B728-111719D274AA}">
      <dgm:prSet/>
      <dgm:spPr/>
      <dgm:t>
        <a:bodyPr/>
        <a:lstStyle/>
        <a:p>
          <a:pPr>
            <a:lnSpc>
              <a:spcPct val="100000"/>
            </a:lnSpc>
          </a:pPr>
          <a:r>
            <a:rPr lang="es-MX"/>
            <a:t>Los modelos de vectores usan magnitudes y direcciones para representar datos en espacios multidimensionales.</a:t>
          </a:r>
        </a:p>
      </dgm:t>
    </dgm:pt>
    <dgm:pt modelId="{FE794D9D-49E4-47CE-A7F1-77ADE4F56DAD}" type="parTrans" cxnId="{F8B08D88-3DCF-4E35-BCBC-CEE5467DDF5E}">
      <dgm:prSet/>
      <dgm:spPr/>
      <dgm:t>
        <a:bodyPr/>
        <a:lstStyle/>
        <a:p>
          <a:endParaRPr lang="es-MX"/>
        </a:p>
      </dgm:t>
    </dgm:pt>
    <dgm:pt modelId="{6B152B61-72DE-43E3-94A0-CDEC5C13F4A3}" type="sibTrans" cxnId="{F8B08D88-3DCF-4E35-BCBC-CEE5467DDF5E}">
      <dgm:prSet/>
      <dgm:spPr/>
      <dgm:t>
        <a:bodyPr/>
        <a:lstStyle/>
        <a:p>
          <a:endParaRPr lang="es-MX"/>
        </a:p>
      </dgm:t>
    </dgm:pt>
    <dgm:pt modelId="{E7A65F91-F810-4960-90FC-B9063D3A7EA0}">
      <dgm:prSet/>
      <dgm:spPr/>
      <dgm:t>
        <a:bodyPr/>
        <a:lstStyle/>
        <a:p>
          <a:pPr>
            <a:lnSpc>
              <a:spcPct val="100000"/>
            </a:lnSpc>
            <a:defRPr b="1"/>
          </a:pPr>
          <a:r>
            <a:rPr lang="es-MX"/>
            <a:t>Captura de relaciones complejas</a:t>
          </a:r>
        </a:p>
      </dgm:t>
    </dgm:pt>
    <dgm:pt modelId="{225A0AD1-38D6-4F73-8133-3EE33F3A6E5E}" type="parTrans" cxnId="{7EAE8ADD-8F59-4BF1-8678-4E824DA47D87}">
      <dgm:prSet/>
      <dgm:spPr/>
      <dgm:t>
        <a:bodyPr/>
        <a:lstStyle/>
        <a:p>
          <a:endParaRPr lang="es-MX"/>
        </a:p>
      </dgm:t>
    </dgm:pt>
    <dgm:pt modelId="{E4368A0A-3C22-4EB5-802D-6F39990E472F}" type="sibTrans" cxnId="{7EAE8ADD-8F59-4BF1-8678-4E824DA47D87}">
      <dgm:prSet/>
      <dgm:spPr/>
      <dgm:t>
        <a:bodyPr/>
        <a:lstStyle/>
        <a:p>
          <a:pPr>
            <a:lnSpc>
              <a:spcPct val="100000"/>
            </a:lnSpc>
            <a:defRPr b="1"/>
          </a:pPr>
          <a:endParaRPr lang="es-MX"/>
        </a:p>
      </dgm:t>
    </dgm:pt>
    <dgm:pt modelId="{BFD62366-8CF2-416F-BA27-2E5622E499C5}">
      <dgm:prSet/>
      <dgm:spPr/>
      <dgm:t>
        <a:bodyPr/>
        <a:lstStyle/>
        <a:p>
          <a:pPr>
            <a:lnSpc>
              <a:spcPct val="100000"/>
            </a:lnSpc>
          </a:pPr>
          <a:r>
            <a:rPr lang="es-MX"/>
            <a:t>Permiten captar relaciones complejas entre datos usando la dirección y magnitud de los vectores.</a:t>
          </a:r>
        </a:p>
      </dgm:t>
    </dgm:pt>
    <dgm:pt modelId="{68A71613-1B9C-4A81-AE9D-66190672EB91}" type="parTrans" cxnId="{1685E931-B24E-47C2-9074-2DF3FD423486}">
      <dgm:prSet/>
      <dgm:spPr/>
      <dgm:t>
        <a:bodyPr/>
        <a:lstStyle/>
        <a:p>
          <a:endParaRPr lang="es-MX"/>
        </a:p>
      </dgm:t>
    </dgm:pt>
    <dgm:pt modelId="{D5160157-673D-489A-927A-4985324D9F09}" type="sibTrans" cxnId="{1685E931-B24E-47C2-9074-2DF3FD423486}">
      <dgm:prSet/>
      <dgm:spPr/>
      <dgm:t>
        <a:bodyPr/>
        <a:lstStyle/>
        <a:p>
          <a:endParaRPr lang="es-MX"/>
        </a:p>
      </dgm:t>
    </dgm:pt>
    <dgm:pt modelId="{66DE5077-7568-40AF-9D96-9C6E415A57F1}">
      <dgm:prSet/>
      <dgm:spPr/>
      <dgm:t>
        <a:bodyPr/>
        <a:lstStyle/>
        <a:p>
          <a:pPr>
            <a:lnSpc>
              <a:spcPct val="100000"/>
            </a:lnSpc>
            <a:defRPr b="1"/>
          </a:pPr>
          <a:r>
            <a:rPr lang="es-MX"/>
            <a:t>Operaciones matemáticas precisas</a:t>
          </a:r>
        </a:p>
      </dgm:t>
    </dgm:pt>
    <dgm:pt modelId="{EDCDE046-DD06-4CDA-A9FC-2A6B8453E104}" type="parTrans" cxnId="{A33CE3F4-22F0-4331-9A36-730F39D283C9}">
      <dgm:prSet/>
      <dgm:spPr/>
      <dgm:t>
        <a:bodyPr/>
        <a:lstStyle/>
        <a:p>
          <a:endParaRPr lang="es-MX"/>
        </a:p>
      </dgm:t>
    </dgm:pt>
    <dgm:pt modelId="{C5C86954-AF94-4268-8CA4-57A3C5188B43}" type="sibTrans" cxnId="{A33CE3F4-22F0-4331-9A36-730F39D283C9}">
      <dgm:prSet/>
      <dgm:spPr/>
      <dgm:t>
        <a:bodyPr/>
        <a:lstStyle/>
        <a:p>
          <a:endParaRPr lang="es-MX"/>
        </a:p>
      </dgm:t>
    </dgm:pt>
    <dgm:pt modelId="{212CE6AE-0F36-4668-B03D-D7D34C9D1323}">
      <dgm:prSet/>
      <dgm:spPr/>
      <dgm:t>
        <a:bodyPr/>
        <a:lstStyle/>
        <a:p>
          <a:pPr>
            <a:lnSpc>
              <a:spcPct val="100000"/>
            </a:lnSpc>
          </a:pPr>
          <a:r>
            <a:rPr lang="es-MX"/>
            <a:t>Facilitan operaciones matemáticas exactas para análisis y procesamiento de datos.</a:t>
          </a:r>
        </a:p>
      </dgm:t>
    </dgm:pt>
    <dgm:pt modelId="{5FBE0393-B16A-4DE1-A610-0D8DE997CDD9}" type="parTrans" cxnId="{B8F8188E-4DA9-4902-A3F0-4A90D1F8FAB4}">
      <dgm:prSet/>
      <dgm:spPr/>
      <dgm:t>
        <a:bodyPr/>
        <a:lstStyle/>
        <a:p>
          <a:endParaRPr lang="es-MX"/>
        </a:p>
      </dgm:t>
    </dgm:pt>
    <dgm:pt modelId="{AC29FCB8-EF6E-4D17-B6A2-A07BD1AFF70F}" type="sibTrans" cxnId="{B8F8188E-4DA9-4902-A3F0-4A90D1F8FAB4}">
      <dgm:prSet/>
      <dgm:spPr/>
      <dgm:t>
        <a:bodyPr/>
        <a:lstStyle/>
        <a:p>
          <a:endParaRPr lang="es-MX"/>
        </a:p>
      </dgm:t>
    </dgm:pt>
    <dgm:pt modelId="{4FAD1CC3-B0D5-433A-8129-9F372B152EB0}" type="pres">
      <dgm:prSet presAssocID="{49CFF139-4012-43E8-8864-1BC6011FDE47}" presName="Root" presStyleCnt="0">
        <dgm:presLayoutVars>
          <dgm:dir/>
          <dgm:resizeHandles val="exact"/>
        </dgm:presLayoutVars>
      </dgm:prSet>
      <dgm:spPr/>
    </dgm:pt>
    <dgm:pt modelId="{F6CDC589-28E3-4EBE-AC38-E9570F76FE64}" type="pres">
      <dgm:prSet presAssocID="{96B6CB47-D1DD-4D44-B782-826B6A7E47A0}" presName="Composite" presStyleCnt="0"/>
      <dgm:spPr/>
    </dgm:pt>
    <dgm:pt modelId="{121638D5-03DA-4985-9332-68259CA37D0F}" type="pres">
      <dgm:prSet presAssocID="{96B6CB47-D1DD-4D44-B782-826B6A7E47A0}"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015" r="2728" b="-7"/>
          <a:stretch/>
        </a:blipFill>
      </dgm:spPr>
      <dgm:extLst>
        <a:ext uri="{E40237B7-FDA0-4F09-8148-C483321AD2D9}">
          <dgm14:cNvPr xmlns:dgm14="http://schemas.microsoft.com/office/drawing/2010/diagram" id="0" name="" descr="Conjunto de flechas circulares coloreadas en azul, verde, rojo, naranja y amarillo aisladas sobre fondo blanco"/>
        </a:ext>
      </dgm:extLst>
    </dgm:pt>
    <dgm:pt modelId="{FF12BC47-F3F6-4C19-9DEF-7CB40A79861D}" type="pres">
      <dgm:prSet presAssocID="{96B6CB47-D1DD-4D44-B782-826B6A7E47A0}" presName="Subtitle" presStyleLbl="revTx" presStyleIdx="0" presStyleCnt="6">
        <dgm:presLayoutVars>
          <dgm:chMax val="0"/>
          <dgm:bulletEnabled/>
        </dgm:presLayoutVars>
      </dgm:prSet>
      <dgm:spPr/>
    </dgm:pt>
    <dgm:pt modelId="{D88F7BF1-F398-40C8-9E69-0E4F56FD9061}" type="pres">
      <dgm:prSet presAssocID="{96B6CB47-D1DD-4D44-B782-826B6A7E47A0}" presName="Description" presStyleLbl="revTx" presStyleIdx="1" presStyleCnt="6">
        <dgm:presLayoutVars>
          <dgm:bulletEnabled/>
        </dgm:presLayoutVars>
      </dgm:prSet>
      <dgm:spPr/>
    </dgm:pt>
    <dgm:pt modelId="{A393FE63-9D8A-4225-AF7A-29B71F1F5233}" type="pres">
      <dgm:prSet presAssocID="{6C429EF3-5790-4E43-B57E-D5FA9F1C69DA}" presName="sibTrans" presStyleLbl="sibTrans2D1" presStyleIdx="0" presStyleCnt="0"/>
      <dgm:spPr/>
    </dgm:pt>
    <dgm:pt modelId="{D6E7B072-B94E-4F76-B412-1B64A45483B0}" type="pres">
      <dgm:prSet presAssocID="{E7A65F91-F810-4960-90FC-B9063D3A7EA0}" presName="Composite" presStyleCnt="0"/>
      <dgm:spPr/>
    </dgm:pt>
    <dgm:pt modelId="{844C6BBD-4448-4A9D-9824-9BC4EADF4FE4}" type="pres">
      <dgm:prSet presAssocID="{E7A65F91-F810-4960-90FC-B9063D3A7EA0}"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r="-11" b="-11"/>
          <a:stretch/>
        </a:blipFill>
      </dgm:spPr>
      <dgm:extLst>
        <a:ext uri="{E40237B7-FDA0-4F09-8148-C483321AD2D9}">
          <dgm14:cNvPr xmlns:dgm14="http://schemas.microsoft.com/office/drawing/2010/diagram" id="0" name="" descr="Varias líneas rectas combinadas crean este diseño.  Las líneas negras tienen 10 píxeles de ancho. Imagen disponible de hasta 16 megapíxeles de tamaño (4000x4000)&lt;br&gt;&lt;b&gt;Incluye trazado de recorte.&lt;/b&gt;"/>
        </a:ext>
      </dgm:extLst>
    </dgm:pt>
    <dgm:pt modelId="{3A8D17E1-B80E-4A10-AB35-3054969601E7}" type="pres">
      <dgm:prSet presAssocID="{E7A65F91-F810-4960-90FC-B9063D3A7EA0}" presName="Subtitle" presStyleLbl="revTx" presStyleIdx="2" presStyleCnt="6">
        <dgm:presLayoutVars>
          <dgm:chMax val="0"/>
          <dgm:bulletEnabled/>
        </dgm:presLayoutVars>
      </dgm:prSet>
      <dgm:spPr/>
    </dgm:pt>
    <dgm:pt modelId="{058D7895-3A4E-4859-AF83-D0D8718CFD12}" type="pres">
      <dgm:prSet presAssocID="{E7A65F91-F810-4960-90FC-B9063D3A7EA0}" presName="Description" presStyleLbl="revTx" presStyleIdx="3" presStyleCnt="6">
        <dgm:presLayoutVars>
          <dgm:bulletEnabled/>
        </dgm:presLayoutVars>
      </dgm:prSet>
      <dgm:spPr/>
    </dgm:pt>
    <dgm:pt modelId="{EBC8F0B6-5324-4489-9911-E187B2BF5449}" type="pres">
      <dgm:prSet presAssocID="{E4368A0A-3C22-4EB5-802D-6F39990E472F}" presName="sibTrans" presStyleLbl="sibTrans2D1" presStyleIdx="0" presStyleCnt="0"/>
      <dgm:spPr/>
    </dgm:pt>
    <dgm:pt modelId="{16FEC422-AA91-4AD3-8D7D-0AB483995BAE}" type="pres">
      <dgm:prSet presAssocID="{66DE5077-7568-40AF-9D96-9C6E415A57F1}" presName="Composite" presStyleCnt="0"/>
      <dgm:spPr/>
    </dgm:pt>
    <dgm:pt modelId="{F2C46890-49E9-41F1-8267-DF4C14AF2353}" type="pres">
      <dgm:prSet presAssocID="{66DE5077-7568-40AF-9D96-9C6E415A57F1}"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3353" r="9901" b="6"/>
          <a:stretch/>
        </a:blipFill>
      </dgm:spPr>
      <dgm:extLst>
        <a:ext uri="{E40237B7-FDA0-4F09-8148-C483321AD2D9}">
          <dgm14:cNvPr xmlns:dgm14="http://schemas.microsoft.com/office/drawing/2010/diagram" id="0" name="" descr="Vista de parte del impresionante archipiélago de Fernando De Noronha en 'Forte Sao Joaquim do Sueste'"/>
        </a:ext>
      </dgm:extLst>
    </dgm:pt>
    <dgm:pt modelId="{FEFC75E6-13A7-4D49-AEE9-1CB2F701E638}" type="pres">
      <dgm:prSet presAssocID="{66DE5077-7568-40AF-9D96-9C6E415A57F1}" presName="Subtitle" presStyleLbl="revTx" presStyleIdx="4" presStyleCnt="6">
        <dgm:presLayoutVars>
          <dgm:chMax val="0"/>
          <dgm:bulletEnabled/>
        </dgm:presLayoutVars>
      </dgm:prSet>
      <dgm:spPr/>
    </dgm:pt>
    <dgm:pt modelId="{8DA74F1F-21B7-475B-9AAE-CCE82380CFC8}" type="pres">
      <dgm:prSet presAssocID="{66DE5077-7568-40AF-9D96-9C6E415A57F1}" presName="Description" presStyleLbl="revTx" presStyleIdx="5" presStyleCnt="6">
        <dgm:presLayoutVars>
          <dgm:bulletEnabled/>
        </dgm:presLayoutVars>
      </dgm:prSet>
      <dgm:spPr/>
    </dgm:pt>
  </dgm:ptLst>
  <dgm:cxnLst>
    <dgm:cxn modelId="{3355830B-1796-4133-AEF2-E04769A53C55}" type="presOf" srcId="{6C429EF3-5790-4E43-B57E-D5FA9F1C69DA}" destId="{A393FE63-9D8A-4225-AF7A-29B71F1F5233}" srcOrd="0" destOrd="0" presId="urn:microsoft.com/office/officeart/2024/3/layout/verticalVisualTextBlock1"/>
    <dgm:cxn modelId="{1685E931-B24E-47C2-9074-2DF3FD423486}" srcId="{E7A65F91-F810-4960-90FC-B9063D3A7EA0}" destId="{BFD62366-8CF2-416F-BA27-2E5622E499C5}" srcOrd="0" destOrd="0" parTransId="{68A71613-1B9C-4A81-AE9D-66190672EB91}" sibTransId="{D5160157-673D-489A-927A-4985324D9F09}"/>
    <dgm:cxn modelId="{4111603E-6D95-4126-95BF-C981EC528B18}" type="presOf" srcId="{DF87AE75-B959-4AAC-B728-111719D274AA}" destId="{D88F7BF1-F398-40C8-9E69-0E4F56FD9061}" srcOrd="0" destOrd="0" presId="urn:microsoft.com/office/officeart/2024/3/layout/verticalVisualTextBlock1"/>
    <dgm:cxn modelId="{C33E4544-668D-4D68-8B07-22927380EE1C}" srcId="{49CFF139-4012-43E8-8864-1BC6011FDE47}" destId="{96B6CB47-D1DD-4D44-B782-826B6A7E47A0}" srcOrd="0" destOrd="0" parTransId="{5CBCF606-6FA7-49B6-A560-E9C0F4EA6D88}" sibTransId="{6C429EF3-5790-4E43-B57E-D5FA9F1C69DA}"/>
    <dgm:cxn modelId="{3F607064-267B-43F0-83B0-15B826422B0C}" type="presOf" srcId="{96B6CB47-D1DD-4D44-B782-826B6A7E47A0}" destId="{FF12BC47-F3F6-4C19-9DEF-7CB40A79861D}" srcOrd="0" destOrd="0" presId="urn:microsoft.com/office/officeart/2024/3/layout/verticalVisualTextBlock1"/>
    <dgm:cxn modelId="{F8B08D88-3DCF-4E35-BCBC-CEE5467DDF5E}" srcId="{96B6CB47-D1DD-4D44-B782-826B6A7E47A0}" destId="{DF87AE75-B959-4AAC-B728-111719D274AA}" srcOrd="0" destOrd="0" parTransId="{FE794D9D-49E4-47CE-A7F1-77ADE4F56DAD}" sibTransId="{6B152B61-72DE-43E3-94A0-CDEC5C13F4A3}"/>
    <dgm:cxn modelId="{BFC6B78A-BBB6-4D01-AC09-4BC5DC9A54CF}" type="presOf" srcId="{E4368A0A-3C22-4EB5-802D-6F39990E472F}" destId="{EBC8F0B6-5324-4489-9911-E187B2BF5449}" srcOrd="0" destOrd="0" presId="urn:microsoft.com/office/officeart/2024/3/layout/verticalVisualTextBlock1"/>
    <dgm:cxn modelId="{B8F8188E-4DA9-4902-A3F0-4A90D1F8FAB4}" srcId="{66DE5077-7568-40AF-9D96-9C6E415A57F1}" destId="{212CE6AE-0F36-4668-B03D-D7D34C9D1323}" srcOrd="0" destOrd="0" parTransId="{5FBE0393-B16A-4DE1-A610-0D8DE997CDD9}" sibTransId="{AC29FCB8-EF6E-4D17-B6A2-A07BD1AFF70F}"/>
    <dgm:cxn modelId="{141C99AA-1B13-41A0-9D4B-28DDEBB3FF5E}" type="presOf" srcId="{E7A65F91-F810-4960-90FC-B9063D3A7EA0}" destId="{3A8D17E1-B80E-4A10-AB35-3054969601E7}" srcOrd="0" destOrd="0" presId="urn:microsoft.com/office/officeart/2024/3/layout/verticalVisualTextBlock1"/>
    <dgm:cxn modelId="{2CE946C0-1C8C-4F2A-A68D-8A21103593CE}" type="presOf" srcId="{BFD62366-8CF2-416F-BA27-2E5622E499C5}" destId="{058D7895-3A4E-4859-AF83-D0D8718CFD12}" srcOrd="0" destOrd="0" presId="urn:microsoft.com/office/officeart/2024/3/layout/verticalVisualTextBlock1"/>
    <dgm:cxn modelId="{73A20CCE-81BC-4DDB-AF0B-B7B609FA7A8D}" type="presOf" srcId="{49CFF139-4012-43E8-8864-1BC6011FDE47}" destId="{4FAD1CC3-B0D5-433A-8129-9F372B152EB0}" srcOrd="0" destOrd="0" presId="urn:microsoft.com/office/officeart/2024/3/layout/verticalVisualTextBlock1"/>
    <dgm:cxn modelId="{C906AED7-B3FB-4006-B5A3-AA7B53DE2B82}" type="presOf" srcId="{66DE5077-7568-40AF-9D96-9C6E415A57F1}" destId="{FEFC75E6-13A7-4D49-AEE9-1CB2F701E638}" srcOrd="0" destOrd="0" presId="urn:microsoft.com/office/officeart/2024/3/layout/verticalVisualTextBlock1"/>
    <dgm:cxn modelId="{7EAE8ADD-8F59-4BF1-8678-4E824DA47D87}" srcId="{49CFF139-4012-43E8-8864-1BC6011FDE47}" destId="{E7A65F91-F810-4960-90FC-B9063D3A7EA0}" srcOrd="1" destOrd="0" parTransId="{225A0AD1-38D6-4F73-8133-3EE33F3A6E5E}" sibTransId="{E4368A0A-3C22-4EB5-802D-6F39990E472F}"/>
    <dgm:cxn modelId="{CD744CEF-BA04-4BE3-AE97-C6CF71E3A9F2}" type="presOf" srcId="{212CE6AE-0F36-4668-B03D-D7D34C9D1323}" destId="{8DA74F1F-21B7-475B-9AAE-CCE82380CFC8}" srcOrd="0" destOrd="0" presId="urn:microsoft.com/office/officeart/2024/3/layout/verticalVisualTextBlock1"/>
    <dgm:cxn modelId="{A33CE3F4-22F0-4331-9A36-730F39D283C9}" srcId="{49CFF139-4012-43E8-8864-1BC6011FDE47}" destId="{66DE5077-7568-40AF-9D96-9C6E415A57F1}" srcOrd="2" destOrd="0" parTransId="{EDCDE046-DD06-4CDA-A9FC-2A6B8453E104}" sibTransId="{C5C86954-AF94-4268-8CA4-57A3C5188B43}"/>
    <dgm:cxn modelId="{0521218B-35EA-44B8-B3B7-0D06382527BA}" type="presParOf" srcId="{4FAD1CC3-B0D5-433A-8129-9F372B152EB0}" destId="{F6CDC589-28E3-4EBE-AC38-E9570F76FE64}" srcOrd="0" destOrd="0" presId="urn:microsoft.com/office/officeart/2024/3/layout/verticalVisualTextBlock1"/>
    <dgm:cxn modelId="{CD5F0342-54D3-400D-8710-5F0D569DE6F2}" type="presParOf" srcId="{F6CDC589-28E3-4EBE-AC38-E9570F76FE64}" destId="{121638D5-03DA-4985-9332-68259CA37D0F}" srcOrd="0" destOrd="0" presId="urn:microsoft.com/office/officeart/2024/3/layout/verticalVisualTextBlock1"/>
    <dgm:cxn modelId="{D874D477-D869-45DD-9182-0910698A57F4}" type="presParOf" srcId="{F6CDC589-28E3-4EBE-AC38-E9570F76FE64}" destId="{FF12BC47-F3F6-4C19-9DEF-7CB40A79861D}" srcOrd="1" destOrd="0" presId="urn:microsoft.com/office/officeart/2024/3/layout/verticalVisualTextBlock1"/>
    <dgm:cxn modelId="{11898FCD-4A93-4DCA-A420-8C6E89449DFC}" type="presParOf" srcId="{F6CDC589-28E3-4EBE-AC38-E9570F76FE64}" destId="{D88F7BF1-F398-40C8-9E69-0E4F56FD9061}" srcOrd="2" destOrd="0" presId="urn:microsoft.com/office/officeart/2024/3/layout/verticalVisualTextBlock1"/>
    <dgm:cxn modelId="{215BC741-B1AD-45B4-85CB-3C4ADF2F8422}" type="presParOf" srcId="{4FAD1CC3-B0D5-433A-8129-9F372B152EB0}" destId="{A393FE63-9D8A-4225-AF7A-29B71F1F5233}" srcOrd="1" destOrd="0" presId="urn:microsoft.com/office/officeart/2024/3/layout/verticalVisualTextBlock1"/>
    <dgm:cxn modelId="{BB885214-B9D8-4A48-A108-5FA475DF34EF}" type="presParOf" srcId="{4FAD1CC3-B0D5-433A-8129-9F372B152EB0}" destId="{D6E7B072-B94E-4F76-B412-1B64A45483B0}" srcOrd="2" destOrd="0" presId="urn:microsoft.com/office/officeart/2024/3/layout/verticalVisualTextBlock1"/>
    <dgm:cxn modelId="{ED813282-8D37-47BA-A1A7-B2924F4DEAF9}" type="presParOf" srcId="{D6E7B072-B94E-4F76-B412-1B64A45483B0}" destId="{844C6BBD-4448-4A9D-9824-9BC4EADF4FE4}" srcOrd="0" destOrd="0" presId="urn:microsoft.com/office/officeart/2024/3/layout/verticalVisualTextBlock1"/>
    <dgm:cxn modelId="{FB649FE2-A7BA-4B38-B124-192BBD9D1C21}" type="presParOf" srcId="{D6E7B072-B94E-4F76-B412-1B64A45483B0}" destId="{3A8D17E1-B80E-4A10-AB35-3054969601E7}" srcOrd="1" destOrd="0" presId="urn:microsoft.com/office/officeart/2024/3/layout/verticalVisualTextBlock1"/>
    <dgm:cxn modelId="{42F6AD63-16AC-474B-8A4B-742A957A3844}" type="presParOf" srcId="{D6E7B072-B94E-4F76-B412-1B64A45483B0}" destId="{058D7895-3A4E-4859-AF83-D0D8718CFD12}" srcOrd="2" destOrd="0" presId="urn:microsoft.com/office/officeart/2024/3/layout/verticalVisualTextBlock1"/>
    <dgm:cxn modelId="{97F22D0A-FACE-4E85-8D32-80A1E1AC6292}" type="presParOf" srcId="{4FAD1CC3-B0D5-433A-8129-9F372B152EB0}" destId="{EBC8F0B6-5324-4489-9911-E187B2BF5449}" srcOrd="3" destOrd="0" presId="urn:microsoft.com/office/officeart/2024/3/layout/verticalVisualTextBlock1"/>
    <dgm:cxn modelId="{31C73A7B-37A1-4FB9-8E7B-DB7AD4126BE7}" type="presParOf" srcId="{4FAD1CC3-B0D5-433A-8129-9F372B152EB0}" destId="{16FEC422-AA91-4AD3-8D7D-0AB483995BAE}" srcOrd="4" destOrd="0" presId="urn:microsoft.com/office/officeart/2024/3/layout/verticalVisualTextBlock1"/>
    <dgm:cxn modelId="{F1605224-817F-4A9E-A1BB-0AF9D39C58CA}" type="presParOf" srcId="{16FEC422-AA91-4AD3-8D7D-0AB483995BAE}" destId="{F2C46890-49E9-41F1-8267-DF4C14AF2353}" srcOrd="0" destOrd="0" presId="urn:microsoft.com/office/officeart/2024/3/layout/verticalVisualTextBlock1"/>
    <dgm:cxn modelId="{A1DEC1BF-1784-48C1-A870-20F256244028}" type="presParOf" srcId="{16FEC422-AA91-4AD3-8D7D-0AB483995BAE}" destId="{FEFC75E6-13A7-4D49-AEE9-1CB2F701E638}" srcOrd="1" destOrd="0" presId="urn:microsoft.com/office/officeart/2024/3/layout/verticalVisualTextBlock1"/>
    <dgm:cxn modelId="{2A0D480D-6078-4D38-9040-81B0B2A602BC}" type="presParOf" srcId="{16FEC422-AA91-4AD3-8D7D-0AB483995BAE}" destId="{8DA74F1F-21B7-475B-9AAE-CCE82380CFC8}"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638D5-03DA-4985-9332-68259CA37D0F}">
      <dsp:nvSpPr>
        <dsp:cNvPr id="0" name=""/>
        <dsp:cNvSpPr/>
      </dsp:nvSpPr>
      <dsp:spPr>
        <a:xfrm>
          <a:off x="0" y="0"/>
          <a:ext cx="1610980" cy="16109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015" r="2728" b="-7"/>
          <a:stretch/>
        </a:blipFill>
        <a:ln>
          <a:noFill/>
        </a:ln>
        <a:effectLst/>
      </dsp:spPr>
      <dsp:style>
        <a:lnRef idx="0">
          <a:scrgbClr r="0" g="0" b="0"/>
        </a:lnRef>
        <a:fillRef idx="3">
          <a:scrgbClr r="0" g="0" b="0"/>
        </a:fillRef>
        <a:effectRef idx="2">
          <a:scrgbClr r="0" g="0" b="0"/>
        </a:effectRef>
        <a:fontRef idx="minor">
          <a:schemeClr val="lt1"/>
        </a:fontRef>
      </dsp:style>
    </dsp:sp>
    <dsp:sp modelId="{FF12BC47-F3F6-4C19-9DEF-7CB40A79861D}">
      <dsp:nvSpPr>
        <dsp:cNvPr id="0" name=""/>
        <dsp:cNvSpPr/>
      </dsp:nvSpPr>
      <dsp:spPr>
        <a:xfrm>
          <a:off x="1790980" y="0"/>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MX" sz="1800" kern="1200"/>
            <a:t>Representación de datos</a:t>
          </a:r>
        </a:p>
      </dsp:txBody>
      <dsp:txXfrm>
        <a:off x="1790980" y="0"/>
        <a:ext cx="5800878" cy="363528"/>
      </dsp:txXfrm>
    </dsp:sp>
    <dsp:sp modelId="{D88F7BF1-F398-40C8-9E69-0E4F56FD9061}">
      <dsp:nvSpPr>
        <dsp:cNvPr id="0" name=""/>
        <dsp:cNvSpPr/>
      </dsp:nvSpPr>
      <dsp:spPr>
        <a:xfrm>
          <a:off x="1790980" y="363528"/>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MX" sz="1400" kern="1200"/>
            <a:t>Los modelos de vectores usan magnitudes y direcciones para representar datos en espacios multidimensionales.</a:t>
          </a:r>
        </a:p>
      </dsp:txBody>
      <dsp:txXfrm>
        <a:off x="1790980" y="363528"/>
        <a:ext cx="5800878" cy="1247452"/>
      </dsp:txXfrm>
    </dsp:sp>
    <dsp:sp modelId="{844C6BBD-4448-4A9D-9824-9BC4EADF4FE4}">
      <dsp:nvSpPr>
        <dsp:cNvPr id="0" name=""/>
        <dsp:cNvSpPr/>
      </dsp:nvSpPr>
      <dsp:spPr>
        <a:xfrm>
          <a:off x="0" y="1739859"/>
          <a:ext cx="1610980" cy="16109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r="-11" b="-11"/>
          <a:stretch/>
        </a:blipFill>
        <a:ln>
          <a:noFill/>
        </a:ln>
        <a:effectLst/>
      </dsp:spPr>
      <dsp:style>
        <a:lnRef idx="0">
          <a:scrgbClr r="0" g="0" b="0"/>
        </a:lnRef>
        <a:fillRef idx="3">
          <a:scrgbClr r="0" g="0" b="0"/>
        </a:fillRef>
        <a:effectRef idx="2">
          <a:scrgbClr r="0" g="0" b="0"/>
        </a:effectRef>
        <a:fontRef idx="minor">
          <a:schemeClr val="lt1"/>
        </a:fontRef>
      </dsp:style>
    </dsp:sp>
    <dsp:sp modelId="{3A8D17E1-B80E-4A10-AB35-3054969601E7}">
      <dsp:nvSpPr>
        <dsp:cNvPr id="0" name=""/>
        <dsp:cNvSpPr/>
      </dsp:nvSpPr>
      <dsp:spPr>
        <a:xfrm>
          <a:off x="1790980" y="1739859"/>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MX" sz="1800" kern="1200"/>
            <a:t>Captura de relaciones complejas</a:t>
          </a:r>
        </a:p>
      </dsp:txBody>
      <dsp:txXfrm>
        <a:off x="1790980" y="1739859"/>
        <a:ext cx="5800878" cy="363528"/>
      </dsp:txXfrm>
    </dsp:sp>
    <dsp:sp modelId="{058D7895-3A4E-4859-AF83-D0D8718CFD12}">
      <dsp:nvSpPr>
        <dsp:cNvPr id="0" name=""/>
        <dsp:cNvSpPr/>
      </dsp:nvSpPr>
      <dsp:spPr>
        <a:xfrm>
          <a:off x="1790980" y="2103387"/>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MX" sz="1400" kern="1200"/>
            <a:t>Permiten captar relaciones complejas entre datos usando la dirección y magnitud de los vectores.</a:t>
          </a:r>
        </a:p>
      </dsp:txBody>
      <dsp:txXfrm>
        <a:off x="1790980" y="2103387"/>
        <a:ext cx="5800878" cy="1247452"/>
      </dsp:txXfrm>
    </dsp:sp>
    <dsp:sp modelId="{F2C46890-49E9-41F1-8267-DF4C14AF2353}">
      <dsp:nvSpPr>
        <dsp:cNvPr id="0" name=""/>
        <dsp:cNvSpPr/>
      </dsp:nvSpPr>
      <dsp:spPr>
        <a:xfrm>
          <a:off x="0" y="3479718"/>
          <a:ext cx="1610980" cy="16109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3353" r="9901" b="6"/>
          <a:stretch/>
        </a:blipFill>
        <a:ln>
          <a:noFill/>
        </a:ln>
        <a:effectLst/>
      </dsp:spPr>
      <dsp:style>
        <a:lnRef idx="0">
          <a:scrgbClr r="0" g="0" b="0"/>
        </a:lnRef>
        <a:fillRef idx="3">
          <a:scrgbClr r="0" g="0" b="0"/>
        </a:fillRef>
        <a:effectRef idx="2">
          <a:scrgbClr r="0" g="0" b="0"/>
        </a:effectRef>
        <a:fontRef idx="minor">
          <a:schemeClr val="lt1"/>
        </a:fontRef>
      </dsp:style>
    </dsp:sp>
    <dsp:sp modelId="{FEFC75E6-13A7-4D49-AEE9-1CB2F701E638}">
      <dsp:nvSpPr>
        <dsp:cNvPr id="0" name=""/>
        <dsp:cNvSpPr/>
      </dsp:nvSpPr>
      <dsp:spPr>
        <a:xfrm>
          <a:off x="1790980" y="3479718"/>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MX" sz="1800" kern="1200"/>
            <a:t>Operaciones matemáticas precisas</a:t>
          </a:r>
        </a:p>
      </dsp:txBody>
      <dsp:txXfrm>
        <a:off x="1790980" y="3479718"/>
        <a:ext cx="5800878" cy="363528"/>
      </dsp:txXfrm>
    </dsp:sp>
    <dsp:sp modelId="{8DA74F1F-21B7-475B-9AAE-CCE82380CFC8}">
      <dsp:nvSpPr>
        <dsp:cNvPr id="0" name=""/>
        <dsp:cNvSpPr/>
      </dsp:nvSpPr>
      <dsp:spPr>
        <a:xfrm>
          <a:off x="1790980" y="3843246"/>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MX" sz="1400" kern="1200"/>
            <a:t>Facilitan operaciones matemáticas exactas para análisis y procesamiento de datos.</a:t>
          </a:r>
        </a:p>
      </dsp:txBody>
      <dsp:txXfrm>
        <a:off x="1790980" y="3843246"/>
        <a:ext cx="5800878" cy="1247452"/>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498EDD5-FE79-AB12-78EE-78DEB796573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6D60C9FD-4E89-4AAD-4A3C-4EB5E1F82E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505267-8F40-4A5B-806C-35C64449E8D6}" type="datetime1">
              <a:rPr lang="es-MX" smtClean="0"/>
              <a:t>07/08/2025</a:t>
            </a:fld>
            <a:endParaRPr lang="es-MX"/>
          </a:p>
        </p:txBody>
      </p:sp>
      <p:sp>
        <p:nvSpPr>
          <p:cNvPr id="4" name="Marcador de pie de página 3">
            <a:extLst>
              <a:ext uri="{FF2B5EF4-FFF2-40B4-BE49-F238E27FC236}">
                <a16:creationId xmlns:a16="http://schemas.microsoft.com/office/drawing/2014/main" id="{DB577129-A00B-142A-A3F4-104414C3FF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A03CE480-0BE2-250B-D0A9-7BA83B8D0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C70089-E3C6-4314-ABDC-51A584038541}" type="slidenum">
              <a:rPr lang="es-MX" smtClean="0"/>
              <a:t>‹Nº›</a:t>
            </a:fld>
            <a:endParaRPr lang="es-MX"/>
          </a:p>
        </p:txBody>
      </p:sp>
    </p:spTree>
    <p:extLst>
      <p:ext uri="{BB962C8B-B14F-4D97-AF65-F5344CB8AC3E}">
        <p14:creationId xmlns:p14="http://schemas.microsoft.com/office/powerpoint/2010/main" val="3945736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1C2A63E-AC03-4FF8-BE60-543974565F08}" type="datetime1">
              <a:rPr lang="es-MX" noProof="0" smtClean="0"/>
              <a:t>07/08/2025</a:t>
            </a:fld>
            <a:endParaRPr lang="es-MX" noProof="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0C2C40-CB1C-4820-9151-EC51EC2E7E0F}" type="slidenum">
              <a:rPr lang="es-MX" noProof="0" smtClean="0"/>
              <a:t>‹Nº›</a:t>
            </a:fld>
            <a:endParaRPr lang="es-MX" noProof="0"/>
          </a:p>
        </p:txBody>
      </p:sp>
    </p:spTree>
    <p:extLst>
      <p:ext uri="{BB962C8B-B14F-4D97-AF65-F5344CB8AC3E}">
        <p14:creationId xmlns:p14="http://schemas.microsoft.com/office/powerpoint/2010/main" val="931058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El contenido generado por IA puede ser incorrecto.
---
Esta presentación aborda los diferentes tipos de modelos vectoriales, sus fundamentos matemáticos y sus aplicaciones en múltiples disciplinas. Profundizaremos en modelos euclidianos, variantes y su uso en análisis de datos, reconocimiento de patrones, recuperación de información y sistemas recomendadores.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a:t>
            </a:fld>
            <a:endParaRPr lang="es-MX" noProof="0"/>
          </a:p>
        </p:txBody>
      </p:sp>
    </p:spTree>
    <p:extLst>
      <p:ext uri="{BB962C8B-B14F-4D97-AF65-F5344CB8AC3E}">
        <p14:creationId xmlns:p14="http://schemas.microsoft.com/office/powerpoint/2010/main" val="329020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Este modelo se usa para resolver problemas geométricos clásicos y modernos, así como para analizar datos en clustering, clasificación y visualización, facilitando la interpretación y segmentación de información compleja.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10</a:t>
            </a:fld>
            <a:endParaRPr lang="es-MX" noProof="0"/>
          </a:p>
        </p:txBody>
      </p:sp>
    </p:spTree>
    <p:extLst>
      <p:ext uri="{BB962C8B-B14F-4D97-AF65-F5344CB8AC3E}">
        <p14:creationId xmlns:p14="http://schemas.microsoft.com/office/powerpoint/2010/main" val="3035498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La distancia de Manhattan mide la distancia entre dos puntos sumando las diferencias absolutas de sus coordenadas. Es útil en entornos urbanos y problemas donde el movimiento es restringido a rutas ortogonales.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11</a:t>
            </a:fld>
            <a:endParaRPr lang="es-MX" noProof="0"/>
          </a:p>
        </p:txBody>
      </p:sp>
    </p:spTree>
    <p:extLst>
      <p:ext uri="{BB962C8B-B14F-4D97-AF65-F5344CB8AC3E}">
        <p14:creationId xmlns:p14="http://schemas.microsoft.com/office/powerpoint/2010/main" val="2024596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La distancia de Minkowski generaliza las distancias euclidiana y de Manhattan mediante un parámetro p, permitiendo ajustar la métrica según las necesidades específicas del problema a resolver.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12</a:t>
            </a:fld>
            <a:endParaRPr lang="es-MX" noProof="0"/>
          </a:p>
        </p:txBody>
      </p:sp>
    </p:spTree>
    <p:extLst>
      <p:ext uri="{BB962C8B-B14F-4D97-AF65-F5344CB8AC3E}">
        <p14:creationId xmlns:p14="http://schemas.microsoft.com/office/powerpoint/2010/main" val="16554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modelos ponderados asignan diferentes pesos a las dimensiones de los vectores para reflejar la importancia relativa de cada característica, mejorando la precisión y relevancia en aplicaciones como búsqueda y análisis.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13</a:t>
            </a:fld>
            <a:endParaRPr lang="es-MX" noProof="0"/>
          </a:p>
        </p:txBody>
      </p:sp>
    </p:spTree>
    <p:extLst>
      <p:ext uri="{BB962C8B-B14F-4D97-AF65-F5344CB8AC3E}">
        <p14:creationId xmlns:p14="http://schemas.microsoft.com/office/powerpoint/2010/main" val="911773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modelos vectoriales permiten representar documentos y consultas como vectores, facilitando la comparación y recuperación eficiente de información relevante en grandes bases de datos y motores de búsqueda.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14</a:t>
            </a:fld>
            <a:endParaRPr lang="es-MX" noProof="0"/>
          </a:p>
        </p:txBody>
      </p:sp>
    </p:spTree>
    <p:extLst>
      <p:ext uri="{BB962C8B-B14F-4D97-AF65-F5344CB8AC3E}">
        <p14:creationId xmlns:p14="http://schemas.microsoft.com/office/powerpoint/2010/main" val="1884136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En aprendizaje automático, los modelos vectoriales son clave para caracterizar datos y entrenar algoritmos que identifican patrones, clasifican información y realizan predicciones basadas en características vectoriales.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15</a:t>
            </a:fld>
            <a:endParaRPr lang="es-MX" noProof="0"/>
          </a:p>
        </p:txBody>
      </p:sp>
    </p:spTree>
    <p:extLst>
      <p:ext uri="{BB962C8B-B14F-4D97-AF65-F5344CB8AC3E}">
        <p14:creationId xmlns:p14="http://schemas.microsoft.com/office/powerpoint/2010/main" val="3175846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Estos modelos permiten evaluar la similitud entre usuarios o ítems para ofrecer recomendaciones personalizadas, mejorando la experiencia del usuario en plataformas digitales y aplicaciones comerciales.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16</a:t>
            </a:fld>
            <a:endParaRPr lang="es-MX" noProof="0"/>
          </a:p>
        </p:txBody>
      </p:sp>
    </p:spTree>
    <p:extLst>
      <p:ext uri="{BB962C8B-B14F-4D97-AF65-F5344CB8AC3E}">
        <p14:creationId xmlns:p14="http://schemas.microsoft.com/office/powerpoint/2010/main" val="30559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Los modelos vectoriales son herramientas fundamentales que permiten representar y analizar datos en múltiples formatos y campos. Su variedad y aplicaciones prácticas los hacen indispensables en la ciencia, tecnología y análisis avanzado de información.</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17</a:t>
            </a:fld>
            <a:endParaRPr lang="es-MX" noProof="0"/>
          </a:p>
        </p:txBody>
      </p:sp>
    </p:spTree>
    <p:extLst>
      <p:ext uri="{BB962C8B-B14F-4D97-AF65-F5344CB8AC3E}">
        <p14:creationId xmlns:p14="http://schemas.microsoft.com/office/powerpoint/2010/main" val="71107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modelos vectoriales representan entidades mediante vectores en espacios matemáticos. Estos modelos permiten cuantificar relaciones, medir similitudes y diferencias, facilitando el análisis estructurado y la manipulación de datos en diversas áreas.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2</a:t>
            </a:fld>
            <a:endParaRPr lang="es-MX" noProof="0"/>
          </a:p>
        </p:txBody>
      </p:sp>
    </p:spTree>
    <p:extLst>
      <p:ext uri="{BB962C8B-B14F-4D97-AF65-F5344CB8AC3E}">
        <p14:creationId xmlns:p14="http://schemas.microsoft.com/office/powerpoint/2010/main" val="1711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El VSM representa documentos y consultas como vectores en un espacio multidimensional para facilitar la recuperación de información y comparación mediante similitudes.
Origen de imagen: biblioteca de contenido de Microsoft 365
</a:t>
            </a:r>
          </a:p>
        </p:txBody>
      </p:sp>
      <p:sp>
        <p:nvSpPr>
          <p:cNvPr id="4" name="Marcador de número de diapositiva 3"/>
          <p:cNvSpPr>
            <a:spLocks noGrp="1"/>
          </p:cNvSpPr>
          <p:nvPr>
            <p:ph type="sldNum" sz="quarter" idx="5"/>
          </p:nvPr>
        </p:nvSpPr>
        <p:spPr/>
        <p:txBody>
          <a:bodyPr/>
          <a:lstStyle/>
          <a:p>
            <a:fld id="{3FEF9FC7-8471-413F-9A04-2EE73D8CA246}" type="slidenum">
              <a:rPr lang="es-MX" smtClean="0"/>
              <a:t>3</a:t>
            </a:fld>
            <a:endParaRPr lang="es-MX"/>
          </a:p>
        </p:txBody>
      </p:sp>
    </p:spTree>
    <p:extLst>
      <p:ext uri="{BB962C8B-B14F-4D97-AF65-F5344CB8AC3E}">
        <p14:creationId xmlns:p14="http://schemas.microsoft.com/office/powerpoint/2010/main" val="225156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modelos de vectores son fundamentales en áreas como la física, la informática y la ingeniería, donde permiten modelar fenómenos complejos, procesar grandes volúmenes de datos y mejorar algoritmos de inteligencia artificial.
Origen de imagen: biblioteca de contenido de Microsoft 365
</a:t>
            </a:r>
          </a:p>
        </p:txBody>
      </p:sp>
      <p:sp>
        <p:nvSpPr>
          <p:cNvPr id="4" name="Marcador de número de diapositiva 3"/>
          <p:cNvSpPr>
            <a:spLocks noGrp="1"/>
          </p:cNvSpPr>
          <p:nvPr>
            <p:ph type="sldNum" sz="quarter" idx="5"/>
          </p:nvPr>
        </p:nvSpPr>
        <p:spPr/>
        <p:txBody>
          <a:bodyPr/>
          <a:lstStyle/>
          <a:p>
            <a:fld id="{3FEF9FC7-8471-413F-9A04-2EE73D8CA246}" type="slidenum">
              <a:rPr lang="es-MX" smtClean="0"/>
              <a:t>4</a:t>
            </a:fld>
            <a:endParaRPr lang="es-MX"/>
          </a:p>
        </p:txBody>
      </p:sp>
    </p:spTree>
    <p:extLst>
      <p:ext uri="{BB962C8B-B14F-4D97-AF65-F5344CB8AC3E}">
        <p14:creationId xmlns:p14="http://schemas.microsoft.com/office/powerpoint/2010/main" val="187491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modelos de vectores representan datos o conceptos mediante magnitudes y direcciones en un espacio multidimensional. Esto permite captar relaciones complejas y realizar operaciones matemáticas precisas.
Origen de imagen: biblioteca de contenido de Microsoft 365
</a:t>
            </a:r>
          </a:p>
        </p:txBody>
      </p:sp>
      <p:sp>
        <p:nvSpPr>
          <p:cNvPr id="4" name="Marcador de número de diapositiva 3"/>
          <p:cNvSpPr>
            <a:spLocks noGrp="1"/>
          </p:cNvSpPr>
          <p:nvPr>
            <p:ph type="sldNum" sz="quarter" idx="5"/>
          </p:nvPr>
        </p:nvSpPr>
        <p:spPr/>
        <p:txBody>
          <a:bodyPr/>
          <a:lstStyle/>
          <a:p>
            <a:fld id="{3FEF9FC7-8471-413F-9A04-2EE73D8CA246}" type="slidenum">
              <a:rPr lang="es-MX" smtClean="0"/>
              <a:t>5</a:t>
            </a:fld>
            <a:endParaRPr lang="es-MX"/>
          </a:p>
        </p:txBody>
      </p:sp>
    </p:spTree>
    <p:extLst>
      <p:ext uri="{BB962C8B-B14F-4D97-AF65-F5344CB8AC3E}">
        <p14:creationId xmlns:p14="http://schemas.microsoft.com/office/powerpoint/2010/main" val="411368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En matemáticas, los modelos vectoriales son esenciales para el álgebra lineal y geometría analítica. En ciencias aplicadas, se utilizan para modelar fenómenos, procesar señales e implementar algoritmos en inteligencia artificial y análisis computacional.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6</a:t>
            </a:fld>
            <a:endParaRPr lang="es-MX" noProof="0"/>
          </a:p>
        </p:txBody>
      </p:sp>
    </p:spTree>
    <p:extLst>
      <p:ext uri="{BB962C8B-B14F-4D97-AF65-F5344CB8AC3E}">
        <p14:creationId xmlns:p14="http://schemas.microsoft.com/office/powerpoint/2010/main" val="211307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En física, los vectores son esenciales para describir fuerzas, velocidades y otras magnitudes que tienen dirección y sentido, facilitando el análisis y la predicción de comportamientos físicos.
Origen de imagen: biblioteca de contenido de Microsoft 365
</a:t>
            </a:r>
          </a:p>
        </p:txBody>
      </p:sp>
      <p:sp>
        <p:nvSpPr>
          <p:cNvPr id="4" name="Marcador de número de diapositiva 3"/>
          <p:cNvSpPr>
            <a:spLocks noGrp="1"/>
          </p:cNvSpPr>
          <p:nvPr>
            <p:ph type="sldNum" sz="quarter" idx="5"/>
          </p:nvPr>
        </p:nvSpPr>
        <p:spPr/>
        <p:txBody>
          <a:bodyPr/>
          <a:lstStyle/>
          <a:p>
            <a:fld id="{3FEF9FC7-8471-413F-9A04-2EE73D8CA246}" type="slidenum">
              <a:rPr lang="es-MX" smtClean="0"/>
              <a:t>7</a:t>
            </a:fld>
            <a:endParaRPr lang="es-MX"/>
          </a:p>
        </p:txBody>
      </p:sp>
    </p:spTree>
    <p:extLst>
      <p:ext uri="{BB962C8B-B14F-4D97-AF65-F5344CB8AC3E}">
        <p14:creationId xmlns:p14="http://schemas.microsoft.com/office/powerpoint/2010/main" val="1029128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El espacio euclidiano es un espacio vectorial con una métrica basada en la distancia euclidiana. Permite representar puntos y objetos con coordenadas y medir distancias lineales, formando la base para muchas aplicaciones geométricas y analíticas.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8</a:t>
            </a:fld>
            <a:endParaRPr lang="es-MX" noProof="0"/>
          </a:p>
        </p:txBody>
      </p:sp>
    </p:spTree>
    <p:extLst>
      <p:ext uri="{BB962C8B-B14F-4D97-AF65-F5344CB8AC3E}">
        <p14:creationId xmlns:p14="http://schemas.microsoft.com/office/powerpoint/2010/main" val="57967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La distancia euclidiana se calcula mediante la raíz cuadrada de la suma de las diferencias al cuadrado entre las coordenadas correspondientes de dos vectores. Es una medida intuitiva de proximidad en espacios multidimensionales.
Origen de imagen: biblioteca de contenido de Microsoft 365
</a:t>
            </a:r>
          </a:p>
        </p:txBody>
      </p:sp>
      <p:sp>
        <p:nvSpPr>
          <p:cNvPr id="4" name="Marcador de número de diapositiva 3"/>
          <p:cNvSpPr>
            <a:spLocks noGrp="1"/>
          </p:cNvSpPr>
          <p:nvPr>
            <p:ph type="sldNum" sz="quarter" idx="5"/>
          </p:nvPr>
        </p:nvSpPr>
        <p:spPr/>
        <p:txBody>
          <a:bodyPr/>
          <a:lstStyle/>
          <a:p>
            <a:pPr rtl="0"/>
            <a:fld id="{BC0C2C40-CB1C-4820-9151-EC51EC2E7E0F}" type="slidenum">
              <a:rPr lang="es-MX" noProof="0" smtClean="0"/>
              <a:t>9</a:t>
            </a:fld>
            <a:endParaRPr lang="es-MX" noProof="0"/>
          </a:p>
        </p:txBody>
      </p:sp>
    </p:spTree>
    <p:extLst>
      <p:ext uri="{BB962C8B-B14F-4D97-AF65-F5344CB8AC3E}">
        <p14:creationId xmlns:p14="http://schemas.microsoft.com/office/powerpoint/2010/main" val="4243406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rtlCol="0">
            <a:normAutofit/>
          </a:bodyPr>
          <a:lstStyle>
            <a:lvl1pPr>
              <a:defRPr sz="6600" b="0">
                <a:solidFill>
                  <a:schemeClr val="tx1"/>
                </a:solidFill>
              </a:defRPr>
            </a:lvl1pPr>
          </a:lstStyle>
          <a:p>
            <a:pPr rtl="0"/>
            <a:r>
              <a:rPr lang="es-ES" noProof="0"/>
              <a:t>Haga clic para modificar el estilo de título del patrón</a:t>
            </a:r>
            <a:endParaRPr lang="es-MX" noProof="0"/>
          </a:p>
        </p:txBody>
      </p:sp>
      <p:pic>
        <p:nvPicPr>
          <p:cNvPr id="8" name="Imagen 7" descr="Interfaz gráfica de usuario&#10;&#10;Descripción generada automáticamente">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289720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289423-CD2E-4FE4-A0A5-BF1DF9A8B222}"/>
              </a:ext>
            </a:extLst>
          </p:cNvPr>
          <p:cNvSpPr>
            <a:spLocks noGrp="1"/>
          </p:cNvSpPr>
          <p:nvPr>
            <p:ph type="title"/>
          </p:nvPr>
        </p:nvSpPr>
        <p:spPr>
          <a:xfrm>
            <a:off x="838200" y="365125"/>
            <a:ext cx="10515600" cy="1325563"/>
          </a:xfrm>
          <a:prstGeom prst="rect">
            <a:avLst/>
          </a:prstGeom>
        </p:spPr>
        <p:txBody>
          <a:bodyPr rtlCol="0"/>
          <a:lstStyle/>
          <a:p>
            <a:pPr rtl="0"/>
            <a:r>
              <a:rPr lang="es-ES" noProof="0"/>
              <a:t>Haga clic para modificar el estilo de título del patrón</a:t>
            </a:r>
            <a:endParaRPr lang="es-MX" noProof="0"/>
          </a:p>
        </p:txBody>
      </p:sp>
      <p:sp>
        <p:nvSpPr>
          <p:cNvPr id="3" name="Marcador de posición de texto vertical 2">
            <a:extLst>
              <a:ext uri="{FF2B5EF4-FFF2-40B4-BE49-F238E27FC236}">
                <a16:creationId xmlns:a16="http://schemas.microsoft.com/office/drawing/2014/main" id="{FD721021-E600-4985-9CB7-C91662580291}"/>
              </a:ext>
            </a:extLst>
          </p:cNvPr>
          <p:cNvSpPr>
            <a:spLocks noGrp="1"/>
          </p:cNvSpPr>
          <p:nvPr>
            <p:ph type="body" orient="vert" idx="1"/>
          </p:nvPr>
        </p:nvSpPr>
        <p:spPr>
          <a:xfrm>
            <a:off x="838200" y="1825625"/>
            <a:ext cx="10515600" cy="4351338"/>
          </a:xfrm>
          <a:prstGeom prst="rect">
            <a:avLst/>
          </a:prstGeo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fecha 3">
            <a:extLst>
              <a:ext uri="{FF2B5EF4-FFF2-40B4-BE49-F238E27FC236}">
                <a16:creationId xmlns:a16="http://schemas.microsoft.com/office/drawing/2014/main" id="{3CBF65E1-9312-40C9-B537-2EF2373A3D58}"/>
              </a:ext>
            </a:extLst>
          </p:cNvPr>
          <p:cNvSpPr>
            <a:spLocks noGrp="1"/>
          </p:cNvSpPr>
          <p:nvPr>
            <p:ph type="dt" sz="half" idx="10"/>
          </p:nvPr>
        </p:nvSpPr>
        <p:spPr/>
        <p:txBody>
          <a:bodyPr rtlCol="0"/>
          <a:lstStyle/>
          <a:p>
            <a:pPr rtl="0"/>
            <a:fld id="{9A1095BD-2D6F-4C94-B78D-4BA24B78BE5F}" type="datetime1">
              <a:rPr lang="es-MX" noProof="0" smtClean="0"/>
              <a:t>07/08/2025</a:t>
            </a:fld>
            <a:endParaRPr lang="es-MX" noProof="0"/>
          </a:p>
        </p:txBody>
      </p:sp>
      <p:sp>
        <p:nvSpPr>
          <p:cNvPr id="5" name="Marcador de pie de página 4">
            <a:extLst>
              <a:ext uri="{FF2B5EF4-FFF2-40B4-BE49-F238E27FC236}">
                <a16:creationId xmlns:a16="http://schemas.microsoft.com/office/drawing/2014/main" id="{9727D5D2-711E-4128-B02F-A2F5F3B7B68D}"/>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FA8A264A-3B0E-4789-8D33-E3B8BB427F16}"/>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56706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75CD398-88C4-4D5A-B800-66982108964E}"/>
              </a:ext>
            </a:extLst>
          </p:cNvPr>
          <p:cNvSpPr>
            <a:spLocks noGrp="1"/>
          </p:cNvSpPr>
          <p:nvPr>
            <p:ph type="title" orient="vert"/>
          </p:nvPr>
        </p:nvSpPr>
        <p:spPr>
          <a:xfrm>
            <a:off x="8724900" y="365125"/>
            <a:ext cx="2628900" cy="5811838"/>
          </a:xfrm>
          <a:prstGeom prst="rect">
            <a:avLst/>
          </a:prstGeom>
        </p:spPr>
        <p:txBody>
          <a:bodyPr vert="eaVert" rtlCol="0"/>
          <a:lstStyle/>
          <a:p>
            <a:pPr rtl="0"/>
            <a:r>
              <a:rPr lang="es-ES" noProof="0"/>
              <a:t>Haga clic para modificar el estilo de título del patrón</a:t>
            </a:r>
            <a:endParaRPr lang="es-MX" noProof="0"/>
          </a:p>
        </p:txBody>
      </p:sp>
      <p:sp>
        <p:nvSpPr>
          <p:cNvPr id="3" name="Marcador de posición de texto vertical 2">
            <a:extLst>
              <a:ext uri="{FF2B5EF4-FFF2-40B4-BE49-F238E27FC236}">
                <a16:creationId xmlns:a16="http://schemas.microsoft.com/office/drawing/2014/main" id="{CA0AE657-6D14-4EC6-AF23-3733CA7ECAF9}"/>
              </a:ext>
            </a:extLst>
          </p:cNvPr>
          <p:cNvSpPr>
            <a:spLocks noGrp="1"/>
          </p:cNvSpPr>
          <p:nvPr>
            <p:ph type="body" orient="vert" idx="1"/>
          </p:nvPr>
        </p:nvSpPr>
        <p:spPr>
          <a:xfrm>
            <a:off x="838200" y="365125"/>
            <a:ext cx="7734300" cy="5811838"/>
          </a:xfrm>
          <a:prstGeom prst="rect">
            <a:avLst/>
          </a:prstGeo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fecha 3">
            <a:extLst>
              <a:ext uri="{FF2B5EF4-FFF2-40B4-BE49-F238E27FC236}">
                <a16:creationId xmlns:a16="http://schemas.microsoft.com/office/drawing/2014/main" id="{5C013624-5ED1-471D-B870-97A863791322}"/>
              </a:ext>
            </a:extLst>
          </p:cNvPr>
          <p:cNvSpPr>
            <a:spLocks noGrp="1"/>
          </p:cNvSpPr>
          <p:nvPr>
            <p:ph type="dt" sz="half" idx="10"/>
          </p:nvPr>
        </p:nvSpPr>
        <p:spPr/>
        <p:txBody>
          <a:bodyPr rtlCol="0"/>
          <a:lstStyle/>
          <a:p>
            <a:pPr rtl="0"/>
            <a:fld id="{93A3F6A2-DF51-4D55-B5E3-408D4E3D00E8}" type="datetime1">
              <a:rPr lang="es-MX" noProof="0" smtClean="0"/>
              <a:t>07/08/2025</a:t>
            </a:fld>
            <a:endParaRPr lang="es-MX" noProof="0"/>
          </a:p>
        </p:txBody>
      </p:sp>
      <p:sp>
        <p:nvSpPr>
          <p:cNvPr id="5" name="Marcador de pie de página 4">
            <a:extLst>
              <a:ext uri="{FF2B5EF4-FFF2-40B4-BE49-F238E27FC236}">
                <a16:creationId xmlns:a16="http://schemas.microsoft.com/office/drawing/2014/main" id="{B3A089F5-C44A-423E-A411-0170507EB571}"/>
              </a:ext>
            </a:extLst>
          </p:cNvPr>
          <p:cNvSpPr>
            <a:spLocks noGrp="1"/>
          </p:cNvSpPr>
          <p:nvPr>
            <p:ph type="ftr" sz="quarter" idx="11"/>
          </p:nvPr>
        </p:nvSpPr>
        <p:spPr/>
        <p:txBody>
          <a:bodyPr rtlCol="0"/>
          <a:lstStyle/>
          <a:p>
            <a:pPr rtl="0"/>
            <a:endParaRPr lang="es-MX" noProof="0"/>
          </a:p>
        </p:txBody>
      </p:sp>
      <p:sp>
        <p:nvSpPr>
          <p:cNvPr id="6" name="Marcador de número de diapositiva 5">
            <a:extLst>
              <a:ext uri="{FF2B5EF4-FFF2-40B4-BE49-F238E27FC236}">
                <a16:creationId xmlns:a16="http://schemas.microsoft.com/office/drawing/2014/main" id="{FEA2F323-E5A0-4612-B41A-6BBC2FFFEB2E}"/>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1156236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8/7/2025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66724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72A72F24-C2F4-A848-9526-6DDE3032300C}"/>
              </a:ext>
            </a:extLst>
          </p:cNvPr>
          <p:cNvSpPr>
            <a:spLocks noGrp="1"/>
          </p:cNvSpPr>
          <p:nvPr>
            <p:ph sz="quarter" idx="10"/>
          </p:nvPr>
        </p:nvSpPr>
        <p:spPr>
          <a:xfrm>
            <a:off x="444500" y="1460500"/>
            <a:ext cx="5327904" cy="3977640"/>
          </a:xfrm>
          <a:prstGeom prst="rect">
            <a:avLst/>
          </a:prstGeom>
        </p:spPr>
        <p:txBody>
          <a:bodyPr vert="horz" lIns="91440" tIns="45720" rIns="91440" bIns="45720" rtlCol="0">
            <a:normAutofit/>
          </a:bodyPr>
          <a:lstStyle>
            <a:lvl1pPr>
              <a:lnSpc>
                <a:spcPct val="100000"/>
              </a:lnSpc>
              <a:defRPr lang="en-US" sz="1400" smtClean="0">
                <a:solidFill>
                  <a:schemeClr val="tx1">
                    <a:lumMod val="75000"/>
                    <a:lumOff val="25000"/>
                  </a:schemeClr>
                </a:solidFill>
              </a:defRPr>
            </a:lvl1pPr>
            <a:lvl2pPr>
              <a:lnSpc>
                <a:spcPct val="100000"/>
              </a:lnSpc>
              <a:defRPr lang="en-US" sz="1400" smtClean="0">
                <a:solidFill>
                  <a:schemeClr val="tx1">
                    <a:lumMod val="75000"/>
                    <a:lumOff val="25000"/>
                  </a:schemeClr>
                </a:solidFill>
              </a:defRPr>
            </a:lvl2pPr>
            <a:lvl3pPr>
              <a:lnSpc>
                <a:spcPct val="100000"/>
              </a:lnSpc>
              <a:defRPr lang="en-US" sz="1400" smtClean="0">
                <a:solidFill>
                  <a:schemeClr val="tx1">
                    <a:lumMod val="75000"/>
                    <a:lumOff val="25000"/>
                  </a:schemeClr>
                </a:solidFill>
              </a:defRPr>
            </a:lvl3pPr>
            <a:lvl4pPr>
              <a:lnSpc>
                <a:spcPct val="100000"/>
              </a:lnSpc>
              <a:defRPr lang="en-US" sz="1400" smtClean="0">
                <a:solidFill>
                  <a:schemeClr val="tx1">
                    <a:lumMod val="75000"/>
                    <a:lumOff val="25000"/>
                  </a:schemeClr>
                </a:solidFill>
              </a:defRPr>
            </a:lvl4pPr>
            <a:lvl5pPr>
              <a:lnSpc>
                <a:spcPct val="100000"/>
              </a:lnSpc>
              <a:defRPr lang="en-US" sz="14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endParaRPr lang="es-MX" noProof="0"/>
          </a:p>
        </p:txBody>
      </p:sp>
      <p:sp>
        <p:nvSpPr>
          <p:cNvPr id="9" name="Marcador de fecha 3">
            <a:extLst>
              <a:ext uri="{FF2B5EF4-FFF2-40B4-BE49-F238E27FC236}">
                <a16:creationId xmlns:a16="http://schemas.microsoft.com/office/drawing/2014/main" id="{0B5A9DDA-5C61-C94F-9C1E-F412423AF3E7}"/>
              </a:ext>
            </a:extLst>
          </p:cNvPr>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D1D7B879-DB92-4F7E-89A0-251D0539E6AF}" type="datetime1">
              <a:rPr lang="es-MX" noProof="0" smtClean="0"/>
              <a:t>07/08/2025</a:t>
            </a:fld>
            <a:endParaRPr lang="es-MX" noProof="0"/>
          </a:p>
        </p:txBody>
      </p:sp>
      <p:sp>
        <p:nvSpPr>
          <p:cNvPr id="10" name="Marcador de pie de página 4">
            <a:extLst>
              <a:ext uri="{FF2B5EF4-FFF2-40B4-BE49-F238E27FC236}">
                <a16:creationId xmlns:a16="http://schemas.microsoft.com/office/drawing/2014/main" id="{AB9CE1BE-CD51-BD42-A659-2F084EB57DE7}"/>
              </a:ext>
            </a:extLst>
          </p:cNvPr>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MX" noProof="0"/>
          </a:p>
        </p:txBody>
      </p:sp>
      <p:sp>
        <p:nvSpPr>
          <p:cNvPr id="11" name="Marcador de número de diapositiva 5">
            <a:extLst>
              <a:ext uri="{FF2B5EF4-FFF2-40B4-BE49-F238E27FC236}">
                <a16:creationId xmlns:a16="http://schemas.microsoft.com/office/drawing/2014/main" id="{F2707C4E-5419-8141-80B3-E4B112655C23}"/>
              </a:ext>
            </a:extLst>
          </p:cNvPr>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MX" noProof="0" smtClean="0"/>
              <a:pPr rtl="0"/>
              <a:t>‹Nº›</a:t>
            </a:fld>
            <a:endParaRPr lang="es-MX" noProof="0"/>
          </a:p>
        </p:txBody>
      </p:sp>
      <p:cxnSp>
        <p:nvCxnSpPr>
          <p:cNvPr id="12" name="Conector recto 11">
            <a:extLst>
              <a:ext uri="{FF2B5EF4-FFF2-40B4-BE49-F238E27FC236}">
                <a16:creationId xmlns:a16="http://schemas.microsoft.com/office/drawing/2014/main" id="{06D362EF-E079-514F-814C-6085176CA7AD}"/>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13" name="Título 1">
            <a:extLst>
              <a:ext uri="{FF2B5EF4-FFF2-40B4-BE49-F238E27FC236}">
                <a16:creationId xmlns:a16="http://schemas.microsoft.com/office/drawing/2014/main" id="{2AC75DAD-32BC-CC41-8DF4-9E68DB31CFAC}"/>
              </a:ext>
            </a:extLst>
          </p:cNvPr>
          <p:cNvSpPr>
            <a:spLocks noGrp="1"/>
          </p:cNvSpPr>
          <p:nvPr>
            <p:ph type="title"/>
          </p:nvPr>
        </p:nvSpPr>
        <p:spPr>
          <a:xfrm>
            <a:off x="444500" y="430609"/>
            <a:ext cx="9146972" cy="640080"/>
          </a:xfrm>
          <a:prstGeom prst="rect">
            <a:avLst/>
          </a:prstGeom>
        </p:spPr>
        <p:txBody>
          <a:bodyPr rtlCol="0">
            <a:normAutofit/>
          </a:bodyPr>
          <a:lstStyle>
            <a:lvl1pPr>
              <a:defRPr sz="2800"/>
            </a:lvl1pPr>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336217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la sección">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0EAB2A1-27FC-7D46-BBF1-72410CED554C}"/>
              </a:ext>
            </a:extLst>
          </p:cNvPr>
          <p:cNvSpPr>
            <a:spLocks noGrp="1"/>
          </p:cNvSpPr>
          <p:nvPr>
            <p:ph sz="quarter" idx="13"/>
          </p:nvPr>
        </p:nvSpPr>
        <p:spPr>
          <a:xfrm>
            <a:off x="450596" y="2560320"/>
            <a:ext cx="9445752" cy="3977640"/>
          </a:xfrm>
          <a:prstGeom prst="rect">
            <a:avLst/>
          </a:prstGeom>
        </p:spPr>
        <p:txBody>
          <a:bodyPr vert="horz" lIns="91440" tIns="45720" rIns="91440" bIns="45720" rtlCol="0">
            <a:normAutofit/>
          </a:bodyPr>
          <a:lstStyle>
            <a:lvl1pPr>
              <a:defRPr lang="en-US" sz="2400" smtClean="0">
                <a:solidFill>
                  <a:schemeClr val="tx1">
                    <a:lumMod val="75000"/>
                    <a:lumOff val="25000"/>
                  </a:schemeClr>
                </a:solidFill>
                <a:latin typeface="+mn-lt"/>
              </a:defRPr>
            </a:lvl1pPr>
            <a:lvl2pPr>
              <a:defRPr lang="en-US" sz="1200" dirty="0" smtClean="0">
                <a:solidFill>
                  <a:schemeClr val="tx1">
                    <a:lumMod val="75000"/>
                    <a:lumOff val="25000"/>
                  </a:schemeClr>
                </a:solidFill>
                <a:latin typeface="+mn-lt"/>
              </a:defRPr>
            </a:lvl2pPr>
            <a:lvl3pPr>
              <a:defRPr lang="en-US" sz="1200" dirty="0" smtClean="0">
                <a:solidFill>
                  <a:schemeClr val="tx1">
                    <a:lumMod val="75000"/>
                    <a:lumOff val="25000"/>
                  </a:schemeClr>
                </a:solidFill>
                <a:latin typeface="+mn-lt"/>
              </a:defRPr>
            </a:lvl3pPr>
            <a:lvl4pPr>
              <a:defRPr lang="en-US" sz="1200" dirty="0" smtClean="0">
                <a:solidFill>
                  <a:schemeClr val="tx1">
                    <a:lumMod val="75000"/>
                    <a:lumOff val="25000"/>
                  </a:schemeClr>
                </a:solidFill>
                <a:latin typeface="+mn-lt"/>
              </a:defRPr>
            </a:lvl4pPr>
            <a:lvl5pPr>
              <a:defRPr lang="en-US" sz="1200" dirty="0">
                <a:solidFill>
                  <a:schemeClr val="tx1">
                    <a:lumMod val="75000"/>
                    <a:lumOff val="25000"/>
                  </a:schemeClr>
                </a:solidFill>
                <a:latin typeface="+mn-lt"/>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endParaRPr lang="es-MX" noProof="0"/>
          </a:p>
        </p:txBody>
      </p:sp>
      <p:cxnSp>
        <p:nvCxnSpPr>
          <p:cNvPr id="8" name="Conector recto 7">
            <a:extLst>
              <a:ext uri="{FF2B5EF4-FFF2-40B4-BE49-F238E27FC236}">
                <a16:creationId xmlns:a16="http://schemas.microsoft.com/office/drawing/2014/main" id="{1170A3AA-4210-FB4E-9790-9D6891AFF655}"/>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ítulo 1">
            <a:extLst>
              <a:ext uri="{FF2B5EF4-FFF2-40B4-BE49-F238E27FC236}">
                <a16:creationId xmlns:a16="http://schemas.microsoft.com/office/drawing/2014/main" id="{28B6F196-1924-E341-B33B-77AEF4A875CF}"/>
              </a:ext>
            </a:extLst>
          </p:cNvPr>
          <p:cNvSpPr>
            <a:spLocks noGrp="1"/>
          </p:cNvSpPr>
          <p:nvPr>
            <p:ph type="title"/>
          </p:nvPr>
        </p:nvSpPr>
        <p:spPr>
          <a:xfrm>
            <a:off x="444500" y="430609"/>
            <a:ext cx="9146972" cy="640080"/>
          </a:xfrm>
          <a:prstGeom prst="rect">
            <a:avLst/>
          </a:prstGeom>
        </p:spPr>
        <p:txBody>
          <a:bodyPr rtlCol="0">
            <a:normAutofit/>
          </a:bodyPr>
          <a:lstStyle>
            <a:lvl1pPr>
              <a:defRPr sz="2800"/>
            </a:lvl1pPr>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2736486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BE2BF-67D0-421C-B0EA-C2FDA38E908E}"/>
              </a:ext>
            </a:extLst>
          </p:cNvPr>
          <p:cNvSpPr>
            <a:spLocks noGrp="1"/>
          </p:cNvSpPr>
          <p:nvPr>
            <p:ph type="title"/>
          </p:nvPr>
        </p:nvSpPr>
        <p:spPr>
          <a:xfrm>
            <a:off x="838200" y="365125"/>
            <a:ext cx="10515600" cy="1325563"/>
          </a:xfrm>
          <a:prstGeom prst="rect">
            <a:avLst/>
          </a:prstGeom>
        </p:spPr>
        <p:txBody>
          <a:bodyPr rtlCol="0"/>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19ED459D-4DBB-4B08-B28E-38CB294598EB}"/>
              </a:ext>
            </a:extLst>
          </p:cNvPr>
          <p:cNvSpPr>
            <a:spLocks noGrp="1"/>
          </p:cNvSpPr>
          <p:nvPr>
            <p:ph sz="half" idx="1"/>
          </p:nvPr>
        </p:nvSpPr>
        <p:spPr>
          <a:xfrm>
            <a:off x="838200" y="1825625"/>
            <a:ext cx="5181601" cy="4351338"/>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contenido 3">
            <a:extLst>
              <a:ext uri="{FF2B5EF4-FFF2-40B4-BE49-F238E27FC236}">
                <a16:creationId xmlns:a16="http://schemas.microsoft.com/office/drawing/2014/main" id="{619D5826-9D5D-45F7-9039-C9593873510D}"/>
              </a:ext>
            </a:extLst>
          </p:cNvPr>
          <p:cNvSpPr>
            <a:spLocks noGrp="1"/>
          </p:cNvSpPr>
          <p:nvPr>
            <p:ph sz="half" idx="2"/>
          </p:nvPr>
        </p:nvSpPr>
        <p:spPr>
          <a:xfrm>
            <a:off x="6172200" y="1825625"/>
            <a:ext cx="5181601" cy="4351338"/>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fecha 4">
            <a:extLst>
              <a:ext uri="{FF2B5EF4-FFF2-40B4-BE49-F238E27FC236}">
                <a16:creationId xmlns:a16="http://schemas.microsoft.com/office/drawing/2014/main" id="{C3C35230-6E6B-4AE2-A238-476A2293EE28}"/>
              </a:ext>
            </a:extLst>
          </p:cNvPr>
          <p:cNvSpPr>
            <a:spLocks noGrp="1"/>
          </p:cNvSpPr>
          <p:nvPr>
            <p:ph type="dt" sz="half" idx="10"/>
          </p:nvPr>
        </p:nvSpPr>
        <p:spPr/>
        <p:txBody>
          <a:bodyPr rtlCol="0"/>
          <a:lstStyle/>
          <a:p>
            <a:pPr rtl="0"/>
            <a:fld id="{F3597D2B-C196-4B48-8A8F-D73EC5DA8CC3}" type="datetime1">
              <a:rPr lang="es-MX" noProof="0" smtClean="0"/>
              <a:t>07/08/2025</a:t>
            </a:fld>
            <a:endParaRPr lang="es-MX" noProof="0"/>
          </a:p>
        </p:txBody>
      </p:sp>
      <p:sp>
        <p:nvSpPr>
          <p:cNvPr id="6" name="Marcador de posición de pie de página 5">
            <a:extLst>
              <a:ext uri="{FF2B5EF4-FFF2-40B4-BE49-F238E27FC236}">
                <a16:creationId xmlns:a16="http://schemas.microsoft.com/office/drawing/2014/main" id="{B3EC195B-3566-4F5A-8A17-C0D96E0DC8AB}"/>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B5A64FFA-F5D7-4974-90D5-37C1E4F5D4C4}"/>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128401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93013-51BB-4A17-B3BD-969427C676BB}"/>
              </a:ext>
            </a:extLst>
          </p:cNvPr>
          <p:cNvSpPr>
            <a:spLocks noGrp="1"/>
          </p:cNvSpPr>
          <p:nvPr>
            <p:ph type="title"/>
          </p:nvPr>
        </p:nvSpPr>
        <p:spPr>
          <a:xfrm>
            <a:off x="839788" y="365125"/>
            <a:ext cx="10515600" cy="1325563"/>
          </a:xfrm>
          <a:prstGeom prst="rect">
            <a:avLst/>
          </a:prstGeom>
        </p:spPr>
        <p:txBody>
          <a:bodyPr rtlCol="0"/>
          <a:lstStyle/>
          <a:p>
            <a:pPr rtl="0"/>
            <a:r>
              <a:rPr lang="es-ES" noProof="0"/>
              <a:t>Haga clic para modificar el estilo de título del patrón</a:t>
            </a:r>
            <a:endParaRPr lang="es-MX" noProof="0"/>
          </a:p>
        </p:txBody>
      </p:sp>
      <p:sp>
        <p:nvSpPr>
          <p:cNvPr id="3" name="Marcador de texto 2">
            <a:extLst>
              <a:ext uri="{FF2B5EF4-FFF2-40B4-BE49-F238E27FC236}">
                <a16:creationId xmlns:a16="http://schemas.microsoft.com/office/drawing/2014/main" id="{E965D238-163E-4CA0-8D72-013A528AF55D}"/>
              </a:ext>
            </a:extLst>
          </p:cNvPr>
          <p:cNvSpPr>
            <a:spLocks noGrp="1"/>
          </p:cNvSpPr>
          <p:nvPr>
            <p:ph type="body" idx="1"/>
          </p:nvPr>
        </p:nvSpPr>
        <p:spPr>
          <a:xfrm>
            <a:off x="839789" y="1681164"/>
            <a:ext cx="5157787" cy="823912"/>
          </a:xfrm>
          <a:prstGeom prst="rect">
            <a:avLst/>
          </a:prstGeom>
        </p:spPr>
        <p:txBody>
          <a:bodyPr rtlCol="0"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rtl="0"/>
            <a:r>
              <a:rPr lang="es-ES" noProof="0"/>
              <a:t>Haga clic para modificar los estilos de texto del patrón</a:t>
            </a:r>
          </a:p>
        </p:txBody>
      </p:sp>
      <p:sp>
        <p:nvSpPr>
          <p:cNvPr id="4" name="Marcador de contenido 3">
            <a:extLst>
              <a:ext uri="{FF2B5EF4-FFF2-40B4-BE49-F238E27FC236}">
                <a16:creationId xmlns:a16="http://schemas.microsoft.com/office/drawing/2014/main" id="{9974BFD3-F57E-442B-B0D6-44B28B98ABBA}"/>
              </a:ext>
            </a:extLst>
          </p:cNvPr>
          <p:cNvSpPr>
            <a:spLocks noGrp="1"/>
          </p:cNvSpPr>
          <p:nvPr>
            <p:ph sz="half" idx="2"/>
          </p:nvPr>
        </p:nvSpPr>
        <p:spPr>
          <a:xfrm>
            <a:off x="839789" y="2505075"/>
            <a:ext cx="5157787" cy="3684588"/>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5" name="Marcador de texto 4">
            <a:extLst>
              <a:ext uri="{FF2B5EF4-FFF2-40B4-BE49-F238E27FC236}">
                <a16:creationId xmlns:a16="http://schemas.microsoft.com/office/drawing/2014/main" id="{FD6C678E-A9F6-402F-AB68-0001BA3C2376}"/>
              </a:ext>
            </a:extLst>
          </p:cNvPr>
          <p:cNvSpPr>
            <a:spLocks noGrp="1"/>
          </p:cNvSpPr>
          <p:nvPr>
            <p:ph type="body" sz="quarter" idx="3"/>
          </p:nvPr>
        </p:nvSpPr>
        <p:spPr>
          <a:xfrm>
            <a:off x="6172201" y="1681164"/>
            <a:ext cx="5183188" cy="823912"/>
          </a:xfrm>
          <a:prstGeom prst="rect">
            <a:avLst/>
          </a:prstGeom>
        </p:spPr>
        <p:txBody>
          <a:bodyPr rtlCol="0"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3" indent="0">
              <a:buNone/>
              <a:defRPr sz="1600" b="1"/>
            </a:lvl5pPr>
            <a:lvl6pPr marL="2285978" indent="0">
              <a:buNone/>
              <a:defRPr sz="1600" b="1"/>
            </a:lvl6pPr>
            <a:lvl7pPr marL="2743174" indent="0">
              <a:buNone/>
              <a:defRPr sz="1600" b="1"/>
            </a:lvl7pPr>
            <a:lvl8pPr marL="3200370" indent="0">
              <a:buNone/>
              <a:defRPr sz="1600" b="1"/>
            </a:lvl8pPr>
            <a:lvl9pPr marL="3657565" indent="0">
              <a:buNone/>
              <a:defRPr sz="1600" b="1"/>
            </a:lvl9pPr>
          </a:lstStyle>
          <a:p>
            <a:pPr lvl="0" rtl="0"/>
            <a:r>
              <a:rPr lang="es-ES" noProof="0"/>
              <a:t>Haga clic para modificar los estilos de texto del patrón</a:t>
            </a:r>
          </a:p>
        </p:txBody>
      </p:sp>
      <p:sp>
        <p:nvSpPr>
          <p:cNvPr id="6" name="Marcador de contenido 5">
            <a:extLst>
              <a:ext uri="{FF2B5EF4-FFF2-40B4-BE49-F238E27FC236}">
                <a16:creationId xmlns:a16="http://schemas.microsoft.com/office/drawing/2014/main" id="{AAC1CE1F-0133-4A8E-9510-3927C275ADB7}"/>
              </a:ext>
            </a:extLst>
          </p:cNvPr>
          <p:cNvSpPr>
            <a:spLocks noGrp="1"/>
          </p:cNvSpPr>
          <p:nvPr>
            <p:ph sz="quarter" idx="4"/>
          </p:nvPr>
        </p:nvSpPr>
        <p:spPr>
          <a:xfrm>
            <a:off x="6172201" y="2505075"/>
            <a:ext cx="5183188" cy="3684588"/>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7" name="Marcador de fecha 6">
            <a:extLst>
              <a:ext uri="{FF2B5EF4-FFF2-40B4-BE49-F238E27FC236}">
                <a16:creationId xmlns:a16="http://schemas.microsoft.com/office/drawing/2014/main" id="{3A812791-1A66-47A2-B8AB-CF2C8494CA0A}"/>
              </a:ext>
            </a:extLst>
          </p:cNvPr>
          <p:cNvSpPr>
            <a:spLocks noGrp="1"/>
          </p:cNvSpPr>
          <p:nvPr>
            <p:ph type="dt" sz="half" idx="10"/>
          </p:nvPr>
        </p:nvSpPr>
        <p:spPr/>
        <p:txBody>
          <a:bodyPr rtlCol="0"/>
          <a:lstStyle/>
          <a:p>
            <a:pPr rtl="0"/>
            <a:fld id="{63228F18-82D7-416B-822F-F90BEBADB8B6}" type="datetime1">
              <a:rPr lang="es-MX" noProof="0" smtClean="0"/>
              <a:t>07/08/2025</a:t>
            </a:fld>
            <a:endParaRPr lang="es-MX" noProof="0"/>
          </a:p>
        </p:txBody>
      </p:sp>
      <p:sp>
        <p:nvSpPr>
          <p:cNvPr id="8" name="Marcador de pie de página 7">
            <a:extLst>
              <a:ext uri="{FF2B5EF4-FFF2-40B4-BE49-F238E27FC236}">
                <a16:creationId xmlns:a16="http://schemas.microsoft.com/office/drawing/2014/main" id="{4433D370-BE25-4CF9-8D18-A8B0D6286AC1}"/>
              </a:ext>
            </a:extLst>
          </p:cNvPr>
          <p:cNvSpPr>
            <a:spLocks noGrp="1"/>
          </p:cNvSpPr>
          <p:nvPr>
            <p:ph type="ftr" sz="quarter" idx="11"/>
          </p:nvPr>
        </p:nvSpPr>
        <p:spPr/>
        <p:txBody>
          <a:bodyPr rtlCol="0"/>
          <a:lstStyle/>
          <a:p>
            <a:pPr rtl="0"/>
            <a:endParaRPr lang="es-MX" noProof="0"/>
          </a:p>
        </p:txBody>
      </p:sp>
      <p:sp>
        <p:nvSpPr>
          <p:cNvPr id="9" name="Marcador de número de diapositiva 8">
            <a:extLst>
              <a:ext uri="{FF2B5EF4-FFF2-40B4-BE49-F238E27FC236}">
                <a16:creationId xmlns:a16="http://schemas.microsoft.com/office/drawing/2014/main" id="{5CFF9EFB-2082-4B18-8532-2E058DF98F6F}"/>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379332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A482C-C319-43FD-93FF-980D21E2E196}"/>
              </a:ext>
            </a:extLst>
          </p:cNvPr>
          <p:cNvSpPr>
            <a:spLocks noGrp="1"/>
          </p:cNvSpPr>
          <p:nvPr>
            <p:ph type="title"/>
          </p:nvPr>
        </p:nvSpPr>
        <p:spPr>
          <a:xfrm>
            <a:off x="838200" y="365125"/>
            <a:ext cx="10515600" cy="1325563"/>
          </a:xfrm>
          <a:prstGeom prst="rect">
            <a:avLst/>
          </a:prstGeom>
        </p:spPr>
        <p:txBody>
          <a:bodyPr rtlCol="0"/>
          <a:lstStyle/>
          <a:p>
            <a:pPr rtl="0"/>
            <a:r>
              <a:rPr lang="es-ES" noProof="0"/>
              <a:t>Haga clic para modificar el estilo de título del patrón</a:t>
            </a:r>
            <a:endParaRPr lang="es-MX" noProof="0"/>
          </a:p>
        </p:txBody>
      </p:sp>
      <p:sp>
        <p:nvSpPr>
          <p:cNvPr id="3" name="Marcador de fecha 2">
            <a:extLst>
              <a:ext uri="{FF2B5EF4-FFF2-40B4-BE49-F238E27FC236}">
                <a16:creationId xmlns:a16="http://schemas.microsoft.com/office/drawing/2014/main" id="{4203A496-9194-4AF3-A700-304E648B30AF}"/>
              </a:ext>
            </a:extLst>
          </p:cNvPr>
          <p:cNvSpPr>
            <a:spLocks noGrp="1"/>
          </p:cNvSpPr>
          <p:nvPr>
            <p:ph type="dt" sz="half" idx="10"/>
          </p:nvPr>
        </p:nvSpPr>
        <p:spPr/>
        <p:txBody>
          <a:bodyPr rtlCol="0"/>
          <a:lstStyle/>
          <a:p>
            <a:pPr rtl="0"/>
            <a:fld id="{BF75BBF6-87F1-4259-ACE2-18F6CF7F572C}" type="datetime1">
              <a:rPr lang="es-MX" noProof="0" smtClean="0"/>
              <a:t>07/08/2025</a:t>
            </a:fld>
            <a:endParaRPr lang="es-MX" noProof="0"/>
          </a:p>
        </p:txBody>
      </p:sp>
      <p:sp>
        <p:nvSpPr>
          <p:cNvPr id="4" name="Marcador de pie de página 3">
            <a:extLst>
              <a:ext uri="{FF2B5EF4-FFF2-40B4-BE49-F238E27FC236}">
                <a16:creationId xmlns:a16="http://schemas.microsoft.com/office/drawing/2014/main" id="{5303CEB3-10DB-4C6B-B786-6EA61FEAF4ED}"/>
              </a:ext>
            </a:extLst>
          </p:cNvPr>
          <p:cNvSpPr>
            <a:spLocks noGrp="1"/>
          </p:cNvSpPr>
          <p:nvPr>
            <p:ph type="ftr" sz="quarter" idx="11"/>
          </p:nvPr>
        </p:nvSpPr>
        <p:spPr/>
        <p:txBody>
          <a:bodyPr rtlCol="0"/>
          <a:lstStyle/>
          <a:p>
            <a:pPr rtl="0"/>
            <a:endParaRPr lang="es-MX" noProof="0"/>
          </a:p>
        </p:txBody>
      </p:sp>
      <p:sp>
        <p:nvSpPr>
          <p:cNvPr id="5" name="Marcador de número de diapositiva 4">
            <a:extLst>
              <a:ext uri="{FF2B5EF4-FFF2-40B4-BE49-F238E27FC236}">
                <a16:creationId xmlns:a16="http://schemas.microsoft.com/office/drawing/2014/main" id="{E36A844B-2D32-4E86-8B10-61DBDBE59C29}"/>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398374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121782B-EB6A-4988-856E-D6637A15B30A}"/>
              </a:ext>
            </a:extLst>
          </p:cNvPr>
          <p:cNvSpPr>
            <a:spLocks noGrp="1"/>
          </p:cNvSpPr>
          <p:nvPr>
            <p:ph type="dt" sz="half" idx="10"/>
          </p:nvPr>
        </p:nvSpPr>
        <p:spPr/>
        <p:txBody>
          <a:bodyPr rtlCol="0"/>
          <a:lstStyle/>
          <a:p>
            <a:pPr rtl="0"/>
            <a:fld id="{2D0193F4-B3A5-4614-9212-3A3F22F60B66}" type="datetime1">
              <a:rPr lang="es-MX" noProof="0" smtClean="0"/>
              <a:t>07/08/2025</a:t>
            </a:fld>
            <a:endParaRPr lang="es-MX" noProof="0"/>
          </a:p>
        </p:txBody>
      </p:sp>
      <p:sp>
        <p:nvSpPr>
          <p:cNvPr id="3" name="Marcador de pie de página 2">
            <a:extLst>
              <a:ext uri="{FF2B5EF4-FFF2-40B4-BE49-F238E27FC236}">
                <a16:creationId xmlns:a16="http://schemas.microsoft.com/office/drawing/2014/main" id="{161005B5-4499-443A-AEC7-4504692A5F99}"/>
              </a:ext>
            </a:extLst>
          </p:cNvPr>
          <p:cNvSpPr>
            <a:spLocks noGrp="1"/>
          </p:cNvSpPr>
          <p:nvPr>
            <p:ph type="ftr" sz="quarter" idx="11"/>
          </p:nvPr>
        </p:nvSpPr>
        <p:spPr/>
        <p:txBody>
          <a:bodyPr rtlCol="0"/>
          <a:lstStyle/>
          <a:p>
            <a:pPr rtl="0"/>
            <a:endParaRPr lang="es-MX" noProof="0"/>
          </a:p>
        </p:txBody>
      </p:sp>
      <p:sp>
        <p:nvSpPr>
          <p:cNvPr id="4" name="Marcador de número de diapositiva 3">
            <a:extLst>
              <a:ext uri="{FF2B5EF4-FFF2-40B4-BE49-F238E27FC236}">
                <a16:creationId xmlns:a16="http://schemas.microsoft.com/office/drawing/2014/main" id="{275E9E49-7000-42FC-9389-8FC847AA8505}"/>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218306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3EFE04-76D2-4EE9-82B4-6CF8BDAEF1A2}"/>
              </a:ext>
            </a:extLst>
          </p:cNvPr>
          <p:cNvSpPr>
            <a:spLocks noGrp="1"/>
          </p:cNvSpPr>
          <p:nvPr>
            <p:ph type="title"/>
          </p:nvPr>
        </p:nvSpPr>
        <p:spPr>
          <a:xfrm>
            <a:off x="839789" y="457200"/>
            <a:ext cx="3932237" cy="1600200"/>
          </a:xfrm>
          <a:prstGeom prst="rect">
            <a:avLst/>
          </a:prstGeo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contenido 2">
            <a:extLst>
              <a:ext uri="{FF2B5EF4-FFF2-40B4-BE49-F238E27FC236}">
                <a16:creationId xmlns:a16="http://schemas.microsoft.com/office/drawing/2014/main" id="{6C0215A4-C64A-4FDE-8E67-809F9ECFC281}"/>
              </a:ext>
            </a:extLst>
          </p:cNvPr>
          <p:cNvSpPr>
            <a:spLocks noGrp="1"/>
          </p:cNvSpPr>
          <p:nvPr>
            <p:ph idx="1"/>
          </p:nvPr>
        </p:nvSpPr>
        <p:spPr>
          <a:xfrm>
            <a:off x="5183189" y="987426"/>
            <a:ext cx="6172200" cy="4873625"/>
          </a:xfrm>
          <a:prstGeom prst="rect">
            <a:avLst/>
          </a:prstGeo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MX" noProof="0"/>
          </a:p>
        </p:txBody>
      </p:sp>
      <p:sp>
        <p:nvSpPr>
          <p:cNvPr id="4" name="Marcador de texto 3">
            <a:extLst>
              <a:ext uri="{FF2B5EF4-FFF2-40B4-BE49-F238E27FC236}">
                <a16:creationId xmlns:a16="http://schemas.microsoft.com/office/drawing/2014/main" id="{30899654-FEE0-4F7C-9F7E-E61364191555}"/>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610672D7-560C-46F5-B38A-5864AF61BD82}"/>
              </a:ext>
            </a:extLst>
          </p:cNvPr>
          <p:cNvSpPr>
            <a:spLocks noGrp="1"/>
          </p:cNvSpPr>
          <p:nvPr>
            <p:ph type="dt" sz="half" idx="10"/>
          </p:nvPr>
        </p:nvSpPr>
        <p:spPr/>
        <p:txBody>
          <a:bodyPr rtlCol="0"/>
          <a:lstStyle/>
          <a:p>
            <a:pPr rtl="0"/>
            <a:fld id="{DB93246C-3CD3-489B-86D0-90FB76E7C5ED}" type="datetime1">
              <a:rPr lang="es-MX" noProof="0" smtClean="0"/>
              <a:t>07/08/2025</a:t>
            </a:fld>
            <a:endParaRPr lang="es-MX" noProof="0"/>
          </a:p>
        </p:txBody>
      </p:sp>
      <p:sp>
        <p:nvSpPr>
          <p:cNvPr id="6" name="Marcador de posición de pie de página 5">
            <a:extLst>
              <a:ext uri="{FF2B5EF4-FFF2-40B4-BE49-F238E27FC236}">
                <a16:creationId xmlns:a16="http://schemas.microsoft.com/office/drawing/2014/main" id="{83333971-AB39-461C-BCDD-6F82E9DF4F5D}"/>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B7E7803C-62B5-41B0-9BE1-73F066620140}"/>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26308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7523E-938F-438E-ACC4-357650D6A3F1}"/>
              </a:ext>
            </a:extLst>
          </p:cNvPr>
          <p:cNvSpPr>
            <a:spLocks noGrp="1"/>
          </p:cNvSpPr>
          <p:nvPr>
            <p:ph type="title"/>
          </p:nvPr>
        </p:nvSpPr>
        <p:spPr>
          <a:xfrm>
            <a:off x="839789" y="457200"/>
            <a:ext cx="3932237" cy="1600200"/>
          </a:xfrm>
          <a:prstGeom prst="rect">
            <a:avLst/>
          </a:prstGeom>
        </p:spPr>
        <p:txBody>
          <a:bodyPr rtlCol="0" anchor="b"/>
          <a:lstStyle>
            <a:lvl1pPr>
              <a:defRPr sz="3200"/>
            </a:lvl1pPr>
          </a:lstStyle>
          <a:p>
            <a:pPr rtl="0"/>
            <a:r>
              <a:rPr lang="es-ES" noProof="0"/>
              <a:t>Haga clic para modificar el estilo de título del patrón</a:t>
            </a:r>
            <a:endParaRPr lang="es-MX" noProof="0"/>
          </a:p>
        </p:txBody>
      </p:sp>
      <p:sp>
        <p:nvSpPr>
          <p:cNvPr id="3" name="Marcador de posición de imagen 2">
            <a:extLst>
              <a:ext uri="{FF2B5EF4-FFF2-40B4-BE49-F238E27FC236}">
                <a16:creationId xmlns:a16="http://schemas.microsoft.com/office/drawing/2014/main" id="{CFC72DA9-4F67-4E76-B94A-2A066F0CC926}"/>
              </a:ext>
            </a:extLst>
          </p:cNvPr>
          <p:cNvSpPr>
            <a:spLocks noGrp="1"/>
          </p:cNvSpPr>
          <p:nvPr>
            <p:ph type="pic" idx="1"/>
          </p:nvPr>
        </p:nvSpPr>
        <p:spPr>
          <a:xfrm>
            <a:off x="5183189" y="987426"/>
            <a:ext cx="6172200" cy="4873625"/>
          </a:xfrm>
          <a:prstGeom prst="rect">
            <a:avLst/>
          </a:prstGeom>
        </p:spPr>
        <p:txBody>
          <a:bodyPr rtlCol="0"/>
          <a:lstStyle>
            <a:lvl1pPr marL="0" indent="0">
              <a:buNone/>
              <a:defRPr sz="3200"/>
            </a:lvl1pPr>
            <a:lvl2pPr marL="457196" indent="0">
              <a:buNone/>
              <a:defRPr sz="2800"/>
            </a:lvl2pPr>
            <a:lvl3pPr marL="914391" indent="0">
              <a:buNone/>
              <a:defRPr sz="2400"/>
            </a:lvl3pPr>
            <a:lvl4pPr marL="1371587" indent="0">
              <a:buNone/>
              <a:defRPr sz="2000"/>
            </a:lvl4pPr>
            <a:lvl5pPr marL="1828783" indent="0">
              <a:buNone/>
              <a:defRPr sz="2000"/>
            </a:lvl5pPr>
            <a:lvl6pPr marL="2285978" indent="0">
              <a:buNone/>
              <a:defRPr sz="2000"/>
            </a:lvl6pPr>
            <a:lvl7pPr marL="2743174" indent="0">
              <a:buNone/>
              <a:defRPr sz="2000"/>
            </a:lvl7pPr>
            <a:lvl8pPr marL="3200370" indent="0">
              <a:buNone/>
              <a:defRPr sz="2000"/>
            </a:lvl8pPr>
            <a:lvl9pPr marL="3657565" indent="0">
              <a:buNone/>
              <a:defRPr sz="2000"/>
            </a:lvl9pPr>
          </a:lstStyle>
          <a:p>
            <a:pPr rtl="0"/>
            <a:r>
              <a:rPr lang="es-ES" noProof="0"/>
              <a:t>Haga clic en el icono para agregar una imagen</a:t>
            </a:r>
            <a:endParaRPr lang="es-MX" noProof="0"/>
          </a:p>
        </p:txBody>
      </p:sp>
      <p:sp>
        <p:nvSpPr>
          <p:cNvPr id="4" name="Marcador de texto 3">
            <a:extLst>
              <a:ext uri="{FF2B5EF4-FFF2-40B4-BE49-F238E27FC236}">
                <a16:creationId xmlns:a16="http://schemas.microsoft.com/office/drawing/2014/main" id="{76E2FDD4-868B-425C-9784-E80DB7C0150E}"/>
              </a:ext>
            </a:extLst>
          </p:cNvPr>
          <p:cNvSpPr>
            <a:spLocks noGrp="1"/>
          </p:cNvSpPr>
          <p:nvPr>
            <p:ph type="body" sz="half" idx="2"/>
          </p:nvPr>
        </p:nvSpPr>
        <p:spPr>
          <a:xfrm>
            <a:off x="839789" y="2057401"/>
            <a:ext cx="3932237" cy="3811588"/>
          </a:xfrm>
          <a:prstGeom prst="rect">
            <a:avLst/>
          </a:prstGeom>
        </p:spPr>
        <p:txBody>
          <a:bodyPr rtlCol="0"/>
          <a:lstStyle>
            <a:lvl1pPr marL="0" indent="0">
              <a:buNone/>
              <a:defRPr sz="1600"/>
            </a:lvl1pPr>
            <a:lvl2pPr marL="457196" indent="0">
              <a:buNone/>
              <a:defRPr sz="1400"/>
            </a:lvl2pPr>
            <a:lvl3pPr marL="914391" indent="0">
              <a:buNone/>
              <a:defRPr sz="1200"/>
            </a:lvl3pPr>
            <a:lvl4pPr marL="1371587" indent="0">
              <a:buNone/>
              <a:defRPr sz="1000"/>
            </a:lvl4pPr>
            <a:lvl5pPr marL="1828783" indent="0">
              <a:buNone/>
              <a:defRPr sz="1000"/>
            </a:lvl5pPr>
            <a:lvl6pPr marL="2285978" indent="0">
              <a:buNone/>
              <a:defRPr sz="1000"/>
            </a:lvl6pPr>
            <a:lvl7pPr marL="2743174" indent="0">
              <a:buNone/>
              <a:defRPr sz="1000"/>
            </a:lvl7pPr>
            <a:lvl8pPr marL="3200370" indent="0">
              <a:buNone/>
              <a:defRPr sz="1000"/>
            </a:lvl8pPr>
            <a:lvl9pPr marL="3657565" indent="0">
              <a:buNone/>
              <a:defRPr sz="1000"/>
            </a:lvl9pPr>
          </a:lstStyle>
          <a:p>
            <a:pPr lvl="0" rtl="0"/>
            <a:r>
              <a:rPr lang="es-ES" noProof="0"/>
              <a:t>Haga clic para modificar los estilos de texto del patrón</a:t>
            </a:r>
          </a:p>
        </p:txBody>
      </p:sp>
      <p:sp>
        <p:nvSpPr>
          <p:cNvPr id="5" name="Marcador de fecha 4">
            <a:extLst>
              <a:ext uri="{FF2B5EF4-FFF2-40B4-BE49-F238E27FC236}">
                <a16:creationId xmlns:a16="http://schemas.microsoft.com/office/drawing/2014/main" id="{D7853192-BC34-458B-84D8-10413109E1AF}"/>
              </a:ext>
            </a:extLst>
          </p:cNvPr>
          <p:cNvSpPr>
            <a:spLocks noGrp="1"/>
          </p:cNvSpPr>
          <p:nvPr>
            <p:ph type="dt" sz="half" idx="10"/>
          </p:nvPr>
        </p:nvSpPr>
        <p:spPr/>
        <p:txBody>
          <a:bodyPr rtlCol="0"/>
          <a:lstStyle/>
          <a:p>
            <a:pPr rtl="0"/>
            <a:fld id="{28B4A694-2858-4143-8702-54EF74EB0EFF}" type="datetime1">
              <a:rPr lang="es-MX" noProof="0" smtClean="0"/>
              <a:t>07/08/2025</a:t>
            </a:fld>
            <a:endParaRPr lang="es-MX" noProof="0"/>
          </a:p>
        </p:txBody>
      </p:sp>
      <p:sp>
        <p:nvSpPr>
          <p:cNvPr id="6" name="Marcador de posición de pie de página 5">
            <a:extLst>
              <a:ext uri="{FF2B5EF4-FFF2-40B4-BE49-F238E27FC236}">
                <a16:creationId xmlns:a16="http://schemas.microsoft.com/office/drawing/2014/main" id="{AC4140DD-DF78-4ACA-994A-2C80E820B3C8}"/>
              </a:ext>
            </a:extLst>
          </p:cNvPr>
          <p:cNvSpPr>
            <a:spLocks noGrp="1"/>
          </p:cNvSpPr>
          <p:nvPr>
            <p:ph type="ftr" sz="quarter" idx="11"/>
          </p:nvPr>
        </p:nvSpPr>
        <p:spPr/>
        <p:txBody>
          <a:bodyPr rtlCol="0"/>
          <a:lstStyle/>
          <a:p>
            <a:pPr rtl="0"/>
            <a:endParaRPr lang="es-MX" noProof="0"/>
          </a:p>
        </p:txBody>
      </p:sp>
      <p:sp>
        <p:nvSpPr>
          <p:cNvPr id="7" name="Marcador de número de diapositiva 6">
            <a:extLst>
              <a:ext uri="{FF2B5EF4-FFF2-40B4-BE49-F238E27FC236}">
                <a16:creationId xmlns:a16="http://schemas.microsoft.com/office/drawing/2014/main" id="{5B255A00-460B-4060-8FC4-6AE015CD05AA}"/>
              </a:ext>
            </a:extLst>
          </p:cNvPr>
          <p:cNvSpPr>
            <a:spLocks noGrp="1"/>
          </p:cNvSpPr>
          <p:nvPr>
            <p:ph type="sldNum" sz="quarter" idx="12"/>
          </p:nvPr>
        </p:nvSpPr>
        <p:spPr/>
        <p:txBody>
          <a:bodyPr rtlCol="0"/>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41427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738DD69-FB8A-4188-BFE4-CBF509E5E18D}"/>
              </a:ext>
            </a:extLst>
          </p:cNvPr>
          <p:cNvSpPr>
            <a:spLocks noGrp="1"/>
          </p:cNvSpPr>
          <p:nvPr>
            <p:ph type="title"/>
          </p:nvPr>
        </p:nvSpPr>
        <p:spPr>
          <a:xfrm>
            <a:off x="838200" y="371262"/>
            <a:ext cx="10515600" cy="1325563"/>
          </a:xfrm>
          <a:prstGeom prst="rect">
            <a:avLst/>
          </a:prstGeom>
        </p:spPr>
        <p:txBody>
          <a:bodyPr vert="horz" lIns="91440" tIns="45720" rIns="91440" bIns="45720" rtlCol="0" anchor="ctr">
            <a:normAutofit/>
          </a:bodyPr>
          <a:lstStyle/>
          <a:p>
            <a:pPr rtl="0"/>
            <a:r>
              <a:rPr lang="es-MX" noProof="0"/>
              <a:t>Haga clic para modificar el estilo de título del patrón</a:t>
            </a:r>
          </a:p>
        </p:txBody>
      </p:sp>
      <p:sp>
        <p:nvSpPr>
          <p:cNvPr id="3" name="Marcador de texto 2">
            <a:extLst>
              <a:ext uri="{FF2B5EF4-FFF2-40B4-BE49-F238E27FC236}">
                <a16:creationId xmlns:a16="http://schemas.microsoft.com/office/drawing/2014/main" id="{F7815C50-137C-4155-8543-556E7E213FCF}"/>
              </a:ext>
            </a:extLst>
          </p:cNvPr>
          <p:cNvSpPr>
            <a:spLocks noGrp="1"/>
          </p:cNvSpPr>
          <p:nvPr>
            <p:ph type="body" idx="1"/>
          </p:nvPr>
        </p:nvSpPr>
        <p:spPr>
          <a:xfrm>
            <a:off x="838200" y="1831762"/>
            <a:ext cx="10515600" cy="4351338"/>
          </a:xfrm>
          <a:prstGeom prst="rect">
            <a:avLst/>
          </a:prstGeom>
        </p:spPr>
        <p:txBody>
          <a:bodyPr vert="horz" lIns="91440" tIns="45720" rIns="91440" bIns="45720" rtlCol="0">
            <a:normAutofit/>
          </a:bodyPr>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a:extLst>
              <a:ext uri="{FF2B5EF4-FFF2-40B4-BE49-F238E27FC236}">
                <a16:creationId xmlns:a16="http://schemas.microsoft.com/office/drawing/2014/main" id="{49C6A1DE-66DD-40F1-896C-01B693106E56}"/>
              </a:ext>
            </a:extLst>
          </p:cNvPr>
          <p:cNvSpPr>
            <a:spLocks noGrp="1"/>
          </p:cNvSpPr>
          <p:nvPr>
            <p:ph type="dt" sz="half" idx="2"/>
          </p:nvPr>
        </p:nvSpPr>
        <p:spPr>
          <a:xfrm>
            <a:off x="838200" y="6362488"/>
            <a:ext cx="2743201"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6D7440A9-06B7-4A73-9E19-B3D9CAB48B8D}" type="datetime1">
              <a:rPr lang="es-MX" noProof="0" smtClean="0"/>
              <a:t>07/08/2025</a:t>
            </a:fld>
            <a:endParaRPr lang="es-MX" noProof="0"/>
          </a:p>
        </p:txBody>
      </p:sp>
      <p:sp>
        <p:nvSpPr>
          <p:cNvPr id="5" name="Marcador de pie de página 4">
            <a:extLst>
              <a:ext uri="{FF2B5EF4-FFF2-40B4-BE49-F238E27FC236}">
                <a16:creationId xmlns:a16="http://schemas.microsoft.com/office/drawing/2014/main" id="{E07912B1-2F8B-49C2-9253-FDAAEF5D9451}"/>
              </a:ext>
            </a:extLst>
          </p:cNvPr>
          <p:cNvSpPr>
            <a:spLocks noGrp="1"/>
          </p:cNvSpPr>
          <p:nvPr>
            <p:ph type="ftr" sz="quarter" idx="3"/>
          </p:nvPr>
        </p:nvSpPr>
        <p:spPr>
          <a:xfrm>
            <a:off x="4038600" y="636248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MX" noProof="0"/>
          </a:p>
        </p:txBody>
      </p:sp>
      <p:sp>
        <p:nvSpPr>
          <p:cNvPr id="6" name="Marcador de número de diapositiva 5">
            <a:extLst>
              <a:ext uri="{FF2B5EF4-FFF2-40B4-BE49-F238E27FC236}">
                <a16:creationId xmlns:a16="http://schemas.microsoft.com/office/drawing/2014/main" id="{4743CF23-BB91-472C-8560-11C5F5282E38}"/>
              </a:ext>
            </a:extLst>
          </p:cNvPr>
          <p:cNvSpPr>
            <a:spLocks noGrp="1"/>
          </p:cNvSpPr>
          <p:nvPr>
            <p:ph type="sldNum" sz="quarter" idx="4"/>
          </p:nvPr>
        </p:nvSpPr>
        <p:spPr>
          <a:xfrm>
            <a:off x="8610600" y="6362488"/>
            <a:ext cx="2743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5F44216D-285E-4743-ADC0-F517FFC76697}" type="slidenum">
              <a:rPr lang="es-MX" noProof="0" smtClean="0"/>
              <a:t>‹Nº›</a:t>
            </a:fld>
            <a:endParaRPr lang="es-MX" noProof="0"/>
          </a:p>
        </p:txBody>
      </p:sp>
    </p:spTree>
    <p:extLst>
      <p:ext uri="{BB962C8B-B14F-4D97-AF65-F5344CB8AC3E}">
        <p14:creationId xmlns:p14="http://schemas.microsoft.com/office/powerpoint/2010/main" val="68291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39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8" indent="-228598" algn="l" defTabSz="91439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3" indent="-228598" algn="l" defTabSz="91439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9" indent="-228598" algn="l" defTabSz="91439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5"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0"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6"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72"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7"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63" indent="-228598" algn="l" defTabSz="91439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3"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4" algn="l" defTabSz="914391" rtl="0" eaLnBrk="1" latinLnBrk="0" hangingPunct="1">
        <a:defRPr sz="1800" kern="1200">
          <a:solidFill>
            <a:schemeClr val="tx1"/>
          </a:solidFill>
          <a:latin typeface="+mn-lt"/>
          <a:ea typeface="+mn-ea"/>
          <a:cs typeface="+mn-cs"/>
        </a:defRPr>
      </a:lvl7pPr>
      <a:lvl8pPr marL="3200370" algn="l" defTabSz="914391" rtl="0" eaLnBrk="1" latinLnBrk="0" hangingPunct="1">
        <a:defRPr sz="1800" kern="1200">
          <a:solidFill>
            <a:schemeClr val="tx1"/>
          </a:solidFill>
          <a:latin typeface="+mn-lt"/>
          <a:ea typeface="+mn-ea"/>
          <a:cs typeface="+mn-cs"/>
        </a:defRPr>
      </a:lvl8pPr>
      <a:lvl9pPr marL="3657565"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39A542-8409-47EA-859C-4B320666B007}"/>
              </a:ext>
            </a:extLst>
          </p:cNvPr>
          <p:cNvSpPr txBox="1"/>
          <p:nvPr/>
        </p:nvSpPr>
        <p:spPr>
          <a:xfrm>
            <a:off x="444500" y="1460500"/>
            <a:ext cx="5327904" cy="3977640"/>
          </a:xfrm>
          <a:prstGeom prst="rect">
            <a:avLst/>
          </a:prstGeom>
        </p:spPr>
        <p:txBody>
          <a:bodyPr vert="horz" lIns="91440" tIns="45720" rIns="91440" bIns="45720" rtlCol="0">
            <a:normAutofit/>
          </a:bodyPr>
          <a:lstStyle/>
          <a:p>
            <a:pPr defTabSz="914391">
              <a:lnSpc>
                <a:spcPct val="150000"/>
              </a:lnSpc>
              <a:spcBef>
                <a:spcPts val="1000"/>
              </a:spcBef>
              <a:spcAft>
                <a:spcPts val="1200"/>
              </a:spcAft>
            </a:pPr>
            <a:r>
              <a:rPr lang="en-US" sz="1400" dirty="0" err="1">
                <a:solidFill>
                  <a:schemeClr val="tx1">
                    <a:lumMod val="75000"/>
                    <a:lumOff val="25000"/>
                  </a:schemeClr>
                </a:solidFill>
              </a:rPr>
              <a:t>Fundamentos</a:t>
            </a:r>
            <a:r>
              <a:rPr lang="en-US" sz="1400" dirty="0">
                <a:solidFill>
                  <a:schemeClr val="tx1">
                    <a:lumMod val="75000"/>
                    <a:lumOff val="25000"/>
                  </a:schemeClr>
                </a:solidFill>
              </a:rPr>
              <a:t> </a:t>
            </a:r>
            <a:r>
              <a:rPr lang="en-US" sz="1400" dirty="0" err="1">
                <a:solidFill>
                  <a:schemeClr val="tx1">
                    <a:lumMod val="75000"/>
                    <a:lumOff val="25000"/>
                  </a:schemeClr>
                </a:solidFill>
              </a:rPr>
              <a:t>matemáticos</a:t>
            </a:r>
            <a:r>
              <a:rPr lang="en-US" sz="1400" dirty="0">
                <a:solidFill>
                  <a:schemeClr val="tx1">
                    <a:lumMod val="75000"/>
                    <a:lumOff val="25000"/>
                  </a:schemeClr>
                </a:solidFill>
              </a:rPr>
              <a:t> y </a:t>
            </a:r>
            <a:r>
              <a:rPr lang="en-US" sz="1400" dirty="0" err="1">
                <a:solidFill>
                  <a:schemeClr val="tx1">
                    <a:lumMod val="75000"/>
                    <a:lumOff val="25000"/>
                  </a:schemeClr>
                </a:solidFill>
              </a:rPr>
              <a:t>usos</a:t>
            </a:r>
            <a:r>
              <a:rPr lang="en-US" sz="1400" dirty="0">
                <a:solidFill>
                  <a:schemeClr val="tx1">
                    <a:lumMod val="75000"/>
                    <a:lumOff val="25000"/>
                  </a:schemeClr>
                </a:solidFill>
              </a:rPr>
              <a:t> </a:t>
            </a:r>
            <a:r>
              <a:rPr lang="en-US" sz="1400" dirty="0" err="1">
                <a:solidFill>
                  <a:schemeClr val="tx1">
                    <a:lumMod val="75000"/>
                    <a:lumOff val="25000"/>
                  </a:schemeClr>
                </a:solidFill>
              </a:rPr>
              <a:t>en</a:t>
            </a:r>
            <a:r>
              <a:rPr lang="en-US" sz="1400" dirty="0">
                <a:solidFill>
                  <a:schemeClr val="tx1">
                    <a:lumMod val="75000"/>
                    <a:lumOff val="25000"/>
                  </a:schemeClr>
                </a:solidFill>
              </a:rPr>
              <a:t> </a:t>
            </a:r>
            <a:r>
              <a:rPr lang="en-US" sz="1400" dirty="0" err="1">
                <a:solidFill>
                  <a:schemeClr val="tx1">
                    <a:lumMod val="75000"/>
                    <a:lumOff val="25000"/>
                  </a:schemeClr>
                </a:solidFill>
              </a:rPr>
              <a:t>análisis</a:t>
            </a:r>
            <a:r>
              <a:rPr lang="en-US" sz="1400" dirty="0">
                <a:solidFill>
                  <a:schemeClr val="tx1">
                    <a:lumMod val="75000"/>
                    <a:lumOff val="25000"/>
                  </a:schemeClr>
                </a:solidFill>
              </a:rPr>
              <a:t> y </a:t>
            </a:r>
            <a:r>
              <a:rPr lang="en-US" sz="1400" dirty="0" err="1">
                <a:solidFill>
                  <a:schemeClr val="tx1">
                    <a:lumMod val="75000"/>
                    <a:lumOff val="25000"/>
                  </a:schemeClr>
                </a:solidFill>
              </a:rPr>
              <a:t>reconocimiento</a:t>
            </a:r>
            <a:endParaRPr lang="en-US" sz="1400" dirty="0">
              <a:solidFill>
                <a:schemeClr val="tx1">
                  <a:lumMod val="75000"/>
                  <a:lumOff val="25000"/>
                </a:schemeClr>
              </a:solidFill>
            </a:endParaRPr>
          </a:p>
        </p:txBody>
      </p:sp>
      <p:sp>
        <p:nvSpPr>
          <p:cNvPr id="2" name="Título 1">
            <a:extLst>
              <a:ext uri="{FF2B5EF4-FFF2-40B4-BE49-F238E27FC236}">
                <a16:creationId xmlns:a16="http://schemas.microsoft.com/office/drawing/2014/main" id="{17D06AEF-2A4A-6CB3-AF8E-6DC81B698F9F}"/>
              </a:ext>
            </a:extLst>
          </p:cNvPr>
          <p:cNvSpPr>
            <a:spLocks noGrp="1"/>
          </p:cNvSpPr>
          <p:nvPr>
            <p:ph type="title"/>
          </p:nvPr>
        </p:nvSpPr>
        <p:spPr>
          <a:xfrm>
            <a:off x="444500" y="430609"/>
            <a:ext cx="9146972" cy="640080"/>
          </a:xfrm>
        </p:spPr>
        <p:txBody>
          <a:bodyPr vert="horz" lIns="91440" tIns="45720" rIns="91440" bIns="45720" rtlCol="0" anchor="ctr">
            <a:normAutofit/>
          </a:bodyPr>
          <a:lstStyle/>
          <a:p>
            <a:r>
              <a:rPr lang="es-MX" sz="2000" dirty="0"/>
              <a:t>Exploración de Tipos de Modelos Vectoriales y sus Aplicaciones</a:t>
            </a:r>
          </a:p>
        </p:txBody>
      </p:sp>
    </p:spTree>
    <p:extLst>
      <p:ext uri="{BB962C8B-B14F-4D97-AF65-F5344CB8AC3E}">
        <p14:creationId xmlns:p14="http://schemas.microsoft.com/office/powerpoint/2010/main" val="28594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CCAB00-651C-F53F-BDE4-144F093BC19D}"/>
              </a:ext>
            </a:extLst>
          </p:cNvPr>
          <p:cNvSpPr>
            <a:spLocks noGrp="1"/>
          </p:cNvSpPr>
          <p:nvPr>
            <p:ph type="title"/>
          </p:nvPr>
        </p:nvSpPr>
        <p:spPr>
          <a:xfrm>
            <a:off x="761800" y="762001"/>
            <a:ext cx="5334197" cy="1708242"/>
          </a:xfrm>
        </p:spPr>
        <p:txBody>
          <a:bodyPr vert="horz" lIns="91440" tIns="45720" rIns="91440" bIns="45720" rtlCol="0" anchor="ctr">
            <a:normAutofit/>
          </a:bodyPr>
          <a:lstStyle/>
          <a:p>
            <a:pPr defTabSz="914400"/>
            <a:r>
              <a:rPr lang="en-US" sz="3700"/>
              <a:t>Aplicaciones en geometría y análisis de datos</a:t>
            </a:r>
          </a:p>
        </p:txBody>
      </p:sp>
      <p:sp>
        <p:nvSpPr>
          <p:cNvPr id="4" name="Marcador de contenido 3">
            <a:extLst>
              <a:ext uri="{FF2B5EF4-FFF2-40B4-BE49-F238E27FC236}">
                <a16:creationId xmlns:a16="http://schemas.microsoft.com/office/drawing/2014/main" id="{48D0D694-772F-B59A-A9EA-E63DC966934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76900" y="762001"/>
            <a:ext cx="5334197" cy="3769835"/>
          </a:xfrm>
        </p:spPr>
        <p:txBody>
          <a:bodyPr>
            <a:normAutofit/>
          </a:bodyPr>
          <a:lstStyle/>
          <a:p>
            <a:pPr marL="0" indent="0">
              <a:spcBef>
                <a:spcPts val="2500"/>
              </a:spcBef>
              <a:buNone/>
            </a:pPr>
            <a:r>
              <a:rPr lang="es-ES" sz="1400" b="1" dirty="0"/>
              <a:t>Resolución de problemas geométricos</a:t>
            </a:r>
          </a:p>
          <a:p>
            <a:pPr marL="0" lvl="1" indent="0">
              <a:buNone/>
            </a:pPr>
            <a:r>
              <a:rPr lang="es-ES" sz="1400" dirty="0"/>
              <a:t>El modelo ayuda a resolver problemas clásicos y modernos en geometría con precisión y eficiencia.</a:t>
            </a:r>
          </a:p>
          <a:p>
            <a:pPr marL="0" indent="0">
              <a:spcBef>
                <a:spcPts val="2500"/>
              </a:spcBef>
              <a:buNone/>
            </a:pPr>
            <a:r>
              <a:rPr lang="es-ES" sz="1400" b="1" dirty="0"/>
              <a:t>Análisis de datos y </a:t>
            </a:r>
            <a:r>
              <a:rPr lang="es-ES" sz="1400" b="1" dirty="0" err="1"/>
              <a:t>clustering</a:t>
            </a:r>
            <a:endParaRPr lang="es-ES" sz="1400" b="1" dirty="0"/>
          </a:p>
          <a:p>
            <a:pPr marL="0" lvl="1" indent="0">
              <a:buNone/>
            </a:pPr>
            <a:r>
              <a:rPr lang="es-ES" sz="1400" dirty="0"/>
              <a:t>Se usa para agrupar datos similares facilitando la identificación de patrones y tendencias en grandes conjuntos de datos.</a:t>
            </a:r>
          </a:p>
          <a:p>
            <a:pPr marL="0" indent="0">
              <a:spcBef>
                <a:spcPts val="2500"/>
              </a:spcBef>
              <a:buNone/>
            </a:pPr>
            <a:r>
              <a:rPr lang="es-ES" sz="1400" b="1" dirty="0"/>
              <a:t>Clasificación y visualización</a:t>
            </a:r>
          </a:p>
          <a:p>
            <a:pPr marL="0" lvl="1" indent="0">
              <a:buNone/>
            </a:pPr>
            <a:r>
              <a:rPr lang="es-ES" sz="1400" dirty="0"/>
              <a:t>El modelo permite clasificar datos y visualizar información compleja para facilitar su interpretación y toma de decisiones.</a:t>
            </a:r>
            <a:endParaRPr lang="es-MX" sz="1400" dirty="0"/>
          </a:p>
        </p:txBody>
      </p:sp>
    </p:spTree>
    <p:extLst>
      <p:ext uri="{BB962C8B-B14F-4D97-AF65-F5344CB8AC3E}">
        <p14:creationId xmlns:p14="http://schemas.microsoft.com/office/powerpoint/2010/main" val="4215076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89527F-42AA-9C3C-4986-70A45598FEDA}"/>
              </a:ext>
            </a:extLst>
          </p:cNvPr>
          <p:cNvSpPr>
            <a:spLocks noGrp="1"/>
          </p:cNvSpPr>
          <p:nvPr>
            <p:ph type="title"/>
          </p:nvPr>
        </p:nvSpPr>
        <p:spPr>
          <a:xfrm>
            <a:off x="762000" y="1147119"/>
            <a:ext cx="6149789" cy="1220619"/>
          </a:xfrm>
        </p:spPr>
        <p:txBody>
          <a:bodyPr vert="horz" lIns="91440" tIns="45720" rIns="91440" bIns="45720" rtlCol="0" anchor="t">
            <a:normAutofit/>
          </a:bodyPr>
          <a:lstStyle/>
          <a:p>
            <a:pPr defTabSz="914400"/>
            <a:r>
              <a:rPr lang="en-US" sz="3200" dirty="0" err="1"/>
              <a:t>Modelo</a:t>
            </a:r>
            <a:r>
              <a:rPr lang="en-US" sz="3200" dirty="0"/>
              <a:t> de </a:t>
            </a:r>
            <a:r>
              <a:rPr lang="en-US" sz="3200" dirty="0" err="1"/>
              <a:t>distancia</a:t>
            </a:r>
            <a:r>
              <a:rPr lang="en-US" sz="3200" dirty="0"/>
              <a:t> de Manhattan (taxicab)</a:t>
            </a:r>
          </a:p>
        </p:txBody>
      </p:sp>
      <p:cxnSp>
        <p:nvCxnSpPr>
          <p:cNvPr id="10" name="Straight Connector 9">
            <a:extLst>
              <a:ext uri="{FF2B5EF4-FFF2-40B4-BE49-F238E27FC236}">
                <a16:creationId xmlns:a16="http://schemas.microsoft.com/office/drawing/2014/main" id="{CD8BC200-CFA3-C21D-9306-5C7BA01865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191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2085F439-537B-6E5C-568D-B42D644EB5F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485202" y="1143000"/>
            <a:ext cx="3929558" cy="4962466"/>
          </a:xfrm>
        </p:spPr>
        <p:txBody>
          <a:bodyPr>
            <a:normAutofit/>
          </a:bodyPr>
          <a:lstStyle/>
          <a:p>
            <a:pPr marL="0" indent="0">
              <a:spcBef>
                <a:spcPts val="2500"/>
              </a:spcBef>
              <a:buNone/>
            </a:pPr>
            <a:r>
              <a:rPr lang="es-ES" sz="1400" b="1"/>
              <a:t>Definición de distancia Manhattan</a:t>
            </a:r>
          </a:p>
          <a:p>
            <a:pPr marL="0" lvl="1" indent="0">
              <a:buNone/>
            </a:pPr>
            <a:r>
              <a:rPr lang="es-ES" sz="1400"/>
              <a:t>La distancia Manhattan suma las diferencias absolutas entre las coordenadas de dos puntos.</a:t>
            </a:r>
          </a:p>
          <a:p>
            <a:pPr marL="0" indent="0">
              <a:spcBef>
                <a:spcPts val="2500"/>
              </a:spcBef>
              <a:buNone/>
            </a:pPr>
            <a:r>
              <a:rPr lang="es-ES" sz="1400" b="1"/>
              <a:t>Aplicación en entornos urbanos</a:t>
            </a:r>
          </a:p>
          <a:p>
            <a:pPr marL="0" lvl="1" indent="0">
              <a:buNone/>
            </a:pPr>
            <a:r>
              <a:rPr lang="es-ES" sz="1400"/>
              <a:t>Este modelo es útil para medir distancias en ciudades con calles en cuadrícula y rutas ortogonales.</a:t>
            </a:r>
          </a:p>
          <a:p>
            <a:pPr marL="0" indent="0">
              <a:spcBef>
                <a:spcPts val="2500"/>
              </a:spcBef>
              <a:buNone/>
            </a:pPr>
            <a:r>
              <a:rPr lang="es-ES" sz="1400" b="1"/>
              <a:t>Restricción de movimiento</a:t>
            </a:r>
          </a:p>
          <a:p>
            <a:pPr marL="0" lvl="1" indent="0">
              <a:buNone/>
            </a:pPr>
            <a:r>
              <a:rPr lang="es-ES" sz="1400"/>
              <a:t>Considera movimientos limitados a rutas verticales y horizontales, no diagonales.</a:t>
            </a:r>
            <a:endParaRPr lang="es-MX" sz="1400"/>
          </a:p>
        </p:txBody>
      </p:sp>
    </p:spTree>
    <p:extLst>
      <p:ext uri="{BB962C8B-B14F-4D97-AF65-F5344CB8AC3E}">
        <p14:creationId xmlns:p14="http://schemas.microsoft.com/office/powerpoint/2010/main" val="1241161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DA5420F-3520-F296-D3B1-DC0659F594F1}"/>
              </a:ext>
            </a:extLst>
          </p:cNvPr>
          <p:cNvSpPr>
            <a:spLocks noGrp="1"/>
          </p:cNvSpPr>
          <p:nvPr>
            <p:ph type="title"/>
          </p:nvPr>
        </p:nvSpPr>
        <p:spPr>
          <a:xfrm>
            <a:off x="1277524" y="1069425"/>
            <a:ext cx="3822189" cy="1899912"/>
          </a:xfrm>
        </p:spPr>
        <p:txBody>
          <a:bodyPr vert="horz" lIns="91440" tIns="45720" rIns="91440" bIns="45720" rtlCol="0" anchor="ctr">
            <a:normAutofit/>
          </a:bodyPr>
          <a:lstStyle/>
          <a:p>
            <a:pPr defTabSz="914400"/>
            <a:r>
              <a:rPr lang="en-US" sz="4000" dirty="0" err="1"/>
              <a:t>Modelo</a:t>
            </a:r>
            <a:r>
              <a:rPr lang="en-US" sz="4000" dirty="0"/>
              <a:t> de </a:t>
            </a:r>
            <a:r>
              <a:rPr lang="en-US" sz="4000" dirty="0" err="1"/>
              <a:t>distancia</a:t>
            </a:r>
            <a:r>
              <a:rPr lang="en-US" sz="4000" dirty="0"/>
              <a:t> de </a:t>
            </a:r>
            <a:r>
              <a:rPr lang="en-US" sz="4000" dirty="0" err="1"/>
              <a:t>Minkowski</a:t>
            </a:r>
            <a:endParaRPr lang="en-US" sz="4000" dirty="0"/>
          </a:p>
        </p:txBody>
      </p:sp>
      <p:sp>
        <p:nvSpPr>
          <p:cNvPr id="4" name="Marcador de contenido 3">
            <a:extLst>
              <a:ext uri="{FF2B5EF4-FFF2-40B4-BE49-F238E27FC236}">
                <a16:creationId xmlns:a16="http://schemas.microsoft.com/office/drawing/2014/main" id="{999B1821-CBC5-AFA4-9C93-91EF307707B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16170" y="1069425"/>
            <a:ext cx="3822189" cy="3742762"/>
          </a:xfrm>
        </p:spPr>
        <p:txBody>
          <a:bodyPr>
            <a:normAutofit/>
          </a:bodyPr>
          <a:lstStyle/>
          <a:p>
            <a:pPr marL="0" indent="0">
              <a:spcBef>
                <a:spcPts val="2500"/>
              </a:spcBef>
              <a:buNone/>
            </a:pPr>
            <a:r>
              <a:rPr lang="es-ES" sz="1400" b="1" dirty="0"/>
              <a:t>Generalización de métricas</a:t>
            </a:r>
          </a:p>
          <a:p>
            <a:pPr marL="0" lvl="1" indent="0">
              <a:buNone/>
            </a:pPr>
            <a:r>
              <a:rPr lang="es-ES" sz="1400" dirty="0"/>
              <a:t>La distancia de Minkowski unifica la métrica euclidiana y Manhattan usando un parámetro p ajustable para mayor flexibilidad.</a:t>
            </a:r>
          </a:p>
          <a:p>
            <a:pPr marL="0" indent="0">
              <a:spcBef>
                <a:spcPts val="2500"/>
              </a:spcBef>
              <a:buNone/>
            </a:pPr>
            <a:r>
              <a:rPr lang="es-ES" sz="1400" b="1" dirty="0"/>
              <a:t>Parámetro p ajustable</a:t>
            </a:r>
          </a:p>
          <a:p>
            <a:pPr marL="0" lvl="1" indent="0">
              <a:buNone/>
            </a:pPr>
            <a:r>
              <a:rPr lang="es-ES" sz="1400" dirty="0"/>
              <a:t>El parámetro p permite adaptar la métrica a diferentes problemas optimizando la medida de distancia.</a:t>
            </a:r>
            <a:endParaRPr lang="es-MX" sz="1400" dirty="0"/>
          </a:p>
        </p:txBody>
      </p:sp>
    </p:spTree>
    <p:extLst>
      <p:ext uri="{BB962C8B-B14F-4D97-AF65-F5344CB8AC3E}">
        <p14:creationId xmlns:p14="http://schemas.microsoft.com/office/powerpoint/2010/main" val="3965055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7D38A-5B63-0A2D-C3A5-761539573F01}"/>
              </a:ext>
            </a:extLst>
          </p:cNvPr>
          <p:cNvSpPr>
            <a:spLocks noGrp="1"/>
          </p:cNvSpPr>
          <p:nvPr>
            <p:ph type="title"/>
          </p:nvPr>
        </p:nvSpPr>
        <p:spPr>
          <a:xfrm>
            <a:off x="876693" y="741391"/>
            <a:ext cx="3455821" cy="1616203"/>
          </a:xfrm>
        </p:spPr>
        <p:txBody>
          <a:bodyPr vert="horz" lIns="91440" tIns="45720" rIns="91440" bIns="45720" rtlCol="0" anchor="b">
            <a:normAutofit/>
          </a:bodyPr>
          <a:lstStyle/>
          <a:p>
            <a:pPr defTabSz="914400"/>
            <a:r>
              <a:rPr lang="en-US" sz="2700" dirty="0" err="1"/>
              <a:t>Modelos</a:t>
            </a:r>
            <a:r>
              <a:rPr lang="en-US" sz="2700" dirty="0"/>
              <a:t> </a:t>
            </a:r>
            <a:r>
              <a:rPr lang="en-US" sz="2700" dirty="0" err="1"/>
              <a:t>vectoriales</a:t>
            </a:r>
            <a:r>
              <a:rPr lang="en-US" sz="2700" dirty="0"/>
              <a:t> </a:t>
            </a:r>
            <a:r>
              <a:rPr lang="en-US" sz="2700" dirty="0" err="1"/>
              <a:t>ponderados</a:t>
            </a:r>
            <a:r>
              <a:rPr lang="en-US" sz="2700" dirty="0"/>
              <a:t> y sus </a:t>
            </a:r>
            <a:r>
              <a:rPr lang="en-US" sz="2700" dirty="0" err="1"/>
              <a:t>variaciones</a:t>
            </a:r>
            <a:endParaRPr lang="en-US" sz="2700" dirty="0"/>
          </a:p>
        </p:txBody>
      </p:sp>
      <p:sp>
        <p:nvSpPr>
          <p:cNvPr id="4" name="Marcador de contenido 3">
            <a:extLst>
              <a:ext uri="{FF2B5EF4-FFF2-40B4-BE49-F238E27FC236}">
                <a16:creationId xmlns:a16="http://schemas.microsoft.com/office/drawing/2014/main" id="{729223E9-9733-FAA2-0DB2-D5365278A8B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72665" y="1195995"/>
            <a:ext cx="3455821" cy="3447832"/>
          </a:xfrm>
        </p:spPr>
        <p:txBody>
          <a:bodyPr>
            <a:normAutofit/>
          </a:bodyPr>
          <a:lstStyle/>
          <a:p>
            <a:pPr marL="0" indent="0">
              <a:spcBef>
                <a:spcPts val="2500"/>
              </a:spcBef>
              <a:buNone/>
            </a:pPr>
            <a:r>
              <a:rPr lang="es-ES" sz="1400" b="1" dirty="0"/>
              <a:t>Asignación de pesos a vectores</a:t>
            </a:r>
          </a:p>
          <a:p>
            <a:pPr marL="0" lvl="1" indent="0">
              <a:buNone/>
            </a:pPr>
            <a:r>
              <a:rPr lang="es-ES" sz="1400" dirty="0"/>
              <a:t>Los modelos ponderados asignan diferentes pesos para reflejar la importancia relativa de cada característica vectorial.</a:t>
            </a:r>
          </a:p>
          <a:p>
            <a:pPr marL="0" indent="0">
              <a:spcBef>
                <a:spcPts val="2500"/>
              </a:spcBef>
              <a:buNone/>
            </a:pPr>
            <a:r>
              <a:rPr lang="es-ES" sz="1400" b="1" dirty="0"/>
              <a:t>Precisión mejorada</a:t>
            </a:r>
          </a:p>
          <a:p>
            <a:pPr marL="0" lvl="1" indent="0">
              <a:buNone/>
            </a:pPr>
            <a:r>
              <a:rPr lang="es-ES" sz="1400" dirty="0"/>
              <a:t>El uso de pesos mejora la precisión y relevancia en tareas como búsqueda y análisis de datos.</a:t>
            </a:r>
            <a:endParaRPr lang="es-MX" sz="1400" dirty="0"/>
          </a:p>
        </p:txBody>
      </p:sp>
      <p:grpSp>
        <p:nvGrpSpPr>
          <p:cNvPr id="10" name="Group 9">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6300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E46CC8-91ED-E5AC-36A4-1E6D681BF952}"/>
              </a:ext>
            </a:extLst>
          </p:cNvPr>
          <p:cNvSpPr>
            <a:spLocks noGrp="1"/>
          </p:cNvSpPr>
          <p:nvPr>
            <p:ph type="title"/>
          </p:nvPr>
        </p:nvSpPr>
        <p:spPr>
          <a:xfrm>
            <a:off x="652621" y="890080"/>
            <a:ext cx="4646904" cy="1624520"/>
          </a:xfrm>
        </p:spPr>
        <p:txBody>
          <a:bodyPr vert="horz" lIns="91440" tIns="45720" rIns="91440" bIns="45720" rtlCol="0" anchor="ctr">
            <a:normAutofit/>
          </a:bodyPr>
          <a:lstStyle/>
          <a:p>
            <a:pPr defTabSz="914400"/>
            <a:r>
              <a:rPr lang="en-US" sz="3700" dirty="0" err="1"/>
              <a:t>Uso</a:t>
            </a:r>
            <a:r>
              <a:rPr lang="en-US" sz="3700" dirty="0"/>
              <a:t> </a:t>
            </a:r>
            <a:r>
              <a:rPr lang="en-US" sz="3700" dirty="0" err="1"/>
              <a:t>en</a:t>
            </a:r>
            <a:r>
              <a:rPr lang="en-US" sz="3700" dirty="0"/>
              <a:t> </a:t>
            </a:r>
            <a:r>
              <a:rPr lang="en-US" sz="3700" dirty="0" err="1"/>
              <a:t>recuperación</a:t>
            </a:r>
            <a:r>
              <a:rPr lang="en-US" sz="3700" dirty="0"/>
              <a:t> de </a:t>
            </a:r>
            <a:r>
              <a:rPr lang="en-US" sz="3700" dirty="0" err="1"/>
              <a:t>información</a:t>
            </a:r>
            <a:r>
              <a:rPr lang="en-US" sz="3700" dirty="0"/>
              <a:t> y </a:t>
            </a:r>
            <a:r>
              <a:rPr lang="en-US" sz="3700" dirty="0" err="1"/>
              <a:t>búsqueda</a:t>
            </a:r>
            <a:r>
              <a:rPr lang="en-US" sz="3700" dirty="0"/>
              <a:t> de </a:t>
            </a:r>
            <a:r>
              <a:rPr lang="en-US" sz="3700" dirty="0" err="1"/>
              <a:t>texto</a:t>
            </a:r>
            <a:endParaRPr lang="en-US" sz="3700" dirty="0"/>
          </a:p>
        </p:txBody>
      </p:sp>
      <p:sp>
        <p:nvSpPr>
          <p:cNvPr id="4" name="Marcador de contenido 3">
            <a:extLst>
              <a:ext uri="{FF2B5EF4-FFF2-40B4-BE49-F238E27FC236}">
                <a16:creationId xmlns:a16="http://schemas.microsoft.com/office/drawing/2014/main" id="{2CB4EB5E-F5DF-5E53-FECC-8BDBB89E219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71283" y="890080"/>
            <a:ext cx="4646905" cy="3613149"/>
          </a:xfrm>
        </p:spPr>
        <p:txBody>
          <a:bodyPr>
            <a:normAutofit/>
          </a:bodyPr>
          <a:lstStyle/>
          <a:p>
            <a:pPr marL="0" indent="0">
              <a:spcBef>
                <a:spcPts val="2500"/>
              </a:spcBef>
              <a:buNone/>
            </a:pPr>
            <a:r>
              <a:rPr lang="es-ES" sz="1400" b="1" dirty="0"/>
              <a:t>Modelos Vectoriales</a:t>
            </a:r>
          </a:p>
          <a:p>
            <a:pPr marL="0" lvl="1" indent="0">
              <a:buNone/>
            </a:pPr>
            <a:r>
              <a:rPr lang="es-ES" sz="1400" dirty="0"/>
              <a:t>Representan documentos y consultas como vectores matemáticos para facilitar la comparación.</a:t>
            </a:r>
          </a:p>
          <a:p>
            <a:pPr marL="0" indent="0">
              <a:spcBef>
                <a:spcPts val="2500"/>
              </a:spcBef>
              <a:buNone/>
            </a:pPr>
            <a:r>
              <a:rPr lang="es-ES" sz="1400" b="1" dirty="0"/>
              <a:t>Comparación y Recuperación</a:t>
            </a:r>
          </a:p>
          <a:p>
            <a:pPr marL="0" lvl="1" indent="0">
              <a:buNone/>
            </a:pPr>
            <a:r>
              <a:rPr lang="es-ES" sz="1400" dirty="0"/>
              <a:t>Permiten comparar eficientemente vectores para recuperar información relevante en grandes bases de datos.</a:t>
            </a:r>
            <a:endParaRPr lang="es-MX" sz="1400" dirty="0"/>
          </a:p>
        </p:txBody>
      </p:sp>
    </p:spTree>
    <p:extLst>
      <p:ext uri="{BB962C8B-B14F-4D97-AF65-F5344CB8AC3E}">
        <p14:creationId xmlns:p14="http://schemas.microsoft.com/office/powerpoint/2010/main" val="2531338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5E47F5-DC18-AD69-EB8A-4383F2FEFD18}"/>
              </a:ext>
            </a:extLst>
          </p:cNvPr>
          <p:cNvSpPr>
            <a:spLocks noGrp="1"/>
          </p:cNvSpPr>
          <p:nvPr>
            <p:ph type="title"/>
          </p:nvPr>
        </p:nvSpPr>
        <p:spPr>
          <a:xfrm>
            <a:off x="1137033" y="670559"/>
            <a:ext cx="4683321" cy="2148841"/>
          </a:xfrm>
        </p:spPr>
        <p:txBody>
          <a:bodyPr vert="horz" lIns="91440" tIns="45720" rIns="91440" bIns="45720" rtlCol="0" anchor="t">
            <a:normAutofit/>
          </a:bodyPr>
          <a:lstStyle/>
          <a:p>
            <a:pPr defTabSz="914400"/>
            <a:r>
              <a:rPr lang="en-US" sz="3700"/>
              <a:t>Aplicaciones en reconocimiento de patrones y machine learning</a:t>
            </a:r>
          </a:p>
        </p:txBody>
      </p:sp>
      <p:sp>
        <p:nvSpPr>
          <p:cNvPr id="4" name="Marcador de contenido 3">
            <a:extLst>
              <a:ext uri="{FF2B5EF4-FFF2-40B4-BE49-F238E27FC236}">
                <a16:creationId xmlns:a16="http://schemas.microsoft.com/office/drawing/2014/main" id="{30A8FA49-B808-E007-070F-6E4CA696E77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es-ES" sz="1400" b="1"/>
              <a:t>Modelos vectoriales</a:t>
            </a:r>
          </a:p>
          <a:p>
            <a:pPr marL="0" lvl="1" indent="0">
              <a:buNone/>
            </a:pPr>
            <a:r>
              <a:rPr lang="es-ES" sz="1400"/>
              <a:t>Los modelos vectoriales representan datos para facilitar el análisis y la identificación precisa de patrones en aprendizaje automático.</a:t>
            </a:r>
          </a:p>
          <a:p>
            <a:pPr marL="0" indent="0">
              <a:spcBef>
                <a:spcPts val="2500"/>
              </a:spcBef>
              <a:buNone/>
            </a:pPr>
            <a:r>
              <a:rPr lang="es-ES" sz="1400" b="1"/>
              <a:t>Identificación de patrones</a:t>
            </a:r>
          </a:p>
          <a:p>
            <a:pPr marL="0" lvl="1" indent="0">
              <a:buNone/>
            </a:pPr>
            <a:r>
              <a:rPr lang="es-ES" sz="1400"/>
              <a:t>Los algoritmos entrenados con modelos vectoriales detectan patrones complejos para clasificar y predecir con alta precisión.</a:t>
            </a:r>
          </a:p>
          <a:p>
            <a:pPr marL="0" indent="0">
              <a:spcBef>
                <a:spcPts val="2500"/>
              </a:spcBef>
              <a:buNone/>
            </a:pPr>
            <a:r>
              <a:rPr lang="es-ES" sz="1400" b="1"/>
              <a:t>Clasificación y predicción</a:t>
            </a:r>
          </a:p>
          <a:p>
            <a:pPr marL="0" lvl="1" indent="0">
              <a:buNone/>
            </a:pPr>
            <a:r>
              <a:rPr lang="es-ES" sz="1400"/>
              <a:t>Los sistemas de machine learning usan características vectoriales para clasificar datos y hacer predicciones confiables en diversos campos.</a:t>
            </a:r>
            <a:endParaRPr lang="es-MX" sz="1400"/>
          </a:p>
        </p:txBody>
      </p:sp>
    </p:spTree>
    <p:extLst>
      <p:ext uri="{BB962C8B-B14F-4D97-AF65-F5344CB8AC3E}">
        <p14:creationId xmlns:p14="http://schemas.microsoft.com/office/powerpoint/2010/main" val="13120742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3BBB2A-AED7-F323-56E0-16D3CDBE7AD7}"/>
              </a:ext>
            </a:extLst>
          </p:cNvPr>
          <p:cNvSpPr>
            <a:spLocks noGrp="1"/>
          </p:cNvSpPr>
          <p:nvPr>
            <p:ph type="title"/>
          </p:nvPr>
        </p:nvSpPr>
        <p:spPr>
          <a:xfrm>
            <a:off x="761800" y="762001"/>
            <a:ext cx="5334197" cy="1708242"/>
          </a:xfrm>
        </p:spPr>
        <p:txBody>
          <a:bodyPr vert="horz" lIns="91440" tIns="45720" rIns="91440" bIns="45720" rtlCol="0" anchor="ctr">
            <a:normAutofit/>
          </a:bodyPr>
          <a:lstStyle/>
          <a:p>
            <a:pPr defTabSz="914400"/>
            <a:r>
              <a:rPr lang="en-US" sz="3100"/>
              <a:t>Implementación en sistemas de recomendación y análisis de similitud</a:t>
            </a:r>
          </a:p>
        </p:txBody>
      </p:sp>
      <p:sp>
        <p:nvSpPr>
          <p:cNvPr id="4" name="Marcador de contenido 3">
            <a:extLst>
              <a:ext uri="{FF2B5EF4-FFF2-40B4-BE49-F238E27FC236}">
                <a16:creationId xmlns:a16="http://schemas.microsoft.com/office/drawing/2014/main" id="{C2DF5E57-E7FC-6D5B-BC96-F02A6AEFAB3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857803" y="1050877"/>
            <a:ext cx="5334197" cy="3769835"/>
          </a:xfrm>
        </p:spPr>
        <p:txBody>
          <a:bodyPr>
            <a:normAutofit/>
          </a:bodyPr>
          <a:lstStyle/>
          <a:p>
            <a:pPr marL="0" indent="0">
              <a:spcBef>
                <a:spcPts val="2500"/>
              </a:spcBef>
              <a:buNone/>
            </a:pPr>
            <a:r>
              <a:rPr lang="es-ES" sz="1400" b="1" dirty="0"/>
              <a:t>Evaluación de similitud</a:t>
            </a:r>
          </a:p>
          <a:p>
            <a:pPr marL="0" lvl="1" indent="0">
              <a:buNone/>
            </a:pPr>
            <a:r>
              <a:rPr lang="es-ES" sz="1400" dirty="0"/>
              <a:t>Los modelos analizan la similitud entre usuarios o ítems para identificar preferencias comunes y patrones.</a:t>
            </a:r>
          </a:p>
          <a:p>
            <a:pPr marL="0" indent="0">
              <a:spcBef>
                <a:spcPts val="2500"/>
              </a:spcBef>
              <a:buNone/>
            </a:pPr>
            <a:r>
              <a:rPr lang="es-ES" sz="1400" b="1" dirty="0"/>
              <a:t>Recomendaciones personalizadas</a:t>
            </a:r>
          </a:p>
          <a:p>
            <a:pPr marL="0" lvl="1" indent="0">
              <a:buNone/>
            </a:pPr>
            <a:r>
              <a:rPr lang="es-ES" sz="1400" dirty="0"/>
              <a:t>Se generan recomendaciones adaptadas para mejorar la experiencia individual en plataformas digitales.</a:t>
            </a:r>
          </a:p>
          <a:p>
            <a:pPr marL="0" indent="0">
              <a:spcBef>
                <a:spcPts val="2500"/>
              </a:spcBef>
              <a:buNone/>
            </a:pPr>
            <a:r>
              <a:rPr lang="es-ES" sz="1400" b="1" dirty="0"/>
              <a:t>Aplicaciones comerciales</a:t>
            </a:r>
          </a:p>
          <a:p>
            <a:pPr marL="0" lvl="1" indent="0">
              <a:buNone/>
            </a:pPr>
            <a:r>
              <a:rPr lang="es-ES" sz="1400" dirty="0"/>
              <a:t>Estos sistemas se aplican en plataformas comerciales para aumentar la satisfacción y fidelización del cliente.</a:t>
            </a:r>
            <a:endParaRPr lang="es-MX" sz="1400" dirty="0"/>
          </a:p>
        </p:txBody>
      </p:sp>
    </p:spTree>
    <p:extLst>
      <p:ext uri="{BB962C8B-B14F-4D97-AF65-F5344CB8AC3E}">
        <p14:creationId xmlns:p14="http://schemas.microsoft.com/office/powerpoint/2010/main" val="19188027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C569F71-0C14-2AA5-3DD1-E701DE2F8435}"/>
              </a:ext>
            </a:extLst>
          </p:cNvPr>
          <p:cNvSpPr>
            <a:spLocks noGrp="1"/>
          </p:cNvSpPr>
          <p:nvPr>
            <p:ph type="title"/>
          </p:nvPr>
        </p:nvSpPr>
        <p:spPr>
          <a:xfrm>
            <a:off x="839789" y="457200"/>
            <a:ext cx="3932237" cy="1600200"/>
          </a:xfrm>
        </p:spPr>
        <p:txBody>
          <a:bodyPr anchor="b">
            <a:normAutofit/>
          </a:bodyPr>
          <a:lstStyle/>
          <a:p>
            <a:r>
              <a:rPr lang="es-MX"/>
              <a:t>Conclusión</a:t>
            </a:r>
          </a:p>
        </p:txBody>
      </p:sp>
      <p:sp>
        <p:nvSpPr>
          <p:cNvPr id="2" name="Marcador de contenido 1">
            <a:extLst>
              <a:ext uri="{FF2B5EF4-FFF2-40B4-BE49-F238E27FC236}">
                <a16:creationId xmlns:a16="http://schemas.microsoft.com/office/drawing/2014/main" id="{55661550-D7EE-09D8-79A4-EDC3ACEB204F}"/>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9789" y="2057401"/>
            <a:ext cx="3932237" cy="3811588"/>
          </a:xfrm>
        </p:spPr>
        <p:txBody>
          <a:bodyPr>
            <a:normAutofit/>
          </a:bodyPr>
          <a:lstStyle/>
          <a:p>
            <a:pPr marL="0" indent="0">
              <a:spcBef>
                <a:spcPts val="2500"/>
              </a:spcBef>
              <a:buNone/>
            </a:pPr>
            <a:r>
              <a:rPr lang="es-ES" sz="1400" b="1"/>
              <a:t>Importancia de modelos vectoriales</a:t>
            </a:r>
          </a:p>
          <a:p>
            <a:pPr marL="0" lvl="1" indent="0">
              <a:buNone/>
            </a:pPr>
            <a:r>
              <a:rPr lang="es-ES"/>
              <a:t>Los modelos vectoriales son esenciales para representar datos complejos en varios formatos y disciplinas científicas.</a:t>
            </a:r>
          </a:p>
          <a:p>
            <a:pPr marL="0" indent="0">
              <a:spcBef>
                <a:spcPts val="2500"/>
              </a:spcBef>
              <a:buNone/>
            </a:pPr>
            <a:r>
              <a:rPr lang="es-ES" sz="1400" b="1"/>
              <a:t>Aplicaciones prácticas</a:t>
            </a:r>
          </a:p>
          <a:p>
            <a:pPr marL="0" lvl="1" indent="0">
              <a:buNone/>
            </a:pPr>
            <a:r>
              <a:rPr lang="es-ES"/>
              <a:t>Estos modelos se emplean en análisis avanzados, ciencia y tecnología para facilitar la comprensión de información diversa.</a:t>
            </a:r>
          </a:p>
        </p:txBody>
      </p:sp>
    </p:spTree>
    <p:extLst>
      <p:ext uri="{BB962C8B-B14F-4D97-AF65-F5344CB8AC3E}">
        <p14:creationId xmlns:p14="http://schemas.microsoft.com/office/powerpoint/2010/main" val="3649770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CAD21F-796C-ED6F-B166-DA22E31A03C6}"/>
              </a:ext>
            </a:extLst>
          </p:cNvPr>
          <p:cNvSpPr>
            <a:spLocks noGrp="1"/>
          </p:cNvSpPr>
          <p:nvPr>
            <p:ph type="title"/>
          </p:nvPr>
        </p:nvSpPr>
        <p:spPr>
          <a:xfrm>
            <a:off x="1137033" y="670559"/>
            <a:ext cx="4683321" cy="2148841"/>
          </a:xfrm>
        </p:spPr>
        <p:txBody>
          <a:bodyPr vert="horz" lIns="91440" tIns="45720" rIns="91440" bIns="45720" rtlCol="0" anchor="t">
            <a:normAutofit/>
          </a:bodyPr>
          <a:lstStyle/>
          <a:p>
            <a:pPr defTabSz="914400"/>
            <a:r>
              <a:rPr lang="en-US" sz="3700"/>
              <a:t>Definición y fundamentos de los modelos vectoriales</a:t>
            </a:r>
          </a:p>
        </p:txBody>
      </p:sp>
      <p:sp>
        <p:nvSpPr>
          <p:cNvPr id="4" name="Marcador de contenido 3">
            <a:extLst>
              <a:ext uri="{FF2B5EF4-FFF2-40B4-BE49-F238E27FC236}">
                <a16:creationId xmlns:a16="http://schemas.microsoft.com/office/drawing/2014/main" id="{2B543663-7D91-CF7A-6DF4-32D20CEE666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es-ES" sz="1400" b="1" dirty="0"/>
              <a:t>Representación mediante vectores</a:t>
            </a:r>
          </a:p>
          <a:p>
            <a:pPr marL="0" lvl="1" indent="0">
              <a:buNone/>
            </a:pPr>
            <a:r>
              <a:rPr lang="es-ES" sz="1400" dirty="0"/>
              <a:t>Los modelos vectoriales usan vectores en espacios matemáticos para representar entidades de forma precisa y estructurada.</a:t>
            </a:r>
          </a:p>
          <a:p>
            <a:pPr marL="0" indent="0">
              <a:spcBef>
                <a:spcPts val="2500"/>
              </a:spcBef>
              <a:buNone/>
            </a:pPr>
            <a:r>
              <a:rPr lang="es-ES" sz="1400" b="1" dirty="0"/>
              <a:t>Cuantificación de relaciones</a:t>
            </a:r>
          </a:p>
          <a:p>
            <a:pPr marL="0" lvl="1" indent="0">
              <a:buNone/>
            </a:pPr>
            <a:r>
              <a:rPr lang="es-ES" sz="1400" dirty="0"/>
              <a:t>Permiten medir las similitudes y diferencias entre datos para facilitar análisis precisos y comparativos.</a:t>
            </a:r>
          </a:p>
          <a:p>
            <a:pPr marL="0" indent="0">
              <a:spcBef>
                <a:spcPts val="2500"/>
              </a:spcBef>
              <a:buNone/>
            </a:pPr>
            <a:r>
              <a:rPr lang="es-ES" sz="1400" b="1" dirty="0"/>
              <a:t>Análisis estructurado de datos</a:t>
            </a:r>
          </a:p>
          <a:p>
            <a:pPr marL="0" lvl="1" indent="0">
              <a:buNone/>
            </a:pPr>
            <a:r>
              <a:rPr lang="es-ES" sz="1400" dirty="0"/>
              <a:t>Facilitan la manipulación y análisis de datos complejos en múltiples áreas mediante su estructura matemática.</a:t>
            </a:r>
            <a:endParaRPr lang="es-MX" sz="1400" dirty="0"/>
          </a:p>
        </p:txBody>
      </p:sp>
    </p:spTree>
    <p:extLst>
      <p:ext uri="{BB962C8B-B14F-4D97-AF65-F5344CB8AC3E}">
        <p14:creationId xmlns:p14="http://schemas.microsoft.com/office/powerpoint/2010/main" val="1687919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E603B-1E81-CFDE-B32A-5ECBC6D69676}"/>
              </a:ext>
            </a:extLst>
          </p:cNvPr>
          <p:cNvSpPr>
            <a:spLocks noGrp="1"/>
          </p:cNvSpPr>
          <p:nvPr>
            <p:ph type="title"/>
          </p:nvPr>
        </p:nvSpPr>
        <p:spPr>
          <a:xfrm>
            <a:off x="6696186" y="909637"/>
            <a:ext cx="4800600" cy="1307592"/>
          </a:xfrm>
        </p:spPr>
        <p:txBody>
          <a:bodyPr vert="horz" lIns="91440" tIns="45720" rIns="91440" bIns="45720" rtlCol="0" anchor="t">
            <a:normAutofit fontScale="90000"/>
          </a:bodyPr>
          <a:lstStyle/>
          <a:p>
            <a:pPr>
              <a:lnSpc>
                <a:spcPct val="90000"/>
              </a:lnSpc>
            </a:pPr>
            <a:r>
              <a:rPr lang="en-US"/>
              <a:t>Modelo de espacio vectorial (VSM)</a:t>
            </a:r>
          </a:p>
        </p:txBody>
      </p:sp>
      <p:pic>
        <p:nvPicPr>
          <p:cNvPr id="5" name="Marcador de contenido 4" descr="Fondo abstracto creativo con líneas de luz">
            <a:extLst>
              <a:ext uri="{FF2B5EF4-FFF2-40B4-BE49-F238E27FC236}">
                <a16:creationId xmlns:a16="http://schemas.microsoft.com/office/drawing/2014/main" id="{79B2EDD8-DF47-4229-B649-477652E6E1EB}"/>
              </a:ext>
            </a:extLst>
          </p:cNvPr>
          <p:cNvPicPr>
            <a:picLocks noGrp="1" noChangeAspect="1"/>
          </p:cNvPicPr>
          <p:nvPr>
            <p:ph sz="half" idx="1"/>
          </p:nvPr>
        </p:nvPicPr>
        <p:blipFill>
          <a:blip r:embed="rId3"/>
          <a:srcRect l="20842" r="20329" b="-1"/>
          <a:stretch>
            <a:fillRect/>
          </a:stretch>
        </p:blipFill>
        <p:spPr>
          <a:xfrm>
            <a:off x="20" y="10"/>
            <a:ext cx="6044164" cy="6857990"/>
          </a:xfrm>
          <a:prstGeom prst="rect">
            <a:avLst/>
          </a:prstGeom>
        </p:spPr>
      </p:pic>
      <p:sp>
        <p:nvSpPr>
          <p:cNvPr id="4" name="Marcador de contenido 3">
            <a:extLst>
              <a:ext uri="{FF2B5EF4-FFF2-40B4-BE49-F238E27FC236}">
                <a16:creationId xmlns:a16="http://schemas.microsoft.com/office/drawing/2014/main" id="{C21B9B35-135E-A23E-3848-61AF188F042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es-ES" sz="1400" b="1"/>
              <a:t>Representación Vectorial</a:t>
            </a:r>
          </a:p>
          <a:p>
            <a:pPr marL="0" lvl="1" indent="0">
              <a:buNone/>
            </a:pPr>
            <a:r>
              <a:rPr lang="es-ES" sz="1400"/>
              <a:t>Documentos y consultas se representan como vectores en un espacio multidimensional para análisis eficiente.</a:t>
            </a:r>
          </a:p>
          <a:p>
            <a:pPr marL="0" indent="0">
              <a:spcBef>
                <a:spcPts val="2500"/>
              </a:spcBef>
              <a:buNone/>
            </a:pPr>
            <a:r>
              <a:rPr lang="es-ES" sz="1400" b="1"/>
              <a:t>Recuperación de Información</a:t>
            </a:r>
          </a:p>
          <a:p>
            <a:pPr marL="0" lvl="1" indent="0">
              <a:buNone/>
            </a:pPr>
            <a:r>
              <a:rPr lang="es-ES" sz="1400"/>
              <a:t>El modelo facilita la recuperación y comparación de información basada en la similitud entre vectores.</a:t>
            </a:r>
            <a:endParaRPr lang="es-MX" sz="1400"/>
          </a:p>
        </p:txBody>
      </p:sp>
    </p:spTree>
    <p:extLst>
      <p:ext uri="{BB962C8B-B14F-4D97-AF65-F5344CB8AC3E}">
        <p14:creationId xmlns:p14="http://schemas.microsoft.com/office/powerpoint/2010/main" val="1890312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729BD-373A-48ED-984A-85AA1376BAE5}"/>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sz="2800"/>
              <a:t>Importancia de los modelos de vectores en la ciencia y tecnología</a:t>
            </a:r>
          </a:p>
        </p:txBody>
      </p:sp>
      <p:sp>
        <p:nvSpPr>
          <p:cNvPr id="4" name="Marcador de contenido 3">
            <a:extLst>
              <a:ext uri="{FF2B5EF4-FFF2-40B4-BE49-F238E27FC236}">
                <a16:creationId xmlns:a16="http://schemas.microsoft.com/office/drawing/2014/main" id="{2A36D3F9-AE85-335A-BCB6-1F659635744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Modelado de fenómenos complejos</a:t>
            </a:r>
          </a:p>
          <a:p>
            <a:pPr marL="0" lvl="1" indent="0">
              <a:buNone/>
            </a:pPr>
            <a:r>
              <a:rPr lang="es-ES" sz="1400"/>
              <a:t>Los modelos de vectores ayudan a representar fenómenos complejos en física y otras ciencias con precisión matemática.</a:t>
            </a:r>
          </a:p>
          <a:p>
            <a:pPr marL="0" indent="0">
              <a:spcBef>
                <a:spcPts val="2500"/>
              </a:spcBef>
              <a:buNone/>
            </a:pPr>
            <a:r>
              <a:rPr lang="es-ES" sz="1400" b="1"/>
              <a:t>Procesamiento de grandes datos</a:t>
            </a:r>
          </a:p>
          <a:p>
            <a:pPr marL="0" lvl="1" indent="0">
              <a:buNone/>
            </a:pPr>
            <a:r>
              <a:rPr lang="es-ES" sz="1400"/>
              <a:t>Permiten procesar y analizar grandes volúmenes de datos en informática e ingeniería eficientemente.</a:t>
            </a:r>
          </a:p>
          <a:p>
            <a:pPr marL="0" indent="0">
              <a:spcBef>
                <a:spcPts val="2500"/>
              </a:spcBef>
              <a:buNone/>
            </a:pPr>
            <a:r>
              <a:rPr lang="es-ES" sz="1400" b="1"/>
              <a:t>Mejora de inteligencia artificial</a:t>
            </a:r>
          </a:p>
          <a:p>
            <a:pPr marL="0" lvl="1" indent="0">
              <a:buNone/>
            </a:pPr>
            <a:r>
              <a:rPr lang="es-ES" sz="1400"/>
              <a:t>Los modelos vectoriales son clave para optimizar algoritmos avanzados de inteligencia artificial y aprendizaje automático.</a:t>
            </a:r>
            <a:endParaRPr lang="es-MX" sz="1400"/>
          </a:p>
        </p:txBody>
      </p:sp>
      <p:pic>
        <p:nvPicPr>
          <p:cNvPr id="5" name="Marcador de contenido 4" descr="Vista angular del circuito con forma de cerebro">
            <a:extLst>
              <a:ext uri="{FF2B5EF4-FFF2-40B4-BE49-F238E27FC236}">
                <a16:creationId xmlns:a16="http://schemas.microsoft.com/office/drawing/2014/main" id="{B542A540-B736-4566-B4D1-4690093041C3}"/>
              </a:ext>
            </a:extLst>
          </p:cNvPr>
          <p:cNvPicPr>
            <a:picLocks noGrp="1" noChangeAspect="1"/>
          </p:cNvPicPr>
          <p:nvPr>
            <p:ph sz="half" idx="1"/>
          </p:nvPr>
        </p:nvPicPr>
        <p:blipFill>
          <a:blip r:embed="rId3"/>
          <a:srcRect l="30050" r="28488" b="2"/>
          <a:stretch>
            <a:fillRect/>
          </a:stretch>
        </p:blipFill>
        <p:spPr>
          <a:xfrm>
            <a:off x="8115300" y="10"/>
            <a:ext cx="4076700" cy="6857990"/>
          </a:xfrm>
          <a:prstGeom prst="rect">
            <a:avLst/>
          </a:prstGeom>
        </p:spPr>
      </p:pic>
    </p:spTree>
    <p:extLst>
      <p:ext uri="{BB962C8B-B14F-4D97-AF65-F5344CB8AC3E}">
        <p14:creationId xmlns:p14="http://schemas.microsoft.com/office/powerpoint/2010/main" val="104034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F0301-C0B8-B276-D073-BE3234617B54}"/>
              </a:ext>
            </a:extLst>
          </p:cNvPr>
          <p:cNvSpPr>
            <a:spLocks noGrp="1"/>
          </p:cNvSpPr>
          <p:nvPr>
            <p:ph type="title"/>
          </p:nvPr>
        </p:nvSpPr>
        <p:spPr>
          <a:xfrm>
            <a:off x="702129" y="914760"/>
            <a:ext cx="2806615" cy="3543764"/>
          </a:xfrm>
        </p:spPr>
        <p:txBody>
          <a:bodyPr>
            <a:normAutofit/>
          </a:bodyPr>
          <a:lstStyle/>
          <a:p>
            <a:pPr>
              <a:lnSpc>
                <a:spcPct val="90000"/>
              </a:lnSpc>
            </a:pPr>
            <a:r>
              <a:rPr lang="es-MX" sz="2500"/>
              <a:t>Definición y características principales de los modelos de vectores</a:t>
            </a:r>
          </a:p>
        </p:txBody>
      </p:sp>
      <p:graphicFrame>
        <p:nvGraphicFramePr>
          <p:cNvPr id="4" name="Marcador de contenido 4">
            <a:extLst>
              <a:ext uri="{FF2B5EF4-FFF2-40B4-BE49-F238E27FC236}">
                <a16:creationId xmlns:a16="http://schemas.microsoft.com/office/drawing/2014/main" id="{89311F04-4F11-4CF0-AA31-6B04AC235966}"/>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3902149" y="978558"/>
          <a:ext cx="7591859" cy="5091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8925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10E26E-21CC-A498-3E72-C3E97E5B0625}"/>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defTabSz="914400"/>
            <a:r>
              <a:rPr lang="en-US"/>
              <a:t>Importancia en matemáticas y ciencias aplicadas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D3051D8A-32B5-EC77-BFF0-AA45396A048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93661" y="2599509"/>
            <a:ext cx="4530898" cy="3639450"/>
          </a:xfrm>
        </p:spPr>
        <p:txBody>
          <a:bodyPr>
            <a:normAutofit/>
          </a:bodyPr>
          <a:lstStyle/>
          <a:p>
            <a:pPr marL="0" indent="0">
              <a:spcBef>
                <a:spcPts val="2500"/>
              </a:spcBef>
              <a:buNone/>
            </a:pPr>
            <a:r>
              <a:rPr lang="es-ES" sz="1400" b="1"/>
              <a:t>Modelos vectoriales en matemáticas</a:t>
            </a:r>
          </a:p>
          <a:p>
            <a:pPr marL="0" lvl="1" indent="0">
              <a:buNone/>
            </a:pPr>
            <a:r>
              <a:rPr lang="es-ES" sz="1400"/>
              <a:t>Los modelos vectoriales son fundamentales para el álgebra lineal y la geometría analítica en matemáticas.</a:t>
            </a:r>
          </a:p>
          <a:p>
            <a:pPr marL="0" indent="0">
              <a:spcBef>
                <a:spcPts val="2500"/>
              </a:spcBef>
              <a:buNone/>
            </a:pPr>
            <a:r>
              <a:rPr lang="es-ES" sz="1400" b="1"/>
              <a:t>Aplicaciones en ciencias aplicadas</a:t>
            </a:r>
          </a:p>
          <a:p>
            <a:pPr marL="0" lvl="1" indent="0">
              <a:buNone/>
            </a:pPr>
            <a:r>
              <a:rPr lang="es-ES" sz="1400"/>
              <a:t>Se emplean para modelar fenómenos, procesar señales y desarrollar algoritmos en inteligencia artificial y análisis computacional.</a:t>
            </a:r>
            <a:endParaRPr lang="es-MX" sz="1400"/>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992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7044D-3ABF-CC7D-B47B-B3D5B9362045}"/>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Física: representación de magnitudes y fuerzas</a:t>
            </a:r>
          </a:p>
        </p:txBody>
      </p:sp>
      <p:pic>
        <p:nvPicPr>
          <p:cNvPr id="5" name="Marcador de contenido 4" descr="Crecimiento de la inversión verde sostenible">
            <a:extLst>
              <a:ext uri="{FF2B5EF4-FFF2-40B4-BE49-F238E27FC236}">
                <a16:creationId xmlns:a16="http://schemas.microsoft.com/office/drawing/2014/main" id="{D52FA85D-39D6-4F9D-97E6-883E24848591}"/>
              </a:ext>
            </a:extLst>
          </p:cNvPr>
          <p:cNvPicPr>
            <a:picLocks noGrp="1" noChangeAspect="1"/>
          </p:cNvPicPr>
          <p:nvPr>
            <p:ph sz="half" idx="1"/>
          </p:nvPr>
        </p:nvPicPr>
        <p:blipFill>
          <a:blip r:embed="rId3"/>
          <a:srcRect l="41409" r="17759" b="2"/>
          <a:stretch>
            <a:fillRect/>
          </a:stretch>
        </p:blipFill>
        <p:spPr>
          <a:xfrm>
            <a:off x="20" y="-17929"/>
            <a:ext cx="4206220" cy="6875929"/>
          </a:xfrm>
          <a:prstGeom prst="rect">
            <a:avLst/>
          </a:prstGeom>
        </p:spPr>
      </p:pic>
      <p:sp>
        <p:nvSpPr>
          <p:cNvPr id="4" name="Marcador de contenido 3">
            <a:extLst>
              <a:ext uri="{FF2B5EF4-FFF2-40B4-BE49-F238E27FC236}">
                <a16:creationId xmlns:a16="http://schemas.microsoft.com/office/drawing/2014/main" id="{726E2F0A-69FC-CA5C-9133-F334EF20EA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s-ES" sz="1400" b="1"/>
              <a:t>Importancia de los vectores</a:t>
            </a:r>
          </a:p>
          <a:p>
            <a:pPr marL="0" lvl="1" indent="0">
              <a:buNone/>
            </a:pPr>
            <a:r>
              <a:rPr lang="es-ES" sz="1400"/>
              <a:t>Los vectores representan magnitudes físicas que tienen dirección y sentido, fundamentales para describir fenómenos físicos.</a:t>
            </a:r>
          </a:p>
          <a:p>
            <a:pPr marL="0" indent="0">
              <a:spcBef>
                <a:spcPts val="2500"/>
              </a:spcBef>
              <a:buNone/>
            </a:pPr>
            <a:r>
              <a:rPr lang="es-ES" sz="1400" b="1"/>
              <a:t>Aplicación en fuerzas</a:t>
            </a:r>
          </a:p>
          <a:p>
            <a:pPr marL="0" lvl="1" indent="0">
              <a:buNone/>
            </a:pPr>
            <a:r>
              <a:rPr lang="es-ES" sz="1400"/>
              <a:t>Las fuerzas se representan como vectores para analizar su magnitud y dirección en diferentes situaciones físicas.</a:t>
            </a:r>
          </a:p>
          <a:p>
            <a:pPr marL="0" indent="0">
              <a:spcBef>
                <a:spcPts val="2500"/>
              </a:spcBef>
              <a:buNone/>
            </a:pPr>
            <a:r>
              <a:rPr lang="es-ES" sz="1400" b="1"/>
              <a:t>Análisis y predicción</a:t>
            </a:r>
          </a:p>
          <a:p>
            <a:pPr marL="0" lvl="1" indent="0">
              <a:buNone/>
            </a:pPr>
            <a:r>
              <a:rPr lang="es-ES" sz="1400"/>
              <a:t>El uso de vectores facilita el análisis y la predicción del comportamiento de sistemas físicos complejos.</a:t>
            </a:r>
            <a:endParaRPr lang="es-MX" sz="1400"/>
          </a:p>
        </p:txBody>
      </p:sp>
    </p:spTree>
    <p:extLst>
      <p:ext uri="{BB962C8B-B14F-4D97-AF65-F5344CB8AC3E}">
        <p14:creationId xmlns:p14="http://schemas.microsoft.com/office/powerpoint/2010/main" val="956211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DA2871-BFD0-1B61-26B2-846A654F4A37}"/>
              </a:ext>
            </a:extLst>
          </p:cNvPr>
          <p:cNvSpPr>
            <a:spLocks noGrp="1"/>
          </p:cNvSpPr>
          <p:nvPr>
            <p:ph type="title"/>
          </p:nvPr>
        </p:nvSpPr>
        <p:spPr>
          <a:xfrm>
            <a:off x="761800" y="762001"/>
            <a:ext cx="5334197" cy="1708242"/>
          </a:xfrm>
        </p:spPr>
        <p:txBody>
          <a:bodyPr vert="horz" lIns="91440" tIns="45720" rIns="91440" bIns="45720" rtlCol="0" anchor="ctr">
            <a:normAutofit/>
          </a:bodyPr>
          <a:lstStyle/>
          <a:p>
            <a:pPr defTabSz="914400"/>
            <a:r>
              <a:rPr lang="en-US" sz="4000"/>
              <a:t>Concepto del espacio euclidiano</a:t>
            </a:r>
          </a:p>
        </p:txBody>
      </p:sp>
      <p:sp>
        <p:nvSpPr>
          <p:cNvPr id="4" name="Marcador de contenido 3">
            <a:extLst>
              <a:ext uri="{FF2B5EF4-FFF2-40B4-BE49-F238E27FC236}">
                <a16:creationId xmlns:a16="http://schemas.microsoft.com/office/drawing/2014/main" id="{726103B8-BD28-7472-F2AA-43DF07CF47D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1800" y="2470244"/>
            <a:ext cx="5334197" cy="3769835"/>
          </a:xfrm>
        </p:spPr>
        <p:txBody>
          <a:bodyPr>
            <a:normAutofit/>
          </a:bodyPr>
          <a:lstStyle/>
          <a:p>
            <a:pPr marL="0" indent="0">
              <a:spcBef>
                <a:spcPts val="2500"/>
              </a:spcBef>
              <a:buNone/>
            </a:pPr>
            <a:r>
              <a:rPr lang="es-ES" sz="1400" b="1"/>
              <a:t>Definición del espacio euclidiano</a:t>
            </a:r>
          </a:p>
          <a:p>
            <a:pPr marL="0" lvl="1" indent="0">
              <a:buNone/>
            </a:pPr>
            <a:r>
              <a:rPr lang="es-ES" sz="1400"/>
              <a:t>El espacio euclidiano es un espacio vectorial con una métrica basada en la distancia euclidiana para medir distancias lineales.</a:t>
            </a:r>
          </a:p>
          <a:p>
            <a:pPr marL="0" indent="0">
              <a:spcBef>
                <a:spcPts val="2500"/>
              </a:spcBef>
              <a:buNone/>
            </a:pPr>
            <a:r>
              <a:rPr lang="es-ES" sz="1400" b="1"/>
              <a:t>Representación con coordenadas</a:t>
            </a:r>
          </a:p>
          <a:p>
            <a:pPr marL="0" lvl="1" indent="0">
              <a:buNone/>
            </a:pPr>
            <a:r>
              <a:rPr lang="es-ES" sz="1400"/>
              <a:t>Permite representar puntos y objetos mediante coordenadas en un sistema cartesiano para facilitar cálculos geométricos.</a:t>
            </a:r>
          </a:p>
          <a:p>
            <a:pPr marL="0" indent="0">
              <a:spcBef>
                <a:spcPts val="2500"/>
              </a:spcBef>
              <a:buNone/>
            </a:pPr>
            <a:r>
              <a:rPr lang="es-ES" sz="1400" b="1"/>
              <a:t>Aplicaciones geométricas y analíticas</a:t>
            </a:r>
          </a:p>
          <a:p>
            <a:pPr marL="0" lvl="1" indent="0">
              <a:buNone/>
            </a:pPr>
            <a:r>
              <a:rPr lang="es-ES" sz="1400"/>
              <a:t>El espacio euclidiano forma la base para muchas aplicaciones en geometría y análisis matemático.</a:t>
            </a:r>
            <a:endParaRPr lang="es-MX" sz="1400"/>
          </a:p>
        </p:txBody>
      </p:sp>
    </p:spTree>
    <p:extLst>
      <p:ext uri="{BB962C8B-B14F-4D97-AF65-F5344CB8AC3E}">
        <p14:creationId xmlns:p14="http://schemas.microsoft.com/office/powerpoint/2010/main" val="3082582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9FA4E3A-1DAF-6627-E016-2187B93BBFC6}"/>
              </a:ext>
            </a:extLst>
          </p:cNvPr>
          <p:cNvSpPr>
            <a:spLocks noGrp="1"/>
          </p:cNvSpPr>
          <p:nvPr>
            <p:ph type="title"/>
          </p:nvPr>
        </p:nvSpPr>
        <p:spPr>
          <a:xfrm>
            <a:off x="1137033" y="670559"/>
            <a:ext cx="4683321" cy="2148841"/>
          </a:xfrm>
        </p:spPr>
        <p:txBody>
          <a:bodyPr vert="horz" lIns="91440" tIns="45720" rIns="91440" bIns="45720" rtlCol="0" anchor="t">
            <a:normAutofit/>
          </a:bodyPr>
          <a:lstStyle/>
          <a:p>
            <a:pPr defTabSz="914400"/>
            <a:r>
              <a:rPr lang="en-US"/>
              <a:t>Cálculo de distancias euclidianas</a:t>
            </a:r>
          </a:p>
        </p:txBody>
      </p:sp>
      <p:sp>
        <p:nvSpPr>
          <p:cNvPr id="4" name="Marcador de contenido 3">
            <a:extLst>
              <a:ext uri="{FF2B5EF4-FFF2-40B4-BE49-F238E27FC236}">
                <a16:creationId xmlns:a16="http://schemas.microsoft.com/office/drawing/2014/main" id="{9D58028B-7740-7D27-71E9-A7393E04CB1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es-ES" sz="1400" b="1"/>
              <a:t>Definición matemática</a:t>
            </a:r>
          </a:p>
          <a:p>
            <a:pPr marL="0" lvl="1" indent="0">
              <a:buNone/>
            </a:pPr>
            <a:r>
              <a:rPr lang="es-ES" sz="1400"/>
              <a:t>La distancia euclidiana es la raíz cuadrada de la suma de las diferencias al cuadrado entre coordenadas.</a:t>
            </a:r>
          </a:p>
          <a:p>
            <a:pPr marL="0" indent="0">
              <a:spcBef>
                <a:spcPts val="2500"/>
              </a:spcBef>
              <a:buNone/>
            </a:pPr>
            <a:r>
              <a:rPr lang="es-ES" sz="1400" b="1"/>
              <a:t>Interpretación geométrica</a:t>
            </a:r>
          </a:p>
          <a:p>
            <a:pPr marL="0" lvl="1" indent="0">
              <a:buNone/>
            </a:pPr>
            <a:r>
              <a:rPr lang="es-ES" sz="1400"/>
              <a:t>Representa la distancia recta o mínima entre dos puntos en un espacio multidimensional.</a:t>
            </a:r>
          </a:p>
          <a:p>
            <a:pPr marL="0" indent="0">
              <a:spcBef>
                <a:spcPts val="2500"/>
              </a:spcBef>
              <a:buNone/>
            </a:pPr>
            <a:r>
              <a:rPr lang="es-ES" sz="1400" b="1"/>
              <a:t>Aplicación en espacios multidimensionales</a:t>
            </a:r>
          </a:p>
          <a:p>
            <a:pPr marL="0" lvl="1" indent="0">
              <a:buNone/>
            </a:pPr>
            <a:r>
              <a:rPr lang="es-ES" sz="1400"/>
              <a:t>Es una medida intuitiva de proximidad en espacios con múltiples dimensiones o variables.</a:t>
            </a:r>
            <a:endParaRPr lang="es-MX" sz="1400"/>
          </a:p>
        </p:txBody>
      </p:sp>
    </p:spTree>
    <p:extLst>
      <p:ext uri="{BB962C8B-B14F-4D97-AF65-F5344CB8AC3E}">
        <p14:creationId xmlns:p14="http://schemas.microsoft.com/office/powerpoint/2010/main" val="1161297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ema de Office">
  <a:themeElements>
    <a:clrScheme name="Dyslexia 4">
      <a:dk1>
        <a:srgbClr val="000000"/>
      </a:dk1>
      <a:lt1>
        <a:srgbClr val="FFFFFF"/>
      </a:lt1>
      <a:dk2>
        <a:srgbClr val="44546A"/>
      </a:dk2>
      <a:lt2>
        <a:srgbClr val="E7E6E6"/>
      </a:lt2>
      <a:accent1>
        <a:srgbClr val="4472C4"/>
      </a:accent1>
      <a:accent2>
        <a:srgbClr val="D24726"/>
      </a:accent2>
      <a:accent3>
        <a:srgbClr val="9B5AC8"/>
      </a:accent3>
      <a:accent4>
        <a:srgbClr val="F0A11F"/>
      </a:accent4>
      <a:accent5>
        <a:srgbClr val="CB5BA3"/>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461205_TF22841449_Win32" id="{F5D21E09-5A02-415C-9EB4-414304FB82BC}" vid="{C10DCF4A-FB84-481F-80D0-D5B2A2166FF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DD0DBF-30B2-4FC6-A5E7-8374DC718037}">
  <ds:schemaRefs>
    <ds:schemaRef ds:uri="http://schemas.microsoft.com/sharepoint/v3/contenttype/forms"/>
  </ds:schemaRefs>
</ds:datastoreItem>
</file>

<file path=customXml/itemProps2.xml><?xml version="1.0" encoding="utf-8"?>
<ds:datastoreItem xmlns:ds="http://schemas.openxmlformats.org/officeDocument/2006/customXml" ds:itemID="{1C44B501-5DE1-46D9-B449-400C46FE142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2A44EB6-3BD3-4FF9-B8D1-D973C54C3E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Mapa mental</Template>
  <TotalTime>17</TotalTime>
  <Words>1786</Words>
  <Application>Microsoft Office PowerPoint</Application>
  <PresentationFormat>Panorámica</PresentationFormat>
  <Paragraphs>136</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Segoe UI</vt:lpstr>
      <vt:lpstr>Segoe UI Semibold</vt:lpstr>
      <vt:lpstr>Tema de Office</vt:lpstr>
      <vt:lpstr>Exploración de Tipos de Modelos Vectoriales y sus Aplicaciones</vt:lpstr>
      <vt:lpstr>Definición y fundamentos de los modelos vectoriales</vt:lpstr>
      <vt:lpstr>Modelo de espacio vectorial (VSM)</vt:lpstr>
      <vt:lpstr>Importancia de los modelos de vectores en la ciencia y tecnología</vt:lpstr>
      <vt:lpstr>Definición y características principales de los modelos de vectores</vt:lpstr>
      <vt:lpstr>Importancia en matemáticas y ciencias aplicadas</vt:lpstr>
      <vt:lpstr>Física: representación de magnitudes y fuerzas</vt:lpstr>
      <vt:lpstr>Concepto del espacio euclidiano</vt:lpstr>
      <vt:lpstr>Cálculo de distancias euclidianas</vt:lpstr>
      <vt:lpstr>Aplicaciones en geometría y análisis de datos</vt:lpstr>
      <vt:lpstr>Modelo de distancia de Manhattan (taxicab)</vt:lpstr>
      <vt:lpstr>Modelo de distancia de Minkowski</vt:lpstr>
      <vt:lpstr>Modelos vectoriales ponderados y sus variaciones</vt:lpstr>
      <vt:lpstr>Uso en recuperación de información y búsqueda de texto</vt:lpstr>
      <vt:lpstr>Aplicaciones en reconocimiento de patrones y machine learning</vt:lpstr>
      <vt:lpstr>Implementación en sistemas de recomendación y análisis de similitud</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de la Garza</dc:creator>
  <cp:lastModifiedBy>Luis de la Garza</cp:lastModifiedBy>
  <cp:revision>1</cp:revision>
  <dcterms:created xsi:type="dcterms:W3CDTF">2025-08-07T20:08:51Z</dcterms:created>
  <dcterms:modified xsi:type="dcterms:W3CDTF">2025-08-07T20:32:31Z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