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BFE7F-9EA4-4764-9C6E-1212595F9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23799A-46D5-4933-8744-5789A1069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0CFF3-D376-4E76-B248-1AC51416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34A2-3DF3-476D-B273-44D760859E48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54260-A723-458C-AAF8-D952C6BF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84C306-9953-4ED4-B69F-9F62F4D4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907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C5695-08C8-414E-8820-42ABDB8E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1BA74F-C421-4129-A6B6-7057BA22F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879C6-192C-4AB6-A191-8375D66A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34A2-3DF3-476D-B273-44D760859E48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D8DD7-D6B1-438D-9E37-F37E282F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16353D-D52F-4B6E-8415-F6243DEF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62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FF2C8C-0134-4842-B218-DDF803703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A4C673-AA60-409D-BB6E-92124242B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02EDC5-B7EE-4D6D-BECC-A9814587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34A2-3DF3-476D-B273-44D760859E48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62F173-98DC-4EE3-81A3-9FE2DD90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80A9C8-4474-4300-BD47-78F86048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326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01CB8-0F84-4746-B2BA-19ED8778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E7846-7868-4929-81AC-1945D92D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6CE4C4-5303-4CF6-8D60-39E25336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34A2-3DF3-476D-B273-44D760859E48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4A703-7796-440C-BB69-A7DE0F36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7AA68-C905-459E-A9F4-0E87C05E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248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B353D-B427-453B-9E82-6EDF3DEC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82B8A2-A3D1-463C-9C1C-E18883AF7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E9E7AE-1F33-473D-832E-0CD2C64C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34A2-3DF3-476D-B273-44D760859E48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4ECF7-4FF1-4782-B07E-10C621D8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1EFBD9-084D-41DE-ACCE-EABF95E1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346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83A8C-9824-4799-9E81-824B69F2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9F99BC-B1E9-47BF-93B8-FB34635DD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C5CED5-B645-425B-AF1F-EAB3DF9B9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BD73DF-DC1E-4600-AD91-F82EE09A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34A2-3DF3-476D-B273-44D760859E48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B6B2A1-C4C3-4608-944F-8E59C406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C322F6-350E-4963-8E97-6F74EF91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949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02167-38FC-4E33-B5E1-8B32B102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933898-E72C-4F58-9AB2-A42AB7032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B7055E-FF62-4B5D-9D5E-F6E1166BE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9B761F-43FA-430C-A700-250BC47BC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4EFDDB-CEC2-40A0-9DC7-313E14862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0C208D-E2D3-4E28-9511-B3E55630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34A2-3DF3-476D-B273-44D760859E48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3392BC-2924-49C1-9305-43E9E3F1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7C75B0-9D3D-4CCD-9181-5D9F6C55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B61B2-E37C-4DFA-B557-86632FEC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5FECD6-4C1D-46B4-A8E0-FAADFED0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34A2-3DF3-476D-B273-44D760859E48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99AD59-4694-4BAA-8A3D-861B1504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F8B43B-05F5-42E6-AC2B-0F52E2E3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520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071CA6-A5EB-4D81-BD40-7DA3A5A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34A2-3DF3-476D-B273-44D760859E48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64C3AB-A98D-4154-8AFB-81907BD3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E62710-C2A0-4B02-9A5A-75C9B9A1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655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54F1E-218C-4395-976B-6FD682E8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545B27-418D-4815-881B-886AC31C7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85E942-4FA8-4929-98DC-598CD4CE1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03504E-21CA-48FD-864F-49E1C727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34A2-3DF3-476D-B273-44D760859E48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D7CC9C-8033-48ED-BB2F-12CF0BD4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BB5EAB-623A-4E71-9EA0-9D2684E6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610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E2F95-3CA2-4402-AC5F-5B000FCB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23B1F4-7D53-467A-B212-612D89C87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468BCD-3075-452A-A17F-C3082B61A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0AE6B1-BD68-4044-A108-F61F7860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34A2-3DF3-476D-B273-44D760859E48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197A11-AA5F-43F0-AACD-53A405D2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4972AB-0E62-4C39-8D81-F0C31A74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598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8ED0AF-D2C4-4BC8-B374-855F1851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E1AB03-FDDA-48A8-AF57-89CE3FCC6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A7B21C-0B11-4495-B4C5-F04B45F2B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A34A2-3DF3-476D-B273-44D760859E48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893945-B735-4302-83FF-50C0EFFCC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7BD66F-0BE9-46AE-9233-5F79A75D0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221DB-1243-4CA9-85AD-3B7B0D7DD5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780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0FACF-DE64-48C9-AAAB-5D830CF12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690EF4-7EFB-4211-BF41-8640BB598A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589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919FCFD-2582-48B4-98AE-C444A8DA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2413907"/>
            <a:ext cx="4400550" cy="1333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77F2DEB-60FD-4B7C-B457-927E95528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27240">
            <a:off x="3895725" y="4397375"/>
            <a:ext cx="4400550" cy="13335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1132A8C-1877-4419-B386-286F7CFDF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23" b="96679" l="6019" r="89815">
                        <a14:foregroundMark x1="33796" y1="5166" x2="25926" y2="44096"/>
                        <a14:foregroundMark x1="13889" y1="42066" x2="44444" y2="42066"/>
                        <a14:foregroundMark x1="44444" y1="42066" x2="62037" y2="49631"/>
                        <a14:foregroundMark x1="62037" y1="49631" x2="89352" y2="45572"/>
                        <a14:foregroundMark x1="89352" y1="45572" x2="84722" y2="61255"/>
                        <a14:foregroundMark x1="86111" y1="65129" x2="87963" y2="87638"/>
                        <a14:foregroundMark x1="87963" y1="87638" x2="63889" y2="93358"/>
                        <a14:foregroundMark x1="63889" y1="93358" x2="51389" y2="94096"/>
                        <a14:foregroundMark x1="9722" y1="83395" x2="9259" y2="93542"/>
                        <a14:foregroundMark x1="9259" y1="93542" x2="37037" y2="96863"/>
                        <a14:foregroundMark x1="37037" y1="96863" x2="55556" y2="94096"/>
                        <a14:foregroundMark x1="10648" y1="49077" x2="6944" y2="71033"/>
                        <a14:foregroundMark x1="37963" y1="4428" x2="37963" y2="1292"/>
                        <a14:foregroundMark x1="28704" y1="1292" x2="23148" y2="923"/>
                        <a14:foregroundMark x1="38889" y1="6273" x2="36111" y2="23985"/>
                        <a14:foregroundMark x1="38889" y1="13469" x2="39352" y2="23985"/>
                        <a14:foregroundMark x1="26852" y1="4982" x2="26852" y2="18635"/>
                        <a14:foregroundMark x1="26852" y1="18635" x2="26852" y2="249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0862" y="5210174"/>
            <a:ext cx="295179" cy="74068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A719B28-2654-4524-AE7E-5F12B0CA2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619" y="197757"/>
            <a:ext cx="2133600" cy="14478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83EF524-706F-4D57-9432-9AB42ABCBF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8451" y="175672"/>
            <a:ext cx="1620000" cy="1469885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4256E3F-E913-44AB-9F34-24CDB53A7222}"/>
              </a:ext>
            </a:extLst>
          </p:cNvPr>
          <p:cNvCxnSpPr>
            <a:cxnSpLocks/>
          </p:cNvCxnSpPr>
          <p:nvPr/>
        </p:nvCxnSpPr>
        <p:spPr>
          <a:xfrm>
            <a:off x="6988451" y="1850415"/>
            <a:ext cx="16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88B000D-AB00-4BDD-901F-F1E974DB72D3}"/>
              </a:ext>
            </a:extLst>
          </p:cNvPr>
          <p:cNvCxnSpPr>
            <a:cxnSpLocks/>
          </p:cNvCxnSpPr>
          <p:nvPr/>
        </p:nvCxnSpPr>
        <p:spPr>
          <a:xfrm flipV="1">
            <a:off x="6997734" y="1752254"/>
            <a:ext cx="0" cy="18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4655A9C-5190-40DE-8CD8-14FF8E548C3B}"/>
              </a:ext>
            </a:extLst>
          </p:cNvPr>
          <p:cNvCxnSpPr>
            <a:cxnSpLocks/>
          </p:cNvCxnSpPr>
          <p:nvPr/>
        </p:nvCxnSpPr>
        <p:spPr>
          <a:xfrm flipV="1">
            <a:off x="8608451" y="1752253"/>
            <a:ext cx="0" cy="18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21D449D-DAA8-468B-A9AF-3FEC70180D37}"/>
              </a:ext>
            </a:extLst>
          </p:cNvPr>
          <p:cNvCxnSpPr>
            <a:cxnSpLocks/>
          </p:cNvCxnSpPr>
          <p:nvPr/>
        </p:nvCxnSpPr>
        <p:spPr>
          <a:xfrm>
            <a:off x="6822126" y="175672"/>
            <a:ext cx="0" cy="1469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31568A7-6D05-4B93-83DD-285CE87A0E9E}"/>
              </a:ext>
            </a:extLst>
          </p:cNvPr>
          <p:cNvCxnSpPr>
            <a:cxnSpLocks/>
          </p:cNvCxnSpPr>
          <p:nvPr/>
        </p:nvCxnSpPr>
        <p:spPr>
          <a:xfrm rot="5400000" flipV="1">
            <a:off x="6818261" y="92725"/>
            <a:ext cx="0" cy="18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0973D4D-3280-4E38-A74A-1A4E3E562BBE}"/>
              </a:ext>
            </a:extLst>
          </p:cNvPr>
          <p:cNvCxnSpPr>
            <a:cxnSpLocks/>
          </p:cNvCxnSpPr>
          <p:nvPr/>
        </p:nvCxnSpPr>
        <p:spPr>
          <a:xfrm rot="5400000" flipV="1">
            <a:off x="6818262" y="1537074"/>
            <a:ext cx="0" cy="18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B08F4372-B02A-48B6-80FF-DC4813BB01C3}"/>
                  </a:ext>
                </a:extLst>
              </p:cNvPr>
              <p:cNvSpPr txBox="1"/>
              <p:nvPr/>
            </p:nvSpPr>
            <p:spPr>
              <a:xfrm>
                <a:off x="6601264" y="723070"/>
                <a:ext cx="30402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s-CO" sz="2000" b="1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B08F4372-B02A-48B6-80FF-DC4813BB0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64" y="723070"/>
                <a:ext cx="304025" cy="400110"/>
              </a:xfrm>
              <a:prstGeom prst="rect">
                <a:avLst/>
              </a:prstGeom>
              <a:blipFill>
                <a:blip r:embed="rId8"/>
                <a:stretch>
                  <a:fillRect l="-2000" r="-38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AB3D3791-B593-43A1-8B28-4D40F4D20DE4}"/>
                  </a:ext>
                </a:extLst>
              </p:cNvPr>
              <p:cNvSpPr txBox="1"/>
              <p:nvPr/>
            </p:nvSpPr>
            <p:spPr>
              <a:xfrm>
                <a:off x="7602942" y="1645557"/>
                <a:ext cx="40084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s-CO" sz="2000" b="1" dirty="0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AB3D3791-B593-43A1-8B28-4D40F4D20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42" y="1645557"/>
                <a:ext cx="400848" cy="400110"/>
              </a:xfrm>
              <a:prstGeom prst="rect">
                <a:avLst/>
              </a:prstGeom>
              <a:blipFill>
                <a:blip r:embed="rId9"/>
                <a:stretch>
                  <a:fillRect r="-15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4BEA320C-0FE3-4610-9277-ED1A9F21F978}"/>
              </a:ext>
            </a:extLst>
          </p:cNvPr>
          <p:cNvCxnSpPr>
            <a:cxnSpLocks/>
          </p:cNvCxnSpPr>
          <p:nvPr/>
        </p:nvCxnSpPr>
        <p:spPr>
          <a:xfrm>
            <a:off x="4108091" y="1724806"/>
            <a:ext cx="16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49084BD-DE08-4942-AD1F-FDC24E0CADE4}"/>
              </a:ext>
            </a:extLst>
          </p:cNvPr>
          <p:cNvCxnSpPr>
            <a:cxnSpLocks/>
          </p:cNvCxnSpPr>
          <p:nvPr/>
        </p:nvCxnSpPr>
        <p:spPr>
          <a:xfrm flipV="1">
            <a:off x="4117892" y="1631448"/>
            <a:ext cx="0" cy="18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4027A7F-C9C7-4B19-B876-ECD6613E5492}"/>
              </a:ext>
            </a:extLst>
          </p:cNvPr>
          <p:cNvCxnSpPr>
            <a:cxnSpLocks/>
          </p:cNvCxnSpPr>
          <p:nvPr/>
        </p:nvCxnSpPr>
        <p:spPr>
          <a:xfrm flipV="1">
            <a:off x="5714641" y="1631447"/>
            <a:ext cx="0" cy="18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F0BE6CA9-5B09-4271-8B70-3CCA3EBDEDFF}"/>
                  </a:ext>
                </a:extLst>
              </p:cNvPr>
              <p:cNvSpPr txBox="1"/>
              <p:nvPr/>
            </p:nvSpPr>
            <p:spPr>
              <a:xfrm>
                <a:off x="4764311" y="1524749"/>
                <a:ext cx="34928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s-CO" sz="2000" b="1" dirty="0"/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F0BE6CA9-5B09-4271-8B70-3CCA3EBDE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311" y="1524749"/>
                <a:ext cx="349289" cy="400110"/>
              </a:xfrm>
              <a:prstGeom prst="rect">
                <a:avLst/>
              </a:prstGeom>
              <a:blipFill>
                <a:blip r:embed="rId10"/>
                <a:stretch>
                  <a:fillRect l="-1754" r="-1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9323D02-FD9D-45FA-B1D1-A2A2064C0D6C}"/>
              </a:ext>
            </a:extLst>
          </p:cNvPr>
          <p:cNvCxnSpPr>
            <a:cxnSpLocks/>
          </p:cNvCxnSpPr>
          <p:nvPr/>
        </p:nvCxnSpPr>
        <p:spPr>
          <a:xfrm>
            <a:off x="4719011" y="3834387"/>
            <a:ext cx="25898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DEC44379-DCF6-4C7B-99F1-808A6E978135}"/>
              </a:ext>
            </a:extLst>
          </p:cNvPr>
          <p:cNvCxnSpPr>
            <a:cxnSpLocks/>
          </p:cNvCxnSpPr>
          <p:nvPr/>
        </p:nvCxnSpPr>
        <p:spPr>
          <a:xfrm flipV="1">
            <a:off x="4728812" y="3741029"/>
            <a:ext cx="0" cy="18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AA56AB5-2876-42C9-9B92-BEE97F44F81F}"/>
              </a:ext>
            </a:extLst>
          </p:cNvPr>
          <p:cNvCxnSpPr>
            <a:cxnSpLocks/>
          </p:cNvCxnSpPr>
          <p:nvPr/>
        </p:nvCxnSpPr>
        <p:spPr>
          <a:xfrm flipV="1">
            <a:off x="7297111" y="3741028"/>
            <a:ext cx="0" cy="18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ED2F8BE7-C902-4CC3-8CAE-EF8A2246DC67}"/>
                  </a:ext>
                </a:extLst>
              </p:cNvPr>
              <p:cNvSpPr txBox="1"/>
              <p:nvPr/>
            </p:nvSpPr>
            <p:spPr>
              <a:xfrm>
                <a:off x="5861917" y="3679166"/>
                <a:ext cx="30402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s-MX" sz="2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es-CO" sz="2000" b="1" dirty="0"/>
              </a:p>
            </p:txBody>
          </p:sp>
        </mc:Choice>
        <mc:Fallback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ED2F8BE7-C902-4CC3-8CAE-EF8A2246D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917" y="3679166"/>
                <a:ext cx="304025" cy="400110"/>
              </a:xfrm>
              <a:prstGeom prst="rect">
                <a:avLst/>
              </a:prstGeom>
              <a:blipFill>
                <a:blip r:embed="rId11"/>
                <a:stretch>
                  <a:fillRect l="-2041" r="-10204" b="-30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5F4C306D-51F0-421A-9656-D7DF0DDFF653}"/>
              </a:ext>
            </a:extLst>
          </p:cNvPr>
          <p:cNvCxnSpPr>
            <a:cxnSpLocks/>
          </p:cNvCxnSpPr>
          <p:nvPr/>
        </p:nvCxnSpPr>
        <p:spPr>
          <a:xfrm>
            <a:off x="8398043" y="5066934"/>
            <a:ext cx="0" cy="880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33FAABDD-797F-4ED8-97AE-AE5D1EE5811E}"/>
              </a:ext>
            </a:extLst>
          </p:cNvPr>
          <p:cNvCxnSpPr>
            <a:cxnSpLocks/>
          </p:cNvCxnSpPr>
          <p:nvPr/>
        </p:nvCxnSpPr>
        <p:spPr>
          <a:xfrm rot="5400000" flipV="1">
            <a:off x="8394178" y="4973577"/>
            <a:ext cx="0" cy="18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E563E90F-776F-40DF-AC9C-137E92F4F926}"/>
              </a:ext>
            </a:extLst>
          </p:cNvPr>
          <p:cNvCxnSpPr>
            <a:cxnSpLocks/>
          </p:cNvCxnSpPr>
          <p:nvPr/>
        </p:nvCxnSpPr>
        <p:spPr>
          <a:xfrm rot="5400000" flipV="1">
            <a:off x="8394179" y="5838806"/>
            <a:ext cx="0" cy="18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5BC6C14A-3A9D-47E9-8BC8-464835E4C73D}"/>
                  </a:ext>
                </a:extLst>
              </p:cNvPr>
              <p:cNvSpPr txBox="1"/>
              <p:nvPr/>
            </p:nvSpPr>
            <p:spPr>
              <a:xfrm>
                <a:off x="8236851" y="5297405"/>
                <a:ext cx="30402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s-CO" sz="2000" b="1" dirty="0"/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5BC6C14A-3A9D-47E9-8BC8-464835E4C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851" y="5297405"/>
                <a:ext cx="304025" cy="400110"/>
              </a:xfrm>
              <a:prstGeom prst="rect">
                <a:avLst/>
              </a:prstGeom>
              <a:blipFill>
                <a:blip r:embed="rId12"/>
                <a:stretch>
                  <a:fillRect r="-16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8FCD6F4-22F9-42C8-A8D1-F67B58473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17" b="18391"/>
          <a:stretch/>
        </p:blipFill>
        <p:spPr bwMode="auto">
          <a:xfrm>
            <a:off x="3655357" y="5941346"/>
            <a:ext cx="5040000" cy="1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38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D658676-7C19-4B63-85AB-98FE99AC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847725"/>
            <a:ext cx="5829300" cy="516255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A685737-A887-4456-8D0F-0859BE754591}"/>
              </a:ext>
            </a:extLst>
          </p:cNvPr>
          <p:cNvSpPr/>
          <p:nvPr/>
        </p:nvSpPr>
        <p:spPr>
          <a:xfrm>
            <a:off x="4848226" y="2905126"/>
            <a:ext cx="2484000" cy="2520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5CD9F36-5E51-4A8C-9FE1-8409B9FDDDD9}"/>
              </a:ext>
            </a:extLst>
          </p:cNvPr>
          <p:cNvSpPr/>
          <p:nvPr/>
        </p:nvSpPr>
        <p:spPr>
          <a:xfrm>
            <a:off x="5000626" y="3057526"/>
            <a:ext cx="2520000" cy="25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181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Eduardo Garcia Linares</dc:creator>
  <cp:lastModifiedBy>Luis Eduardo Garcia Linares</cp:lastModifiedBy>
  <cp:revision>1</cp:revision>
  <dcterms:created xsi:type="dcterms:W3CDTF">2022-07-29T20:09:40Z</dcterms:created>
  <dcterms:modified xsi:type="dcterms:W3CDTF">2022-07-29T21:39:28Z</dcterms:modified>
</cp:coreProperties>
</file>