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4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4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A63BA-6527-CE8A-07E2-A86402C43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569" y="2286000"/>
            <a:ext cx="3936275" cy="13517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s-AR" dirty="0"/>
              <a:t>Patrones de Diseño: </a:t>
            </a:r>
            <a:br>
              <a:rPr lang="es-AR" dirty="0"/>
            </a:br>
            <a:r>
              <a:rPr lang="es-AR" dirty="0"/>
              <a:t>Singleton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43AAA9-ABD5-40AE-37C9-35092815A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 lnSpcReduction="10000"/>
          </a:bodyPr>
          <a:lstStyle/>
          <a:p>
            <a:pPr algn="ctr"/>
            <a:r>
              <a:rPr lang="es-AR" dirty="0"/>
              <a:t>Ingeniería de Software II</a:t>
            </a:r>
          </a:p>
          <a:p>
            <a:pPr algn="ctr"/>
            <a:r>
              <a:rPr lang="es-AR" dirty="0"/>
              <a:t>Luis Gonzalez</a:t>
            </a:r>
            <a:endParaRPr lang="es-US" dirty="0"/>
          </a:p>
        </p:txBody>
      </p:sp>
      <p:pic>
        <p:nvPicPr>
          <p:cNvPr id="4" name="Picture 3" descr="Fondo con red tecnológica">
            <a:extLst>
              <a:ext uri="{FF2B5EF4-FFF2-40B4-BE49-F238E27FC236}">
                <a16:creationId xmlns:a16="http://schemas.microsoft.com/office/drawing/2014/main" id="{B046C83B-5E5E-8297-8C87-BFEE8A060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1271" r="6950" b="-2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8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52531-A220-8349-3F5D-80C744DD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Breve Introducción a patrón de diseño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71805-D35B-D655-39EB-2E5FB7DA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Forma reutilizable de resolver un problema común.</a:t>
            </a:r>
          </a:p>
          <a:p>
            <a:r>
              <a:rPr lang="es-AR" dirty="0"/>
              <a:t>Ahorran tiempo</a:t>
            </a:r>
          </a:p>
          <a:p>
            <a:r>
              <a:rPr lang="es-AR" dirty="0"/>
              <a:t>Seguridad en la validez del código</a:t>
            </a:r>
          </a:p>
          <a:p>
            <a:r>
              <a:rPr lang="es-AR" dirty="0"/>
              <a:t>Establecen un lenguaje común</a:t>
            </a:r>
          </a:p>
          <a:p>
            <a:endParaRPr lang="es-AR" dirty="0"/>
          </a:p>
          <a:p>
            <a:r>
              <a:rPr lang="es-AR" dirty="0"/>
              <a:t>Tenemos distintos grupos y tipos: Grupo de los Creacionales, estructurales y de comportamiento.</a:t>
            </a:r>
          </a:p>
          <a:p>
            <a:r>
              <a:rPr lang="es-AR" b="1" dirty="0"/>
              <a:t>Singleton</a:t>
            </a:r>
            <a:r>
              <a:rPr lang="es-AR" dirty="0"/>
              <a:t> pertenece al grupo de los patrones creacionales.</a:t>
            </a:r>
          </a:p>
          <a:p>
            <a:endParaRPr lang="es-AR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01307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18C9-1BC7-70AC-7195-B26CDEDA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Singleton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409F2-B4B4-A8B6-2733-FE92201D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000" dirty="0"/>
              <a:t>Patrón de diseño creacional.</a:t>
            </a:r>
          </a:p>
          <a:p>
            <a:r>
              <a:rPr lang="es-AR" sz="2000" dirty="0"/>
              <a:t>Importante: Tener el control de las instancias de clases que estemos usando en un proyecto.</a:t>
            </a:r>
          </a:p>
          <a:p>
            <a:r>
              <a:rPr lang="es-US" sz="2000" dirty="0"/>
              <a:t>¿Qué pasaría si pudiéramos limitar a una única instancia en toda la aplicación a ciertas clases de nuestro proyecto? </a:t>
            </a:r>
          </a:p>
          <a:p>
            <a:r>
              <a:rPr lang="es-US" sz="2000" dirty="0"/>
              <a:t>Singleton limita el número de instancias posibles de una clase en nuestro programa y proporciona un acceso global al mismo.</a:t>
            </a:r>
          </a:p>
          <a:p>
            <a:endParaRPr lang="es-US" dirty="0"/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7148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74DC-22BD-EB65-EA24-404D4E7B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¿Cuándo usar Singleton?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79108-4E33-2365-2843-5E7F4297C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676" y="2898397"/>
            <a:ext cx="9238434" cy="3810000"/>
          </a:xfrm>
        </p:spPr>
        <p:txBody>
          <a:bodyPr>
            <a:normAutofit/>
          </a:bodyPr>
          <a:lstStyle/>
          <a:p>
            <a:r>
              <a:rPr lang="es-AR" sz="2000" dirty="0"/>
              <a:t>Cuando  nuestra clase o código tiene lógica que nunca (o casi nunca) va a cambiar y es utilizada muchas veces dentro del código.</a:t>
            </a:r>
          </a:p>
          <a:p>
            <a:r>
              <a:rPr lang="es-AR" sz="2000" dirty="0"/>
              <a:t>Pierde el sentido instanciar clases constantemente si siempre hacen lo mismo.</a:t>
            </a:r>
          </a:p>
          <a:p>
            <a:r>
              <a:rPr lang="es-AR" sz="2000" dirty="0"/>
              <a:t>Cuando necesitamos coordinar acciones entre uno o varios sistemas.</a:t>
            </a:r>
          </a:p>
        </p:txBody>
      </p:sp>
    </p:spTree>
    <p:extLst>
      <p:ext uri="{BB962C8B-B14F-4D97-AF65-F5344CB8AC3E}">
        <p14:creationId xmlns:p14="http://schemas.microsoft.com/office/powerpoint/2010/main" val="195610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692E1-7385-FF4A-B9DC-ACFC0CBD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 y construcción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7C0DD-A8D4-7108-423F-A5FCC32C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/>
              <a:t>Mejora la Performance del sistema</a:t>
            </a:r>
          </a:p>
          <a:p>
            <a:r>
              <a:rPr lang="es-AR" sz="2400" dirty="0"/>
              <a:t>Ejemplo: Calendario.</a:t>
            </a:r>
          </a:p>
          <a:p>
            <a:endParaRPr lang="es-US" dirty="0"/>
          </a:p>
        </p:txBody>
      </p:sp>
      <p:pic>
        <p:nvPicPr>
          <p:cNvPr id="1026" name="Picture 2" descr="Singleton - Patrones creacionales">
            <a:extLst>
              <a:ext uri="{FF2B5EF4-FFF2-40B4-BE49-F238E27FC236}">
                <a16:creationId xmlns:a16="http://schemas.microsoft.com/office/drawing/2014/main" id="{5A0A7164-7251-7431-2064-84D9E87C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215" y="3429001"/>
            <a:ext cx="4522408" cy="30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61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BDAB7-6887-7280-6DCE-CFE68C10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Cuando no utilizarlo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BB497-98EA-4A11-2FED-2D325696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Base de datos de alta concurrencia</a:t>
            </a:r>
          </a:p>
          <a:p>
            <a:r>
              <a:rPr lang="es-AR" sz="2400" dirty="0"/>
              <a:t>Anti patrón</a:t>
            </a:r>
          </a:p>
          <a:p>
            <a:r>
              <a:rPr lang="es-AR" sz="2400" dirty="0"/>
              <a:t>Cuellos de botella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2041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CDBF2-3777-2A4F-1100-5D801623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050" y="5189606"/>
            <a:ext cx="2790097" cy="857559"/>
          </a:xfrm>
        </p:spPr>
        <p:txBody>
          <a:bodyPr/>
          <a:lstStyle/>
          <a:p>
            <a:r>
              <a:rPr lang="es-AR" dirty="0"/>
              <a:t>Gracias…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80263733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209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PortalVTI</vt:lpstr>
      <vt:lpstr>Patrones de Diseño:  Singleton</vt:lpstr>
      <vt:lpstr>Breve Introducción a patrón de diseño</vt:lpstr>
      <vt:lpstr>Singleton</vt:lpstr>
      <vt:lpstr>¿Cuándo usar Singleton?</vt:lpstr>
      <vt:lpstr>Objetivo y construcción</vt:lpstr>
      <vt:lpstr>Cuando no utilizarlo</vt:lpstr>
      <vt:lpstr>Gracias…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de Diseño:  Singleton</dc:title>
  <dc:creator>Luis Gonzalez</dc:creator>
  <cp:lastModifiedBy>Luis Gonzalez</cp:lastModifiedBy>
  <cp:revision>1</cp:revision>
  <dcterms:created xsi:type="dcterms:W3CDTF">2022-05-17T19:10:28Z</dcterms:created>
  <dcterms:modified xsi:type="dcterms:W3CDTF">2022-05-17T19:35:25Z</dcterms:modified>
</cp:coreProperties>
</file>