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4" r:id="rId4"/>
    <p:sldId id="274" r:id="rId5"/>
    <p:sldId id="280" r:id="rId6"/>
    <p:sldId id="277" r:id="rId7"/>
    <p:sldId id="281" r:id="rId8"/>
    <p:sldId id="285" r:id="rId9"/>
    <p:sldId id="271" r:id="rId10"/>
    <p:sldId id="282" r:id="rId11"/>
    <p:sldId id="278" r:id="rId12"/>
    <p:sldId id="283" r:id="rId13"/>
    <p:sldId id="286" r:id="rId14"/>
    <p:sldId id="272" r:id="rId15"/>
    <p:sldId id="288" r:id="rId16"/>
    <p:sldId id="279" r:id="rId17"/>
    <p:sldId id="289" r:id="rId18"/>
    <p:sldId id="287" r:id="rId19"/>
    <p:sldId id="291" r:id="rId20"/>
    <p:sldId id="292" r:id="rId21"/>
    <p:sldId id="273" r:id="rId22"/>
    <p:sldId id="290" r:id="rId23"/>
    <p:sldId id="269" r:id="rId24"/>
    <p:sldId id="275" r:id="rId25"/>
    <p:sldId id="276" r:id="rId26"/>
    <p:sldId id="295" r:id="rId27"/>
    <p:sldId id="299" r:id="rId28"/>
    <p:sldId id="298" r:id="rId29"/>
    <p:sldId id="296" r:id="rId30"/>
    <p:sldId id="300" r:id="rId31"/>
    <p:sldId id="297" r:id="rId32"/>
    <p:sldId id="302" r:id="rId33"/>
    <p:sldId id="301" r:id="rId34"/>
    <p:sldId id="294" r:id="rId35"/>
    <p:sldId id="303" r:id="rId36"/>
    <p:sldId id="304" r:id="rId37"/>
    <p:sldId id="307" r:id="rId38"/>
    <p:sldId id="305" r:id="rId39"/>
    <p:sldId id="306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6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8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C4FA-A8B5-4074-9A7F-8752C0DE18F4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980F-9ED4-4997-B634-A85C6053B0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Comparison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France-Belgium Border</a:t>
            </a:r>
          </a:p>
          <a:p>
            <a:r>
              <a:rPr lang="en-US" dirty="0" smtClean="0"/>
              <a:t>Department 64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53" y="0"/>
            <a:ext cx="7096534" cy="3548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72" y="3337892"/>
            <a:ext cx="7040215" cy="35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50" y="3429832"/>
            <a:ext cx="7098204" cy="3435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50" y="9028"/>
            <a:ext cx="7067776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53" y="0"/>
            <a:ext cx="7067776" cy="353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53" y="3324112"/>
            <a:ext cx="7067776" cy="35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6" y="3396343"/>
            <a:ext cx="7152184" cy="34616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7" y="0"/>
            <a:ext cx="7152183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5" y="0"/>
            <a:ext cx="7152185" cy="3576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5" y="3281907"/>
            <a:ext cx="7152185" cy="35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6" y="0"/>
            <a:ext cx="7152184" cy="3461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7" y="3396342"/>
            <a:ext cx="7152184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5" y="3396342"/>
            <a:ext cx="6923316" cy="3461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80" y="0"/>
            <a:ext cx="7152185" cy="35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Carcasses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0"/>
            <a:ext cx="708660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14" y="3314700"/>
            <a:ext cx="7086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3578070"/>
              </p:ext>
            </p:extLst>
          </p:nvPr>
        </p:nvGraphicFramePr>
        <p:xfrm>
          <a:off x="838200" y="2322013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580017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8142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Habitat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cells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6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7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313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890591"/>
              </p:ext>
            </p:extLst>
          </p:nvPr>
        </p:nvGraphicFramePr>
        <p:xfrm>
          <a:off x="6172200" y="2322013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9297985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723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Habitat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Cells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9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1 383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871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5124" y="1787550"/>
            <a:ext cx="208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Department 64</a:t>
            </a:r>
            <a:endParaRPr lang="fr-F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634" y="1775518"/>
            <a:ext cx="30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France-Belgium border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742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0"/>
            <a:ext cx="7132320" cy="3566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34" y="3337560"/>
            <a:ext cx="704088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0"/>
            <a:ext cx="7132320" cy="3452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94" y="3350259"/>
            <a:ext cx="7132320" cy="34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0"/>
            <a:ext cx="7132320" cy="3566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94" y="3344093"/>
            <a:ext cx="713232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0"/>
            <a:ext cx="10437223" cy="5150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Department 64 – Scenarios Comparisons</a:t>
            </a:r>
            <a:endParaRPr lang="fr-FR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23111" y="1034793"/>
            <a:ext cx="10916339" cy="5458170"/>
            <a:chOff x="1023111" y="1034793"/>
            <a:chExt cx="10916339" cy="545817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111" y="1034793"/>
              <a:ext cx="10916339" cy="54581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27266" y="2272021"/>
              <a:ext cx="1272620" cy="3115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Without Hunting</a:t>
              </a:r>
              <a:endParaRPr lang="fr-F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17949" y="2664847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Hunting Season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5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0"/>
            <a:ext cx="10437223" cy="5150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France-Belgium – Scenarios Comparisons</a:t>
            </a:r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1023112" y="1093576"/>
            <a:ext cx="10798774" cy="5399387"/>
            <a:chOff x="1023112" y="1093576"/>
            <a:chExt cx="10798774" cy="53993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112" y="1093576"/>
              <a:ext cx="10798774" cy="53993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827266" y="2272021"/>
              <a:ext cx="1272620" cy="3115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Without Hunting</a:t>
              </a:r>
              <a:endParaRPr lang="fr-FR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17949" y="2664847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Hunting Season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55024" y="735515"/>
            <a:ext cx="11002657" cy="5501329"/>
            <a:chOff x="1529789" y="761641"/>
            <a:chExt cx="11002657" cy="5501329"/>
          </a:xfrm>
        </p:grpSpPr>
        <p:grpSp>
          <p:nvGrpSpPr>
            <p:cNvPr id="10" name="Group 9"/>
            <p:cNvGrpSpPr/>
            <p:nvPr/>
          </p:nvGrpSpPr>
          <p:grpSpPr>
            <a:xfrm>
              <a:off x="1529789" y="761641"/>
              <a:ext cx="11002657" cy="5501329"/>
              <a:chOff x="0" y="644075"/>
              <a:chExt cx="11002657" cy="55013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4075"/>
                <a:ext cx="11002657" cy="5501329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9679577" y="1737360"/>
                <a:ext cx="600892" cy="1518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0532052" y="2648530"/>
              <a:ext cx="13806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No Hunting</a:t>
              </a:r>
              <a:endParaRPr lang="fr-FR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532052" y="2960985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Hunting S</a:t>
              </a:r>
              <a:endParaRPr lang="fr-F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35441" y="2008690"/>
              <a:ext cx="13980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No Hunting</a:t>
              </a:r>
              <a:endParaRPr lang="fr-F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35441" y="2323012"/>
              <a:ext cx="13806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Hunting 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3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ASF Introduction in Summer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2322013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580017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8142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Habitat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cells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6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7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313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2322013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9297985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723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Habitat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Cells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9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1 383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871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5124" y="1787550"/>
            <a:ext cx="208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Department 64</a:t>
            </a:r>
            <a:endParaRPr lang="fr-F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634" y="1775518"/>
            <a:ext cx="30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France-Belgium border</a:t>
            </a:r>
            <a:endParaRPr lang="fr-F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72875" y="5016137"/>
            <a:ext cx="31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Day 900</a:t>
            </a:r>
          </a:p>
          <a:p>
            <a:pPr algn="ctr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year</a:t>
            </a:r>
          </a:p>
          <a:p>
            <a:pPr algn="ctr"/>
            <a:r>
              <a:rPr lang="en-US" sz="2400" dirty="0" smtClean="0"/>
              <a:t>June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28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Summer vs 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05" y="3799692"/>
            <a:ext cx="5996326" cy="2998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07" y="1024957"/>
            <a:ext cx="5996326" cy="29981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3" y="3799692"/>
            <a:ext cx="5996324" cy="29981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1" y="1024956"/>
            <a:ext cx="5996328" cy="29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1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3" y="3282554"/>
            <a:ext cx="7150892" cy="3575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3" y="0"/>
            <a:ext cx="7150892" cy="35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2" y="1024959"/>
            <a:ext cx="5996322" cy="299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1" y="3799691"/>
            <a:ext cx="5996325" cy="2998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03" y="1024957"/>
            <a:ext cx="5996328" cy="299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03" y="3799692"/>
            <a:ext cx="5996321" cy="2998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Summer vs 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2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96" y="3799689"/>
            <a:ext cx="5996328" cy="2998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89" y="1024956"/>
            <a:ext cx="5996322" cy="2998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62" y="3799688"/>
            <a:ext cx="5996307" cy="2998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62" y="1024964"/>
            <a:ext cx="5996307" cy="29981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" y="3799669"/>
            <a:ext cx="5996341" cy="2998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3" y="1024953"/>
            <a:ext cx="5996329" cy="29981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70" y="3799670"/>
            <a:ext cx="5996342" cy="2998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658" y="1024946"/>
            <a:ext cx="5996342" cy="29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Summer vs 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7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9" y="1024946"/>
            <a:ext cx="5996343" cy="2998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9" y="3799653"/>
            <a:ext cx="5996341" cy="2998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60" y="1024953"/>
            <a:ext cx="5996328" cy="29981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197" y="3799653"/>
            <a:ext cx="5953253" cy="29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396968"/>
            <a:ext cx="7150890" cy="3461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4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7" y="1024946"/>
            <a:ext cx="5996343" cy="2998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7" y="3799652"/>
            <a:ext cx="5996343" cy="2998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7" y="1024946"/>
            <a:ext cx="5996343" cy="2998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197" y="3799653"/>
            <a:ext cx="5953253" cy="29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9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Carcasses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Summer vs 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0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97" y="3799653"/>
            <a:ext cx="5953253" cy="297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1" y="1014177"/>
            <a:ext cx="6017880" cy="300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27" y="3778108"/>
            <a:ext cx="5996343" cy="2998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29" y="1024946"/>
            <a:ext cx="5996343" cy="2998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2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3282555"/>
            <a:ext cx="7150890" cy="3575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0"/>
            <a:ext cx="7150890" cy="35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95" y="3799652"/>
            <a:ext cx="5953255" cy="2976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95" y="823026"/>
            <a:ext cx="5953255" cy="2976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26" y="3778108"/>
            <a:ext cx="5996344" cy="2998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3684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Summer Introduction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7315" y="344992"/>
            <a:ext cx="55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Introduction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25" y="1024946"/>
            <a:ext cx="5996343" cy="29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2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0"/>
            <a:ext cx="10437223" cy="5150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Department 64 – Scenarios Comparisons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1023111" y="1034793"/>
            <a:ext cx="10916339" cy="5458170"/>
            <a:chOff x="1023111" y="1034793"/>
            <a:chExt cx="10916339" cy="54581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111" y="1034793"/>
              <a:ext cx="10916339" cy="54581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27266" y="2272021"/>
              <a:ext cx="1272620" cy="3115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Without Hunting</a:t>
              </a:r>
              <a:endParaRPr lang="fr-F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17949" y="2664847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Hunting Season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0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0"/>
            <a:ext cx="10437223" cy="5150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France-Belgium – Scenarios Comparisons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1023112" y="1093576"/>
            <a:ext cx="10798774" cy="5399387"/>
            <a:chOff x="1023112" y="1093576"/>
            <a:chExt cx="10798774" cy="53993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112" y="1093576"/>
              <a:ext cx="10798774" cy="53993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827266" y="2272021"/>
              <a:ext cx="1272620" cy="3115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Without Hunting</a:t>
              </a:r>
              <a:endParaRPr lang="fr-FR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17949" y="2664847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Hunting Season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023" y="735515"/>
            <a:ext cx="11002657" cy="5501329"/>
            <a:chOff x="955023" y="735515"/>
            <a:chExt cx="11002657" cy="55013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23" y="735515"/>
              <a:ext cx="11002657" cy="550132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957287" y="2622404"/>
              <a:ext cx="13806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No Hunting</a:t>
              </a:r>
              <a:endParaRPr lang="fr-FR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957287" y="2934859"/>
              <a:ext cx="1281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Hunting S</a:t>
              </a:r>
              <a:endParaRPr lang="fr-F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60676" y="1982564"/>
              <a:ext cx="13980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No Hunting</a:t>
              </a:r>
              <a:endParaRPr lang="fr-F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60676" y="2296886"/>
              <a:ext cx="13806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Hunting 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9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3" y="3301125"/>
            <a:ext cx="7053941" cy="3526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96" y="48710"/>
            <a:ext cx="7053469" cy="35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607" y="762047"/>
            <a:ext cx="12135393" cy="5795555"/>
            <a:chOff x="209006" y="579167"/>
            <a:chExt cx="12135393" cy="57955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06" y="579167"/>
              <a:ext cx="12135393" cy="57955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87468" y="2622405"/>
              <a:ext cx="1903790" cy="2751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No </a:t>
              </a:r>
              <a:r>
                <a:rPr lang="en-US" sz="1200" dirty="0" smtClean="0"/>
                <a:t>Hunting Winter</a:t>
              </a:r>
              <a:endParaRPr lang="fr-FR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87468" y="2934859"/>
              <a:ext cx="1903790" cy="2751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Hunting </a:t>
              </a:r>
              <a:r>
                <a:rPr lang="en-US" sz="1200" dirty="0" smtClean="0"/>
                <a:t>Winter</a:t>
              </a:r>
              <a:endParaRPr lang="fr-F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90857" y="1982564"/>
              <a:ext cx="19004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No </a:t>
              </a:r>
              <a:r>
                <a:rPr lang="en-US" sz="1200" dirty="0" smtClean="0"/>
                <a:t>Hunting Winter</a:t>
              </a:r>
              <a:endParaRPr lang="fr-F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90857" y="2296886"/>
              <a:ext cx="19004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Hunting </a:t>
              </a:r>
              <a:r>
                <a:rPr lang="en-US" sz="1200" dirty="0" smtClean="0"/>
                <a:t>Winter</a:t>
              </a:r>
              <a:endParaRPr lang="fr-FR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7467" y="3902084"/>
              <a:ext cx="19037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No </a:t>
              </a:r>
              <a:r>
                <a:rPr lang="en-US" sz="1200" dirty="0"/>
                <a:t>Hunting Summer</a:t>
              </a:r>
              <a:endParaRPr lang="fr-FR" sz="1200" dirty="0"/>
            </a:p>
            <a:p>
              <a:endParaRPr lang="fr-F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87467" y="4214539"/>
              <a:ext cx="18123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Fr-Bel Hunting </a:t>
              </a:r>
              <a:r>
                <a:rPr lang="en-US" sz="1200" dirty="0" smtClean="0"/>
                <a:t>Summer</a:t>
              </a:r>
              <a:endParaRPr lang="fr-FR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05703" y="3247314"/>
              <a:ext cx="20116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No </a:t>
              </a:r>
              <a:r>
                <a:rPr lang="en-US" sz="1200" dirty="0" smtClean="0"/>
                <a:t>Hunting Summer</a:t>
              </a:r>
              <a:endParaRPr lang="fr-F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90857" y="3576566"/>
              <a:ext cx="19004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Dep 64 Hunting </a:t>
              </a:r>
              <a:r>
                <a:rPr lang="en-US" sz="1200" dirty="0" smtClean="0"/>
                <a:t>Summer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5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75" y="0"/>
            <a:ext cx="7150890" cy="346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75" y="3291633"/>
            <a:ext cx="7150890" cy="34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96" y="0"/>
            <a:ext cx="7053469" cy="3526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96" y="3331029"/>
            <a:ext cx="7053941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Wild boar/ km square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5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1" y="0"/>
            <a:ext cx="7098202" cy="3435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24" y="3526972"/>
            <a:ext cx="7071216" cy="3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243</Words>
  <Application>Microsoft Office PowerPoint</Application>
  <PresentationFormat>Widescreen</PresentationFormat>
  <Paragraphs>109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Scenario Comparison</vt:lpstr>
      <vt:lpstr>Study Area</vt:lpstr>
      <vt:lpstr>Population</vt:lpstr>
      <vt:lpstr>PowerPoint Presentation</vt:lpstr>
      <vt:lpstr>PowerPoint Presentation</vt:lpstr>
      <vt:lpstr>PowerPoint Presentation</vt:lpstr>
      <vt:lpstr>PowerPoint Presentation</vt:lpstr>
      <vt:lpstr>Density</vt:lpstr>
      <vt:lpstr>PowerPoint Presentation</vt:lpstr>
      <vt:lpstr>PowerPoint Presentation</vt:lpstr>
      <vt:lpstr>PowerPoint Presentation</vt:lpstr>
      <vt:lpstr>PowerPoint Presentation</vt:lpstr>
      <vt:lpstr>Incidence</vt:lpstr>
      <vt:lpstr>PowerPoint Presentation</vt:lpstr>
      <vt:lpstr>PowerPoint Presentation</vt:lpstr>
      <vt:lpstr>PowerPoint Presentation</vt:lpstr>
      <vt:lpstr>PowerPoint Presentation</vt:lpstr>
      <vt:lpstr>Carcasses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ASF Introduction in Summer</vt:lpstr>
      <vt:lpstr>Population</vt:lpstr>
      <vt:lpstr>PowerPoint Presentation</vt:lpstr>
      <vt:lpstr>PowerPoint Presentation</vt:lpstr>
      <vt:lpstr>PowerPoint Presentation</vt:lpstr>
      <vt:lpstr>PowerPoint Presentation</vt:lpstr>
      <vt:lpstr>Density</vt:lpstr>
      <vt:lpstr>PowerPoint Presentation</vt:lpstr>
      <vt:lpstr>PowerPoint Presentation</vt:lpstr>
      <vt:lpstr>PowerPoint Presentation</vt:lpstr>
      <vt:lpstr>PowerPoint Presentation</vt:lpstr>
      <vt:lpstr>Incidence</vt:lpstr>
      <vt:lpstr>PowerPoint Presentation</vt:lpstr>
      <vt:lpstr>PowerPoint Presentation</vt:lpstr>
      <vt:lpstr>PowerPoint Presentation</vt:lpstr>
      <vt:lpstr>PowerPoint Presentation</vt:lpstr>
      <vt:lpstr>Carcasses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Comparison</dc:title>
  <dc:creator>Luis SALAZAR</dc:creator>
  <cp:lastModifiedBy>Luis SALAZAR</cp:lastModifiedBy>
  <cp:revision>54</cp:revision>
  <dcterms:created xsi:type="dcterms:W3CDTF">2021-02-23T08:31:00Z</dcterms:created>
  <dcterms:modified xsi:type="dcterms:W3CDTF">2021-03-09T10:51:24Z</dcterms:modified>
</cp:coreProperties>
</file>