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B035D-C478-4BD9-B367-DE229321CD23}" type="datetimeFigureOut">
              <a:rPr lang="es-VE" smtClean="0"/>
              <a:t>13/07/2018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4276-7F99-46E3-8662-5EFE9EC843B3}" type="slidenum">
              <a:rPr lang="es-VE" smtClean="0"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2571736" y="1571612"/>
            <a:ext cx="3574645" cy="276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jvalladares</dc:creator>
  <cp:lastModifiedBy>jvalladares</cp:lastModifiedBy>
  <cp:revision>1</cp:revision>
  <dcterms:created xsi:type="dcterms:W3CDTF">2018-07-13T18:34:58Z</dcterms:created>
  <dcterms:modified xsi:type="dcterms:W3CDTF">2018-07-13T18:35:26Z</dcterms:modified>
</cp:coreProperties>
</file>