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5" r:id="rId6"/>
    <p:sldId id="261" r:id="rId7"/>
    <p:sldId id="262" r:id="rId8"/>
    <p:sldId id="273" r:id="rId9"/>
    <p:sldId id="277" r:id="rId10"/>
    <p:sldId id="278" r:id="rId11"/>
    <p:sldId id="279" r:id="rId12"/>
    <p:sldId id="276" r:id="rId13"/>
    <p:sldId id="263" r:id="rId14"/>
    <p:sldId id="265" r:id="rId15"/>
    <p:sldId id="266" r:id="rId16"/>
    <p:sldId id="267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80"/>
  </p:normalViewPr>
  <p:slideViewPr>
    <p:cSldViewPr snapToGrid="0" snapToObjects="1">
      <p:cViewPr varScale="1">
        <p:scale>
          <a:sx n="79" d="100"/>
          <a:sy n="79" d="100"/>
        </p:scale>
        <p:origin x="24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21C5-DB15-2241-86EA-C30A6350D57A}" type="datetimeFigureOut">
              <a:rPr lang="pt-BR" smtClean="0"/>
              <a:t>21/07/17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4E802-A57A-164A-BD31-86EDFABF339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1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E802-A57A-164A-BD31-86EDFABF339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87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E802-A57A-164A-BD31-86EDFABF339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E802-A57A-164A-BD31-86EDFABF339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2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4E802-A57A-164A-BD31-86EDFABF339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122992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DESENVOLVIMENTO DE SISTEMA WEB E DESKTOP PARA CONTROLE DE</a:t>
            </a:r>
            <a:br>
              <a:rPr lang="en-US" dirty="0"/>
            </a:br>
            <a:r>
              <a:rPr lang="en-US" dirty="0"/>
              <a:t>PRESENÇA UTILIZANDO A BIOMETRIA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916248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80000"/>
              </a:lnSpc>
            </a:pPr>
            <a:r>
              <a:rPr lang="pt-BR" sz="2400" dirty="0">
                <a:solidFill>
                  <a:schemeClr val="tx1"/>
                </a:solidFill>
              </a:rPr>
              <a:t>Aluno: Igor Rafael Lourenço </a:t>
            </a:r>
            <a:r>
              <a:rPr lang="pt-BR" sz="2400" dirty="0" smtClean="0">
                <a:solidFill>
                  <a:schemeClr val="tx1"/>
                </a:solidFill>
              </a:rPr>
              <a:t>Martins</a:t>
            </a:r>
          </a:p>
          <a:p>
            <a:pPr algn="l">
              <a:lnSpc>
                <a:spcPct val="80000"/>
              </a:lnSpc>
            </a:pPr>
            <a:endParaRPr lang="pt-BR" sz="2400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pt-BR" sz="2400" dirty="0">
                <a:solidFill>
                  <a:schemeClr val="tx1"/>
                </a:solidFill>
              </a:rPr>
              <a:t>Orientador: Prof. Frank Willian Cardoso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30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BIOMETRIA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2800" dirty="0"/>
              <a:t>UNIVERSALIDADE: onde a </a:t>
            </a:r>
            <a:r>
              <a:rPr lang="pt-BR" sz="2800" dirty="0" smtClean="0"/>
              <a:t>característica </a:t>
            </a:r>
            <a:r>
              <a:rPr lang="pt-BR" sz="2800" dirty="0"/>
              <a:t>é presente em todos os </a:t>
            </a:r>
            <a:r>
              <a:rPr lang="pt-BR" sz="2800" dirty="0" smtClean="0"/>
              <a:t>indivíduos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IMUTABILIDADE</a:t>
            </a:r>
            <a:r>
              <a:rPr lang="pt-BR" sz="2800" dirty="0"/>
              <a:t>: </a:t>
            </a:r>
            <a:r>
              <a:rPr lang="pt-BR" sz="2800" dirty="0" smtClean="0"/>
              <a:t>não </a:t>
            </a:r>
            <a:r>
              <a:rPr lang="pt-BR" sz="2800" dirty="0"/>
              <a:t>se altera com o </a:t>
            </a:r>
            <a:r>
              <a:rPr lang="pt-BR" sz="2800" dirty="0" smtClean="0"/>
              <a:t>tempo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UNICIDADE</a:t>
            </a:r>
            <a:r>
              <a:rPr lang="pt-BR" sz="2800" dirty="0"/>
              <a:t>: </a:t>
            </a:r>
            <a:r>
              <a:rPr lang="pt-BR" sz="2800" dirty="0" smtClean="0"/>
              <a:t>Única </a:t>
            </a:r>
            <a:r>
              <a:rPr lang="pt-BR" sz="2800" dirty="0"/>
              <a:t>para cada </a:t>
            </a:r>
            <a:r>
              <a:rPr lang="pt-BR" sz="2800" dirty="0" smtClean="0"/>
              <a:t>individuo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GRAU </a:t>
            </a:r>
            <a:r>
              <a:rPr lang="pt-BR" sz="2800" dirty="0"/>
              <a:t>DE IMPOSTURA: </a:t>
            </a:r>
            <a:r>
              <a:rPr lang="pt-BR" sz="2800" dirty="0" smtClean="0"/>
              <a:t>difícil </a:t>
            </a:r>
            <a:r>
              <a:rPr lang="pt-BR" sz="2800" dirty="0"/>
              <a:t>de se </a:t>
            </a:r>
            <a:r>
              <a:rPr lang="pt-BR" sz="2800" dirty="0" smtClean="0"/>
              <a:t>plagiar</a:t>
            </a: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MENSURABILIDADE</a:t>
            </a:r>
            <a:r>
              <a:rPr lang="pt-BR" sz="2800" dirty="0"/>
              <a:t>: que pode ser coletada e medida;</a:t>
            </a:r>
            <a:br>
              <a:rPr lang="pt-BR" sz="2800" dirty="0"/>
            </a:b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17432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IMPRESSÃO DIGITAL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 </a:t>
            </a:r>
            <a:r>
              <a:rPr lang="pt-BR" sz="2800" dirty="0"/>
              <a:t>A </a:t>
            </a:r>
            <a:r>
              <a:rPr lang="pt-BR" sz="2800" dirty="0" smtClean="0"/>
              <a:t>impressão </a:t>
            </a:r>
            <a:r>
              <a:rPr lang="pt-BR" sz="2800" dirty="0"/>
              <a:t>digital, ou datilograma, é o desenho formado pelas </a:t>
            </a:r>
            <a:r>
              <a:rPr lang="pt-BR" sz="2800" dirty="0" smtClean="0"/>
              <a:t>elevações </a:t>
            </a:r>
            <a:r>
              <a:rPr lang="pt-BR" sz="2800" dirty="0"/>
              <a:t>da pele </a:t>
            </a:r>
            <a:r>
              <a:rPr lang="pt-BR" sz="2800" dirty="0" smtClean="0"/>
              <a:t>chamadas </a:t>
            </a:r>
            <a:r>
              <a:rPr lang="pt-BR" sz="2800" dirty="0"/>
              <a:t>de cristas papilares, ou papilas, e os sulcos </a:t>
            </a:r>
            <a:r>
              <a:rPr lang="pt-BR" sz="2800" dirty="0" err="1" smtClean="0"/>
              <a:t>interpapilares</a:t>
            </a:r>
            <a:r>
              <a:rPr lang="pt-BR" sz="2800" dirty="0" smtClean="0"/>
              <a:t>, </a:t>
            </a:r>
            <a:r>
              <a:rPr lang="pt-BR" sz="2800" dirty="0"/>
              <a:t>encontradas nas polpas dos </a:t>
            </a:r>
            <a:r>
              <a:rPr lang="pt-BR" sz="2800" dirty="0" smtClean="0"/>
              <a:t>dedos.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/>
              <a:t> O </a:t>
            </a:r>
            <a:r>
              <a:rPr lang="pt-BR" sz="2800" dirty="0" smtClean="0"/>
              <a:t>método </a:t>
            </a:r>
            <a:r>
              <a:rPr lang="pt-BR" sz="2800" dirty="0"/>
              <a:t>de </a:t>
            </a:r>
            <a:r>
              <a:rPr lang="pt-BR" sz="2800" dirty="0" smtClean="0"/>
              <a:t>identificação </a:t>
            </a:r>
            <a:r>
              <a:rPr lang="pt-BR" sz="2800" dirty="0"/>
              <a:t>humana por meio da </a:t>
            </a:r>
            <a:r>
              <a:rPr lang="pt-BR" sz="2800" dirty="0" smtClean="0"/>
              <a:t>impressão </a:t>
            </a:r>
            <a:r>
              <a:rPr lang="pt-BR" sz="2800" dirty="0"/>
              <a:t>digital é chamada de </a:t>
            </a:r>
            <a:r>
              <a:rPr lang="pt-BR" sz="2800" dirty="0" err="1" smtClean="0"/>
              <a:t>dactiloscopia</a:t>
            </a:r>
            <a:r>
              <a:rPr lang="pt-BR" sz="2800" dirty="0" smtClean="0"/>
              <a:t>, também </a:t>
            </a:r>
            <a:r>
              <a:rPr lang="pt-BR" sz="2800" dirty="0"/>
              <a:t>conhecida como datilograma </a:t>
            </a:r>
          </a:p>
          <a:p>
            <a:pPr marL="457200" indent="-457200" algn="l">
              <a:buFont typeface="Wingdings" charset="2"/>
              <a:buChar char="Ø"/>
            </a:pP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0136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DIAGRAMAS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416629"/>
            <a:ext cx="7766936" cy="3874103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4400" dirty="0" smtClean="0"/>
              <a:t>Diagrama de caso de uso</a:t>
            </a:r>
          </a:p>
          <a:p>
            <a:pPr marL="457200" indent="-457200" algn="l">
              <a:buFont typeface="Wingdings" charset="2"/>
              <a:buChar char="Ø"/>
            </a:pPr>
            <a:endParaRPr lang="en-US" sz="4400" dirty="0" smtClean="0"/>
          </a:p>
          <a:p>
            <a:pPr marL="457200" indent="-457200" algn="l">
              <a:buFont typeface="Wingdings" charset="2"/>
              <a:buChar char="Ø"/>
            </a:pPr>
            <a:r>
              <a:rPr lang="en-US" sz="4400" dirty="0" err="1" smtClean="0"/>
              <a:t>Diagrama</a:t>
            </a:r>
            <a:r>
              <a:rPr lang="en-US" sz="4400" dirty="0" smtClean="0"/>
              <a:t> de Classes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0900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1" y="194469"/>
            <a:ext cx="8314496" cy="66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70" y="0"/>
            <a:ext cx="8485944" cy="6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Gestão de Eventos</a:t>
            </a:r>
          </a:p>
          <a:p>
            <a:r>
              <a:rPr lang="pt-BR" sz="3200" dirty="0" smtClean="0"/>
              <a:t>Leitura e gravação da impressão digital no banco de dados</a:t>
            </a:r>
          </a:p>
          <a:p>
            <a:r>
              <a:rPr lang="pt-BR" sz="3200" dirty="0" smtClean="0"/>
              <a:t>Integração parcial com o sistema Cronos</a:t>
            </a:r>
          </a:p>
          <a:p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11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Complexidade da integração de um sistema com um leitor biométrico</a:t>
            </a:r>
          </a:p>
          <a:p>
            <a:r>
              <a:rPr lang="pt-BR" sz="2800" dirty="0" smtClean="0"/>
              <a:t>Dificuldade na integração com o sistema Cronos</a:t>
            </a:r>
          </a:p>
          <a:p>
            <a:r>
              <a:rPr lang="pt-BR" sz="2800" dirty="0" smtClean="0"/>
              <a:t>Necessidade de se dividir o sistema em 2 módulos devido a limitação do leitor </a:t>
            </a:r>
            <a:r>
              <a:rPr lang="pt-BR" sz="2800" dirty="0" err="1" smtClean="0"/>
              <a:t>biometrico</a:t>
            </a:r>
            <a:endParaRPr lang="pt-BR" sz="2800" dirty="0" smtClean="0"/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19433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Verificação da impressão digital</a:t>
            </a:r>
          </a:p>
          <a:p>
            <a:r>
              <a:rPr lang="pt-BR" sz="2800" dirty="0" smtClean="0"/>
              <a:t>Conclusão do modulo desktop </a:t>
            </a:r>
          </a:p>
          <a:p>
            <a:r>
              <a:rPr lang="pt-BR" sz="2800" dirty="0" smtClean="0"/>
              <a:t>Relatórios</a:t>
            </a:r>
          </a:p>
          <a:p>
            <a:r>
              <a:rPr lang="pt-BR" sz="2800" dirty="0" smtClean="0"/>
              <a:t>Envio de e-mail</a:t>
            </a:r>
          </a:p>
          <a:p>
            <a:r>
              <a:rPr lang="pt-BR" sz="2800" dirty="0" smtClean="0"/>
              <a:t>Conclusão do modulo web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8952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7930"/>
            <a:ext cx="8596668" cy="4849376"/>
          </a:xfrm>
        </p:spPr>
        <p:txBody>
          <a:bodyPr>
            <a:noAutofit/>
          </a:bodyPr>
          <a:lstStyle/>
          <a:p>
            <a:r>
              <a:rPr lang="pt-BR" sz="2400" dirty="0"/>
              <a:t>COSTA, S. M. F. Classificação e verificação de impressões </a:t>
            </a:r>
            <a:r>
              <a:rPr lang="pt-BR" sz="2400" dirty="0" err="1" smtClean="0"/>
              <a:t>digitais.Tese</a:t>
            </a:r>
            <a:r>
              <a:rPr lang="pt-BR" sz="2400" dirty="0" smtClean="0"/>
              <a:t> </a:t>
            </a:r>
            <a:r>
              <a:rPr lang="pt-BR" sz="2400" dirty="0"/>
              <a:t>(Doutorado) — Universidade de São Paulo, 2001.</a:t>
            </a:r>
          </a:p>
          <a:p>
            <a:r>
              <a:rPr lang="en-US" sz="2400" dirty="0"/>
              <a:t>KADRY, S.; SMAILI, M. Wireless attendance management system based on iris recognition. </a:t>
            </a:r>
            <a:r>
              <a:rPr lang="pt-BR" sz="2400" dirty="0" err="1"/>
              <a:t>Scientific</a:t>
            </a:r>
            <a:r>
              <a:rPr lang="pt-BR" sz="2400" dirty="0"/>
              <a:t> </a:t>
            </a:r>
            <a:r>
              <a:rPr lang="pt-BR" sz="2400" dirty="0" err="1"/>
              <a:t>Research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Essays</a:t>
            </a:r>
            <a:r>
              <a:rPr lang="pt-BR" sz="2400" dirty="0"/>
              <a:t>, </a:t>
            </a:r>
            <a:r>
              <a:rPr lang="pt-BR" sz="2400" dirty="0" err="1"/>
              <a:t>Academic</a:t>
            </a:r>
            <a:r>
              <a:rPr lang="pt-BR" sz="2400" dirty="0"/>
              <a:t> </a:t>
            </a:r>
            <a:r>
              <a:rPr lang="pt-BR" sz="2400" dirty="0" err="1"/>
              <a:t>Journals</a:t>
            </a:r>
            <a:r>
              <a:rPr lang="pt-BR" sz="2400" dirty="0"/>
              <a:t>, v. 5, </a:t>
            </a:r>
            <a:r>
              <a:rPr lang="pt-BR" sz="2400" dirty="0" err="1"/>
              <a:t>n</a:t>
            </a:r>
            <a:r>
              <a:rPr lang="pt-BR" sz="2400" dirty="0"/>
              <a:t>. 12, p. 1428–1435, 2013.</a:t>
            </a:r>
          </a:p>
          <a:p>
            <a:r>
              <a:rPr lang="pt-BR" sz="2400" dirty="0"/>
              <a:t>KAZIENKO, J. F. Assinatura digital de documentos eletrônicos através da impressão digital. Dissertação de Mestrado – Programa de Pós-Graduação em Ciência da Computação , UFSC, 2003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1329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42133"/>
            <a:ext cx="8596668" cy="3880773"/>
          </a:xfrm>
        </p:spPr>
        <p:txBody>
          <a:bodyPr/>
          <a:lstStyle/>
          <a:p>
            <a:r>
              <a:rPr lang="en-US" sz="2400" dirty="0"/>
              <a:t>SHOEWU, O.; BADEJO, O. Radio frequency identification technology: development, </a:t>
            </a:r>
            <a:r>
              <a:rPr lang="en-US" sz="2400" dirty="0" err="1"/>
              <a:t>applica-tion</a:t>
            </a:r>
            <a:r>
              <a:rPr lang="en-US" sz="2400" dirty="0"/>
              <a:t>, and security issues. The pacific journal of science and </a:t>
            </a:r>
            <a:r>
              <a:rPr lang="en-US" sz="2400" dirty="0" smtClean="0"/>
              <a:t>technology, </a:t>
            </a:r>
            <a:r>
              <a:rPr lang="en-US" sz="2400" dirty="0"/>
              <a:t>v. 7, n. 2, p. 144–152, 2006.</a:t>
            </a:r>
            <a:endParaRPr lang="pt-BR" sz="2400" dirty="0"/>
          </a:p>
          <a:p>
            <a:r>
              <a:rPr lang="en-US" sz="2400" dirty="0"/>
              <a:t>TAXILA, P. Development of academic attendance monitoring system using fingerprint identification. </a:t>
            </a:r>
            <a:r>
              <a:rPr lang="pt-BR" sz="2400" dirty="0"/>
              <a:t>IJCSNS, v. 9, </a:t>
            </a:r>
            <a:r>
              <a:rPr lang="pt-BR" sz="2400" dirty="0" err="1"/>
              <a:t>n</a:t>
            </a:r>
            <a:r>
              <a:rPr lang="pt-BR" sz="2400" dirty="0"/>
              <a:t>. 5, p. 164, 2009. 21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4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/>
            <a:r>
              <a:rPr lang="en-US" sz="6000" dirty="0" smtClean="0"/>
              <a:t>SUMARIO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877786"/>
            <a:ext cx="7766936" cy="413536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CONTEXTUALIZAÇÃO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OBJETIVOS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OBJETIVOS ESPECIFICOS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DIAGRAMAS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OBJETIVOS ALCANÇADOS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CONCLUSÕES PARCIAIS 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ATIVIDADES FUTURAS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REFERENCIAS</a:t>
            </a:r>
          </a:p>
          <a:p>
            <a:pPr marL="457200" indent="-457200" algn="l">
              <a:buFont typeface="Wingdings" charset="2"/>
              <a:buChar char="Ø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952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CONTEXTUALIZAÇÃO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rmAutofit/>
          </a:bodyPr>
          <a:lstStyle/>
          <a:p>
            <a:pPr marL="285750" indent="-285750" algn="l">
              <a:buFont typeface="Wingdings" charset="2"/>
              <a:buChar char="Ø"/>
            </a:pPr>
            <a:r>
              <a:rPr lang="pt-BR" sz="2800" dirty="0"/>
              <a:t>Nos eventos do IFPR Campus Paranavaí, atualmente se faz a verificação e controle de presença dos alunos  de forma manual, com o uso de lista de presença.</a:t>
            </a:r>
          </a:p>
          <a:p>
            <a:pPr marL="285750" indent="-285750" algn="l">
              <a:buFont typeface="Wingdings" charset="2"/>
              <a:buChar char="Ø"/>
            </a:pPr>
            <a:r>
              <a:rPr lang="pt-BR" sz="2800" dirty="0" smtClean="0"/>
              <a:t>Pensando em  modernizar esse processo, foi proposto o desenvolvimento de um sistema de informação utilizando biometria.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95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OBJETIVOS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O  sistema  tem  como  objetivo a verificação  e  gestão  de  presença dos  alunos  e  servidores  do  IFPR  Campus  Paranavaí,  nos  eventos  e  outras  atividades realizados pelo mesmo, utilizando a biometria</a:t>
            </a:r>
          </a:p>
        </p:txBody>
      </p:sp>
    </p:spTree>
    <p:extLst>
      <p:ext uri="{BB962C8B-B14F-4D97-AF65-F5344CB8AC3E}">
        <p14:creationId xmlns:p14="http://schemas.microsoft.com/office/powerpoint/2010/main" val="1219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OBJETIVOS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400300"/>
            <a:ext cx="7766936" cy="3890432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en-US" sz="4400" dirty="0"/>
              <a:t>Modulo </a:t>
            </a:r>
            <a:r>
              <a:rPr lang="en-US" sz="4400" dirty="0" smtClean="0"/>
              <a:t>Web</a:t>
            </a:r>
          </a:p>
          <a:p>
            <a:pPr marL="457200" indent="-457200" algn="l">
              <a:buFont typeface="Wingdings" charset="2"/>
              <a:buChar char="Ø"/>
            </a:pPr>
            <a:endParaRPr lang="en-US" sz="4400" dirty="0" smtClean="0"/>
          </a:p>
          <a:p>
            <a:pPr marL="457200" indent="-457200" algn="l">
              <a:buFont typeface="Wingdings" charset="2"/>
              <a:buChar char="Ø"/>
            </a:pPr>
            <a:r>
              <a:rPr lang="en-US" sz="4400" dirty="0" smtClean="0"/>
              <a:t>Modulo Desktop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86854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MODULO</a:t>
            </a:r>
            <a:r>
              <a:rPr lang="en-US" dirty="0" smtClean="0"/>
              <a:t> </a:t>
            </a:r>
            <a:r>
              <a:rPr lang="en-US" sz="6000" dirty="0" smtClean="0"/>
              <a:t>WEB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Gestão dos alunos.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Gestão de professores e servidores.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 Inclui a atribuição de permissões para os usuários fazerem modificações, como,     gestão de eventos, de alunos, professores, servidores; emissão de relatórios;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Gestão de eventos em que seja necessário a verificação da presença.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Envio de relatórios por e-mail, para os professores/servidores responsáveis pelo evento e pelos alunos.</a:t>
            </a:r>
          </a:p>
        </p:txBody>
      </p:sp>
    </p:spTree>
    <p:extLst>
      <p:ext uri="{BB962C8B-B14F-4D97-AF65-F5344CB8AC3E}">
        <p14:creationId xmlns:p14="http://schemas.microsoft.com/office/powerpoint/2010/main" val="12037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MODULO</a:t>
            </a:r>
            <a:r>
              <a:rPr lang="en-US" dirty="0" smtClean="0"/>
              <a:t> </a:t>
            </a:r>
            <a:r>
              <a:rPr lang="en-US" sz="6000" dirty="0" smtClean="0"/>
              <a:t>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Relatórios cadastrais e gerenciais, como, de presença separados por turmas, eventos, aluno, professor/servidor responsável.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Implementação de Segurança, com controle de </a:t>
            </a:r>
            <a:r>
              <a:rPr lang="pt-BR" sz="2400" dirty="0" err="1"/>
              <a:t>login</a:t>
            </a:r>
            <a:r>
              <a:rPr lang="pt-BR" sz="2400" dirty="0"/>
              <a:t> através de e-mail e senha; permissão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de acesso que possibilita ou não modificação das informações, de acordo com a permissão do usuário.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400" dirty="0"/>
              <a:t>Disponibilidade da gestão das informações por meio da internet (sendo assim, desenvolvido utilizando plataforma web, neste caso, Java EE).</a:t>
            </a:r>
          </a:p>
        </p:txBody>
      </p:sp>
    </p:spTree>
    <p:extLst>
      <p:ext uri="{BB962C8B-B14F-4D97-AF65-F5344CB8AC3E}">
        <p14:creationId xmlns:p14="http://schemas.microsoft.com/office/powerpoint/2010/main" val="6485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MODULO</a:t>
            </a:r>
            <a:r>
              <a:rPr lang="en-US" dirty="0" smtClean="0"/>
              <a:t> DESKTOP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Autofit/>
          </a:bodyPr>
          <a:lstStyle/>
          <a:p>
            <a:pPr marL="342900" lvl="0" indent="-342900" algn="l">
              <a:buFont typeface="Wingdings" charset="2"/>
              <a:buChar char="Ø"/>
            </a:pPr>
            <a:r>
              <a:rPr lang="pt-BR" sz="2800" dirty="0"/>
              <a:t>Comunicação com o leitor </a:t>
            </a:r>
            <a:r>
              <a:rPr lang="pt-BR" sz="2800" dirty="0" smtClean="0"/>
              <a:t>biométrico</a:t>
            </a:r>
            <a:endParaRPr lang="pt-BR" sz="2800" dirty="0"/>
          </a:p>
          <a:p>
            <a:pPr marL="342900" lvl="0" indent="-342900" algn="l">
              <a:buFont typeface="Wingdings" charset="2"/>
              <a:buChar char="Ø"/>
            </a:pPr>
            <a:r>
              <a:rPr lang="pt-BR" sz="2800" dirty="0"/>
              <a:t>Autenticação dos participantes das atividades e/ou </a:t>
            </a:r>
            <a:r>
              <a:rPr lang="pt-BR" sz="2800" dirty="0" smtClean="0"/>
              <a:t>eventos</a:t>
            </a:r>
            <a:endParaRPr lang="pt-BR" sz="2800" dirty="0"/>
          </a:p>
          <a:p>
            <a:pPr marL="342900" lvl="0" indent="-342900" algn="l">
              <a:buFont typeface="Wingdings" charset="2"/>
              <a:buChar char="Ø"/>
            </a:pPr>
            <a:r>
              <a:rPr lang="pt-BR" sz="2800" dirty="0"/>
              <a:t>Gestão dos cadastros.</a:t>
            </a:r>
          </a:p>
          <a:p>
            <a:pPr marL="457200" indent="-457200" algn="l">
              <a:buFont typeface="Wingdings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243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657"/>
            <a:ext cx="7766936" cy="1583871"/>
          </a:xfrm>
        </p:spPr>
        <p:txBody>
          <a:bodyPr/>
          <a:lstStyle/>
          <a:p>
            <a:pPr algn="l"/>
            <a:r>
              <a:rPr lang="en-US" sz="6000" dirty="0" smtClean="0"/>
              <a:t>BIOMETRIA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923887"/>
            <a:ext cx="7766936" cy="4366845"/>
          </a:xfrm>
        </p:spPr>
        <p:txBody>
          <a:bodyPr>
            <a:no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pt-BR" sz="2800" dirty="0" smtClean="0"/>
              <a:t>Identificação </a:t>
            </a:r>
            <a:r>
              <a:rPr lang="pt-BR" sz="2800" dirty="0"/>
              <a:t>de um individuo por meio da </a:t>
            </a:r>
            <a:r>
              <a:rPr lang="pt-BR" sz="2800" dirty="0" smtClean="0"/>
              <a:t>representação </a:t>
            </a:r>
            <a:r>
              <a:rPr lang="pt-BR" sz="2800" dirty="0"/>
              <a:t>suas </a:t>
            </a:r>
            <a:r>
              <a:rPr lang="pt-BR" sz="2800" dirty="0" smtClean="0"/>
              <a:t>características físicas </a:t>
            </a:r>
            <a:r>
              <a:rPr lang="pt-BR" sz="2800" dirty="0"/>
              <a:t>e </a:t>
            </a:r>
            <a:r>
              <a:rPr lang="pt-BR" sz="2800" dirty="0" smtClean="0"/>
              <a:t>comportamentais. 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pt-BR" sz="2800" dirty="0"/>
              <a:t>A biometria possui propriedades que a torna um </a:t>
            </a:r>
            <a:r>
              <a:rPr lang="pt-BR" sz="2800" dirty="0" smtClean="0"/>
              <a:t>ótimo </a:t>
            </a:r>
            <a:r>
              <a:rPr lang="pt-BR" sz="2800" dirty="0"/>
              <a:t>meio de </a:t>
            </a:r>
            <a:r>
              <a:rPr lang="pt-BR" sz="2800" dirty="0" smtClean="0"/>
              <a:t>autenticação </a:t>
            </a:r>
            <a:r>
              <a:rPr lang="pt-BR" sz="2800" dirty="0"/>
              <a:t>a ser usados em </a:t>
            </a:r>
            <a:r>
              <a:rPr lang="pt-BR" sz="2800" dirty="0" smtClean="0"/>
              <a:t>sistemas. </a:t>
            </a:r>
          </a:p>
          <a:p>
            <a:pPr marL="457200" indent="-457200" algn="l">
              <a:buFont typeface="Wingdings" charset="2"/>
              <a:buChar char="Ø"/>
            </a:pPr>
            <a:endParaRPr lang="pt-BR" sz="2800" dirty="0"/>
          </a:p>
          <a:p>
            <a:pPr marL="457200" indent="-457200" algn="l">
              <a:buFont typeface="Wingdings" charset="2"/>
              <a:buChar char="Ø"/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44495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410</TotalTime>
  <Words>679</Words>
  <Application>Microsoft Macintosh PowerPoint</Application>
  <PresentationFormat>Widescreen</PresentationFormat>
  <Paragraphs>80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Calibri</vt:lpstr>
      <vt:lpstr>Trebuchet MS</vt:lpstr>
      <vt:lpstr>Wingdings</vt:lpstr>
      <vt:lpstr>Wingdings 3</vt:lpstr>
      <vt:lpstr>Arial</vt:lpstr>
      <vt:lpstr>Faceta</vt:lpstr>
      <vt:lpstr>DESENVOLVIMENTO DE SISTEMA WEB E DESKTOP PARA CONTROLE DE PRESENÇA UTILIZANDO A BIOMETRIA</vt:lpstr>
      <vt:lpstr>SUMARIO</vt:lpstr>
      <vt:lpstr>CONTEXTUALIZAÇÃO</vt:lpstr>
      <vt:lpstr>OBJETIVOS</vt:lpstr>
      <vt:lpstr>OBJETIVOS</vt:lpstr>
      <vt:lpstr>MODULO WEB</vt:lpstr>
      <vt:lpstr>MODULO WEB</vt:lpstr>
      <vt:lpstr>MODULO DESKTOP</vt:lpstr>
      <vt:lpstr>BIOMETRIA</vt:lpstr>
      <vt:lpstr>BIOMETRIA</vt:lpstr>
      <vt:lpstr>IMPRESSÃO DIGITAL</vt:lpstr>
      <vt:lpstr>DIAGRAMAS</vt:lpstr>
      <vt:lpstr>Apresentação do PowerPoint</vt:lpstr>
      <vt:lpstr>Apresentação do PowerPoint</vt:lpstr>
      <vt:lpstr>OBJETIVOS ALCANÇADOS</vt:lpstr>
      <vt:lpstr>CONCLUSÕES PARCIAIS</vt:lpstr>
      <vt:lpstr>ATIVIDADES FUTURAS</vt:lpstr>
      <vt:lpstr>REFERENCIAS</vt:lpstr>
      <vt:lpstr>REFERENCIAS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 WEB E DESKTOP PARA CONTROLE DE PRESENÇA UTILIZANDO A BIOMETRIA</dc:title>
  <dc:creator>Michel Abrao</dc:creator>
  <cp:lastModifiedBy>Michel Abrao</cp:lastModifiedBy>
  <cp:revision>18</cp:revision>
  <dcterms:created xsi:type="dcterms:W3CDTF">2017-07-20T10:26:36Z</dcterms:created>
  <dcterms:modified xsi:type="dcterms:W3CDTF">2017-07-21T14:34:17Z</dcterms:modified>
</cp:coreProperties>
</file>