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6BADE80-1FF1-4FEC-9B26-A3983810723B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D39AF1-2498-44A9-8200-08BF23BAAEF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pt-BR" sz="9600" dirty="0" smtClean="0">
                <a:latin typeface="Verdana" pitchFamily="34" charset="0"/>
                <a:ea typeface="Verdana" pitchFamily="34" charset="0"/>
              </a:rPr>
              <a:t>SICON</a:t>
            </a:r>
            <a:endParaRPr lang="pt-BR" sz="96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4293096"/>
            <a:ext cx="6584776" cy="1752600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latin typeface="Verdana" pitchFamily="34" charset="0"/>
                <a:ea typeface="Verdana" pitchFamily="34" charset="0"/>
              </a:rPr>
              <a:t>Acadêmico: Luís Guilherme de J. Gomes</a:t>
            </a:r>
          </a:p>
          <a:p>
            <a:pPr algn="l"/>
            <a:r>
              <a:rPr lang="pt-BR" sz="2400" dirty="0" smtClean="0">
                <a:latin typeface="Verdana" pitchFamily="34" charset="0"/>
                <a:ea typeface="Verdana" pitchFamily="34" charset="0"/>
              </a:rPr>
              <a:t>Orientador: Prof. Esp. Frank Willian C. Oliveira</a:t>
            </a:r>
            <a:endParaRPr lang="pt-BR" sz="24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242088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Sistema de Controle de Prestação de Serviços: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 Escritório Contábil</a:t>
            </a:r>
            <a:endParaRPr lang="pt-BR" sz="2400" dirty="0">
              <a:solidFill>
                <a:schemeClr val="bg1"/>
              </a:solidFill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5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latin typeface="Verdana" pitchFamily="34" charset="0"/>
                <a:ea typeface="Verdana" pitchFamily="34" charset="0"/>
              </a:rPr>
              <a:t>Sumário</a:t>
            </a:r>
            <a:endParaRPr lang="pt-BR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32511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Verdana" pitchFamily="34" charset="0"/>
                <a:ea typeface="Verdana" pitchFamily="34" charset="0"/>
              </a:rPr>
              <a:t>Identificação do problema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Verdana" pitchFamily="34" charset="0"/>
                <a:ea typeface="Verdana" pitchFamily="34" charset="0"/>
              </a:rPr>
              <a:t>Proposta de solução</a:t>
            </a:r>
          </a:p>
          <a:p>
            <a:pPr>
              <a:buFont typeface="Wingdings" pitchFamily="2" charset="2"/>
              <a:buChar char="§"/>
            </a:pPr>
            <a:r>
              <a:rPr lang="pt-BR" dirty="0" smtClean="0">
                <a:latin typeface="Verdana" pitchFamily="34" charset="0"/>
                <a:ea typeface="Verdana" pitchFamily="34" charset="0"/>
              </a:rPr>
              <a:t>conclusão</a:t>
            </a:r>
          </a:p>
          <a:p>
            <a:pPr marL="109728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384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Verdana" pitchFamily="34" charset="0"/>
                <a:ea typeface="Verdana" pitchFamily="34" charset="0"/>
              </a:rPr>
              <a:t>Identificação do P</a:t>
            </a:r>
            <a:r>
              <a:rPr lang="pt-BR" dirty="0" smtClean="0">
                <a:latin typeface="Verdana" pitchFamily="34" charset="0"/>
                <a:ea typeface="Verdana" pitchFamily="34" charset="0"/>
              </a:rPr>
              <a:t>roblema</a:t>
            </a:r>
            <a:endParaRPr lang="pt-BR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 smtClean="0"/>
              <a:t>Controle de honorários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 smtClean="0">
                <a:solidFill>
                  <a:schemeClr val="tx1"/>
                </a:solidFill>
              </a:rPr>
              <a:t>espesas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Lançamento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Baixa</a:t>
            </a:r>
          </a:p>
          <a:p>
            <a:pPr lvl="1">
              <a:buFont typeface="Wingdings" pitchFamily="2" charset="2"/>
              <a:buChar char="§"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pt-BR" dirty="0" smtClean="0"/>
              <a:t>Entrega e devolução de documentos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>
                <a:solidFill>
                  <a:schemeClr val="tx1"/>
                </a:solidFill>
              </a:rPr>
              <a:t>Entrega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 smtClean="0">
                <a:solidFill>
                  <a:schemeClr val="tx1"/>
                </a:solidFill>
              </a:rPr>
              <a:t>evolução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Entrega de Devolução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Entrega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Devolução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Relatório de documentos devolvidos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Relatórios de documentos não devolvidos</a:t>
            </a:r>
          </a:p>
        </p:txBody>
      </p:sp>
    </p:spTree>
    <p:extLst>
      <p:ext uri="{BB962C8B-B14F-4D97-AF65-F5344CB8AC3E}">
        <p14:creationId xmlns:p14="http://schemas.microsoft.com/office/powerpoint/2010/main" val="153821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Honorários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Despesas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Lançamento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Recebimento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Calculo de créditos e débitos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Melhorias</a:t>
            </a:r>
          </a:p>
          <a:p>
            <a:pPr lvl="1"/>
            <a:r>
              <a:rPr lang="pt-BR" dirty="0" smtClean="0"/>
              <a:t>Informatização dos processos</a:t>
            </a:r>
          </a:p>
          <a:p>
            <a:pPr lvl="2"/>
            <a:r>
              <a:rPr lang="pt-BR" dirty="0" smtClean="0"/>
              <a:t>Velocidade</a:t>
            </a:r>
          </a:p>
          <a:p>
            <a:pPr lvl="2"/>
            <a:r>
              <a:rPr lang="pt-BR" dirty="0" smtClean="0"/>
              <a:t>Confiabilidade</a:t>
            </a:r>
          </a:p>
          <a:p>
            <a:pPr lvl="2"/>
            <a:r>
              <a:rPr lang="pt-BR" dirty="0" smtClean="0"/>
              <a:t>Facilidade de acesso aos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60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</a:p>
          <a:p>
            <a:pPr lvl="1"/>
            <a:r>
              <a:rPr lang="pt-BR" dirty="0" smtClean="0"/>
              <a:t>Automatização do lançamento dos honorários</a:t>
            </a:r>
          </a:p>
          <a:p>
            <a:pPr lvl="1"/>
            <a:r>
              <a:rPr lang="pt-BR" dirty="0" smtClean="0"/>
              <a:t>Implementação de Juros e multa</a:t>
            </a:r>
          </a:p>
          <a:p>
            <a:pPr lvl="1"/>
            <a:r>
              <a:rPr lang="pt-BR" dirty="0" smtClean="0"/>
              <a:t>Conclusão dos relatórios</a:t>
            </a:r>
          </a:p>
          <a:p>
            <a:pPr lvl="1"/>
            <a:r>
              <a:rPr lang="pt-BR" dirty="0" smtClean="0"/>
              <a:t>Correções após nova entrevista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997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</TotalTime>
  <Words>116</Words>
  <Application>Microsoft Office PowerPoint</Application>
  <PresentationFormat>Apresentação na tela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Urbano</vt:lpstr>
      <vt:lpstr>SICON</vt:lpstr>
      <vt:lpstr>Sumário</vt:lpstr>
      <vt:lpstr>Identificação do Problema</vt:lpstr>
      <vt:lpstr>Proposta de Solução</vt:lpstr>
      <vt:lpstr>Proposta de Solução</vt:lpstr>
      <vt:lpstr>Conclusão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Sicon</dc:title>
  <dc:creator>Luiw</dc:creator>
  <cp:lastModifiedBy>Luiw</cp:lastModifiedBy>
  <cp:revision>5</cp:revision>
  <dcterms:created xsi:type="dcterms:W3CDTF">2018-06-24T13:43:45Z</dcterms:created>
  <dcterms:modified xsi:type="dcterms:W3CDTF">2018-06-24T14:42:01Z</dcterms:modified>
</cp:coreProperties>
</file>