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pt-BR" sz="8000" spc="-49" strike="noStrike">
                <a:solidFill>
                  <a:srgbClr val="262626"/>
                </a:solidFill>
                <a:latin typeface="Calibri Light"/>
              </a:rPr>
              <a:t>Clique para editar o título Mestre</a:t>
            </a:r>
            <a:endParaRPr b="0" lang="pt-BR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F710F62-36CD-46DD-83D0-65F51D2F6C07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10/07/18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C11B07-3DC9-4009-A3E2-559C1628D327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pt-BR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pt-BR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lang="pt-BR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Clique para editar o título Mestre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Editar estilos de texto Mestre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Segundo nível</a:t>
            </a: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rgbClr val="404040"/>
                </a:solidFill>
                <a:latin typeface="Calibri"/>
              </a:rPr>
              <a:t>Terceiro nível</a:t>
            </a:r>
            <a:endParaRPr b="0" lang="pt-BR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rgbClr val="404040"/>
                </a:solidFill>
                <a:latin typeface="Calibri"/>
              </a:rPr>
              <a:t>Quarto nível</a:t>
            </a:r>
            <a:endParaRPr b="0" lang="pt-BR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rgbClr val="404040"/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7A3CC12-B655-4A0E-AFDD-EB2DFCAA0C92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10/07/18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C0F61A-B8F2-42D6-8EC7-28286F6ACE3B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pt-BR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67640" y="76464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pt-BR" sz="9600" spc="-49" strike="noStrike">
                <a:solidFill>
                  <a:srgbClr val="262626"/>
                </a:solidFill>
                <a:latin typeface="Verdana"/>
                <a:ea typeface="Verdana"/>
              </a:rPr>
              <a:t>SICON</a:t>
            </a:r>
            <a:endParaRPr b="0" lang="pt-BR" sz="9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15680" y="4469040"/>
            <a:ext cx="658440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000" spc="199" strike="noStrike" cap="all">
                <a:solidFill>
                  <a:srgbClr val="455f51"/>
                </a:solidFill>
                <a:latin typeface="Verdana"/>
                <a:ea typeface="Verdana"/>
              </a:rPr>
              <a:t>Acadêmico: Luís Guilherme de J. Gomes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2000" spc="199" strike="noStrike" cap="all">
                <a:solidFill>
                  <a:srgbClr val="455f51"/>
                </a:solidFill>
                <a:latin typeface="Verdana"/>
                <a:ea typeface="Verdana"/>
              </a:rPr>
              <a:t>Orientador: Prof. Esp. Frank Willian C. Oliveira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67640" y="2421000"/>
            <a:ext cx="84967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Sistema de Controle de Prestação de Serviços: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 </a:t>
            </a:r>
            <a:r>
              <a:rPr b="0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Escritório Contábil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Verdana"/>
                <a:ea typeface="Verdana"/>
              </a:rPr>
              <a:t>Sumário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904680" y="198900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404040"/>
                </a:solidFill>
                <a:latin typeface="Verdana"/>
                <a:ea typeface="Verdana"/>
              </a:rPr>
              <a:t>Contextualização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404040"/>
                </a:solidFill>
                <a:latin typeface="Verdana"/>
                <a:ea typeface="Verdana"/>
              </a:rPr>
              <a:t>Objetivos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404040"/>
                </a:solidFill>
                <a:latin typeface="Verdana"/>
                <a:ea typeface="Verdana"/>
              </a:rPr>
              <a:t>Sistema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404040"/>
                </a:solidFill>
                <a:latin typeface="Verdana"/>
                <a:ea typeface="Verdana"/>
              </a:rPr>
              <a:t>Conclusão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marL="109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Verdana"/>
                <a:ea typeface="Verdana"/>
              </a:rPr>
              <a:t>Contextualização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Controle de honorários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1" marL="657720" indent="-245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Despesas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1" marL="657720" indent="-245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Lançamento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1" marL="657720" indent="-245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Baixa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Entrega e devolução de documentos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1" marL="657720" indent="-245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Entrega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1" marL="657720" indent="-245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Devolução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Verdana"/>
                <a:ea typeface="Verdana"/>
              </a:rPr>
              <a:t>Objetivo Geral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b="0" lang="pt-BR" sz="2200" spc="-1" strike="noStrike">
                <a:solidFill>
                  <a:srgbClr val="404040"/>
                </a:solidFill>
                <a:latin typeface="Verdana"/>
                <a:ea typeface="Verdana"/>
              </a:rPr>
              <a:t>Desenvolvimento de um sistema para um escritório de contabilidade que faça a gestão do recebimento financeiro de serviços prestados e o controle de documentos que são repassados aos seus clientes.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Objetivos Específicos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Gestão de despesas possíveis dos clientes;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Gestão de honorários contábeis;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Gestão de recebimento e devolução de documentos dos     </a:t>
            </a: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clientes;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Emissão de relatórios de empresas clientes;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pt-BR" sz="2200" spc="-1" strike="noStrike">
                <a:solidFill>
                  <a:srgbClr val="404040"/>
                </a:solidFill>
                <a:latin typeface="Calibri"/>
              </a:rPr>
              <a:t>Emissão de recibo de honorários;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Objetivos Específicos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Emissão de relatório de controle de honorários;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Emissão de relatório de movimentação de documentos: entregue, devolvido, arquivado;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Controle de Acesso via usuário e senha, contando com usuários com níveis de acesso diferentes: (Empregado, Gerente);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2" descr=""/>
          <p:cNvPicPr/>
          <p:nvPr/>
        </p:nvPicPr>
        <p:blipFill>
          <a:blip r:embed="rId1"/>
          <a:stretch/>
        </p:blipFill>
        <p:spPr>
          <a:xfrm>
            <a:off x="500040" y="1912680"/>
            <a:ext cx="8251200" cy="422100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785520" y="97740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Proposta de Solução</a:t>
            </a:r>
            <a:br/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Conclusão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255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Verdana"/>
                <a:ea typeface="Verdana"/>
              </a:rPr>
              <a:t> </a:t>
            </a:r>
            <a:r>
              <a:rPr b="0" lang="pt-BR" sz="2400" spc="-1" strike="noStrike">
                <a:solidFill>
                  <a:srgbClr val="404040"/>
                </a:solidFill>
                <a:latin typeface="Verdana"/>
                <a:ea typeface="Verdana"/>
              </a:rPr>
              <a:t>Melhorias Apresentadas: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lvl="1" marL="75456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Symbol" charset="2"/>
              <a:buChar char=""/>
            </a:pPr>
            <a:r>
              <a:rPr b="0" lang="pt-BR" sz="2200" spc="-1" strike="noStrike">
                <a:solidFill>
                  <a:srgbClr val="000000"/>
                </a:solidFill>
                <a:latin typeface="Verdana"/>
                <a:ea typeface="Verdana"/>
              </a:rPr>
              <a:t>Informatização dos processos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lvl="1" marL="75456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Symbol" charset="2"/>
              <a:buChar char=""/>
            </a:pPr>
            <a:r>
              <a:rPr b="0" lang="pt-BR" sz="2200" spc="-1" strike="noStrike">
                <a:solidFill>
                  <a:srgbClr val="000000"/>
                </a:solidFill>
                <a:latin typeface="Verdana"/>
                <a:ea typeface="Verdana"/>
              </a:rPr>
              <a:t>Velocidade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lvl="1" marL="75456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Symbol" charset="2"/>
              <a:buChar char=""/>
            </a:pPr>
            <a:r>
              <a:rPr b="0" lang="pt-BR" sz="2200" spc="-1" strike="noStrike">
                <a:solidFill>
                  <a:srgbClr val="000000"/>
                </a:solidFill>
                <a:latin typeface="Verdana"/>
                <a:ea typeface="Verdana"/>
              </a:rPr>
              <a:t>Confiabilidade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lvl="1" marL="754560" indent="-342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Symbol" charset="2"/>
              <a:buChar char=""/>
            </a:pPr>
            <a:r>
              <a:rPr b="0" lang="pt-BR" sz="2200" spc="-1" strike="noStrike">
                <a:solidFill>
                  <a:srgbClr val="000000"/>
                </a:solidFill>
                <a:latin typeface="Verdana"/>
                <a:ea typeface="Verdana"/>
              </a:rPr>
              <a:t>Facilidade de acesso aos dados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Conclusão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25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Trabalhos Futuros: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lvl="1" marL="657720" indent="-245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Automatização do lançamento dos honorários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lvl="1" marL="657720" indent="-245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Implementação de Juros e multa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lvl="1" marL="657720" indent="-245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Conclusão dos relatórios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  <a:p>
            <a:pPr lvl="1" marL="657720" indent="-245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Correções após nova entrevista com funcionários do escritório</a:t>
            </a:r>
            <a:endParaRPr b="0" lang="pt-BR" sz="2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Application>LibreOffice/6.0.3.2$Linux_X86_64 LibreOffice_project/00m0$Build-2</Application>
  <Words>194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2018-06-24T13:43:45Z</dcterms:created>
  <dc:creator>Luiw</dc:creator>
  <dc:description/>
  <dc:language>pt-BR</dc:language>
  <cp:lastModifiedBy/>
  <dcterms:modified xsi:type="dcterms:W3CDTF">2018-07-10T20:00:52Z</dcterms:modified>
  <cp:revision>61</cp:revision>
  <dc:subject/>
  <dc:title>Sicon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