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7" r:id="rId10"/>
    <p:sldId id="268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1" d="100"/>
          <a:sy n="81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2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7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5A4EE-F473-415C-92FC-1144DF4E59E7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1"/>
      <dgm:spPr/>
    </dgm:pt>
    <dgm:pt modelId="{4F462A40-1EA3-4A7F-81E6-6C0AB061EBBA}">
      <dgm:prSet phldrT="[Texto]"/>
      <dgm:spPr/>
      <dgm:t>
        <a:bodyPr/>
        <a:lstStyle/>
        <a:p>
          <a:r>
            <a:rPr lang="pt-BR" dirty="0" err="1" smtClean="0"/>
            <a:t>NotePad</a:t>
          </a:r>
          <a:r>
            <a:rPr lang="pt-BR" dirty="0" smtClean="0"/>
            <a:t> ++</a:t>
          </a:r>
          <a:endParaRPr lang="pt-BR" dirty="0"/>
        </a:p>
      </dgm:t>
    </dgm:pt>
    <dgm:pt modelId="{1ADCB5EE-2AF3-4E9D-B558-68F4870A1F7C}" type="parTrans" cxnId="{1A8F8EEA-12D8-4492-8197-BCA17BBB8E9F}">
      <dgm:prSet/>
      <dgm:spPr/>
      <dgm:t>
        <a:bodyPr/>
        <a:lstStyle/>
        <a:p>
          <a:endParaRPr lang="pt-BR"/>
        </a:p>
      </dgm:t>
    </dgm:pt>
    <dgm:pt modelId="{C67221D8-66F4-4CCB-BC43-A09F80085C4F}" type="sibTrans" cxnId="{1A8F8EEA-12D8-4492-8197-BCA17BBB8E9F}">
      <dgm:prSet/>
      <dgm:spPr/>
      <dgm:t>
        <a:bodyPr/>
        <a:lstStyle/>
        <a:p>
          <a:endParaRPr lang="pt-BR"/>
        </a:p>
      </dgm:t>
    </dgm:pt>
    <dgm:pt modelId="{12E3AEE9-FAD1-4ACA-BD72-B1CA6F7FA3B9}" type="pres">
      <dgm:prSet presAssocID="{2F85A4EE-F473-415C-92FC-1144DF4E59E7}" presName="diagram" presStyleCnt="0">
        <dgm:presLayoutVars>
          <dgm:dir/>
        </dgm:presLayoutVars>
      </dgm:prSet>
      <dgm:spPr/>
    </dgm:pt>
    <dgm:pt modelId="{0E0B8AF8-2E6B-41A7-BF68-7A9884C426D7}" type="pres">
      <dgm:prSet presAssocID="{4F462A40-1EA3-4A7F-81E6-6C0AB061EBBA}" presName="composite" presStyleCnt="0"/>
      <dgm:spPr/>
    </dgm:pt>
    <dgm:pt modelId="{20EB6805-D67A-4E7C-99C8-BAFB58FBAD08}" type="pres">
      <dgm:prSet presAssocID="{4F462A40-1EA3-4A7F-81E6-6C0AB061EBBA}" presName="Image" presStyleLbl="bgShp" presStyleIdx="0" presStyleCnt="1" custScaleX="106383" custScaleY="143183" custLinFactNeighborX="-10" custLinFactNeighborY="-149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4A93B5F3-B2EF-4C9D-9BE0-254BA60CC8AE}" type="pres">
      <dgm:prSet presAssocID="{4F462A40-1EA3-4A7F-81E6-6C0AB061EBBA}" presName="Parent" presStyleLbl="node0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D83CA4-50EF-494B-B5BF-764BDD4EFF85}" type="presOf" srcId="{2F85A4EE-F473-415C-92FC-1144DF4E59E7}" destId="{12E3AEE9-FAD1-4ACA-BD72-B1CA6F7FA3B9}" srcOrd="0" destOrd="0" presId="urn:microsoft.com/office/officeart/2008/layout/BendingPictureCaption"/>
    <dgm:cxn modelId="{1A8F8EEA-12D8-4492-8197-BCA17BBB8E9F}" srcId="{2F85A4EE-F473-415C-92FC-1144DF4E59E7}" destId="{4F462A40-1EA3-4A7F-81E6-6C0AB061EBBA}" srcOrd="0" destOrd="0" parTransId="{1ADCB5EE-2AF3-4E9D-B558-68F4870A1F7C}" sibTransId="{C67221D8-66F4-4CCB-BC43-A09F80085C4F}"/>
    <dgm:cxn modelId="{D404587D-0319-40D5-A014-E7C8F5D69250}" type="presOf" srcId="{4F462A40-1EA3-4A7F-81E6-6C0AB061EBBA}" destId="{4A93B5F3-B2EF-4C9D-9BE0-254BA60CC8AE}" srcOrd="0" destOrd="0" presId="urn:microsoft.com/office/officeart/2008/layout/BendingPictureCaption"/>
    <dgm:cxn modelId="{40D2D137-7B90-47B7-A278-7951A0328B05}" type="presParOf" srcId="{12E3AEE9-FAD1-4ACA-BD72-B1CA6F7FA3B9}" destId="{0E0B8AF8-2E6B-41A7-BF68-7A9884C426D7}" srcOrd="0" destOrd="0" presId="urn:microsoft.com/office/officeart/2008/layout/BendingPictureCaption"/>
    <dgm:cxn modelId="{61BC6388-179F-4368-94A4-212FF95E6A4C}" type="presParOf" srcId="{0E0B8AF8-2E6B-41A7-BF68-7A9884C426D7}" destId="{20EB6805-D67A-4E7C-99C8-BAFB58FBAD08}" srcOrd="0" destOrd="0" presId="urn:microsoft.com/office/officeart/2008/layout/BendingPictureCaption"/>
    <dgm:cxn modelId="{EC268756-5336-4271-A8A8-2136B7F26FDF}" type="presParOf" srcId="{0E0B8AF8-2E6B-41A7-BF68-7A9884C426D7}" destId="{4A93B5F3-B2EF-4C9D-9BE0-254BA60CC8AE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7AC507-49F1-46FD-96B9-2342F3703298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1"/>
      <dgm:spPr/>
    </dgm:pt>
    <dgm:pt modelId="{57FCC474-5BE6-4429-B7D8-2885829735E7}">
      <dgm:prSet phldrT="[Texto]"/>
      <dgm:spPr/>
      <dgm:t>
        <a:bodyPr/>
        <a:lstStyle/>
        <a:p>
          <a:r>
            <a:rPr lang="pt-BR" dirty="0" smtClean="0"/>
            <a:t>XAMPP</a:t>
          </a:r>
          <a:endParaRPr lang="pt-BR" dirty="0"/>
        </a:p>
      </dgm:t>
    </dgm:pt>
    <dgm:pt modelId="{B8336F6F-1BB3-47A7-A270-F30CC16E54CF}" type="parTrans" cxnId="{A0AD5133-070D-4028-9141-D1725950AA63}">
      <dgm:prSet/>
      <dgm:spPr/>
      <dgm:t>
        <a:bodyPr/>
        <a:lstStyle/>
        <a:p>
          <a:endParaRPr lang="pt-BR"/>
        </a:p>
      </dgm:t>
    </dgm:pt>
    <dgm:pt modelId="{C1BB3E19-755C-4D18-AB96-06333ECAFCC1}" type="sibTrans" cxnId="{A0AD5133-070D-4028-9141-D1725950AA63}">
      <dgm:prSet/>
      <dgm:spPr/>
      <dgm:t>
        <a:bodyPr/>
        <a:lstStyle/>
        <a:p>
          <a:endParaRPr lang="pt-BR"/>
        </a:p>
      </dgm:t>
    </dgm:pt>
    <dgm:pt modelId="{56C3B55E-97D2-4393-BB22-4D9ED8703BD9}" type="pres">
      <dgm:prSet presAssocID="{3E7AC507-49F1-46FD-96B9-2342F3703298}" presName="diagram" presStyleCnt="0">
        <dgm:presLayoutVars>
          <dgm:dir/>
        </dgm:presLayoutVars>
      </dgm:prSet>
      <dgm:spPr/>
    </dgm:pt>
    <dgm:pt modelId="{19CE543A-DC9F-4E48-BEA9-B3A51F5F4FB2}" type="pres">
      <dgm:prSet presAssocID="{57FCC474-5BE6-4429-B7D8-2885829735E7}" presName="composite" presStyleCnt="0"/>
      <dgm:spPr/>
    </dgm:pt>
    <dgm:pt modelId="{F372AAC9-7550-4B3C-9B22-C68EF57337D7}" type="pres">
      <dgm:prSet presAssocID="{57FCC474-5BE6-4429-B7D8-2885829735E7}" presName="Image" presStyleLbl="bgShp" presStyleIdx="0" presStyleCnt="1" custLinFactNeighborX="856" custLinFactNeighborY="-55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43B3F057-B766-46CD-9A5D-F441BD641341}" type="pres">
      <dgm:prSet presAssocID="{57FCC474-5BE6-4429-B7D8-2885829735E7}" presName="Parent" presStyleLbl="node0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5387762-D65E-4C18-8394-A17882E580A5}" type="presOf" srcId="{57FCC474-5BE6-4429-B7D8-2885829735E7}" destId="{43B3F057-B766-46CD-9A5D-F441BD641341}" srcOrd="0" destOrd="0" presId="urn:microsoft.com/office/officeart/2008/layout/BendingPictureCaption"/>
    <dgm:cxn modelId="{197104AC-75ED-451C-9C95-2AC7101AFBA2}" type="presOf" srcId="{3E7AC507-49F1-46FD-96B9-2342F3703298}" destId="{56C3B55E-97D2-4393-BB22-4D9ED8703BD9}" srcOrd="0" destOrd="0" presId="urn:microsoft.com/office/officeart/2008/layout/BendingPictureCaption"/>
    <dgm:cxn modelId="{A0AD5133-070D-4028-9141-D1725950AA63}" srcId="{3E7AC507-49F1-46FD-96B9-2342F3703298}" destId="{57FCC474-5BE6-4429-B7D8-2885829735E7}" srcOrd="0" destOrd="0" parTransId="{B8336F6F-1BB3-47A7-A270-F30CC16E54CF}" sibTransId="{C1BB3E19-755C-4D18-AB96-06333ECAFCC1}"/>
    <dgm:cxn modelId="{9228D9D0-1520-476A-91BE-3EA9EE6A6A6F}" type="presParOf" srcId="{56C3B55E-97D2-4393-BB22-4D9ED8703BD9}" destId="{19CE543A-DC9F-4E48-BEA9-B3A51F5F4FB2}" srcOrd="0" destOrd="0" presId="urn:microsoft.com/office/officeart/2008/layout/BendingPictureCaption"/>
    <dgm:cxn modelId="{B72C02F0-9888-4C3B-A9D2-2B17E5B6AE9A}" type="presParOf" srcId="{19CE543A-DC9F-4E48-BEA9-B3A51F5F4FB2}" destId="{F372AAC9-7550-4B3C-9B22-C68EF57337D7}" srcOrd="0" destOrd="0" presId="urn:microsoft.com/office/officeart/2008/layout/BendingPictureCaption"/>
    <dgm:cxn modelId="{FC7E72D5-861E-40F2-9F25-437370EB8E76}" type="presParOf" srcId="{19CE543A-DC9F-4E48-BEA9-B3A51F5F4FB2}" destId="{43B3F057-B766-46CD-9A5D-F441BD641341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88C9DE-EC62-449E-BD0D-82008119CB94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1"/>
      <dgm:spPr/>
    </dgm:pt>
    <dgm:pt modelId="{93AD48CE-C8D9-498D-851E-6DF4C858BCE4}">
      <dgm:prSet phldrT="[Texto]"/>
      <dgm:spPr/>
      <dgm:t>
        <a:bodyPr/>
        <a:lstStyle/>
        <a:p>
          <a:r>
            <a:rPr lang="pt-BR" dirty="0" smtClean="0"/>
            <a:t>Adobe Fireworks</a:t>
          </a:r>
          <a:endParaRPr lang="pt-BR" dirty="0"/>
        </a:p>
      </dgm:t>
    </dgm:pt>
    <dgm:pt modelId="{26C0A9BB-45A9-48CD-80D3-C1DFAF8BA96A}" type="parTrans" cxnId="{6CBE6D1C-DBC0-4C32-8640-1BCE8D3ECB76}">
      <dgm:prSet/>
      <dgm:spPr/>
      <dgm:t>
        <a:bodyPr/>
        <a:lstStyle/>
        <a:p>
          <a:endParaRPr lang="pt-BR"/>
        </a:p>
      </dgm:t>
    </dgm:pt>
    <dgm:pt modelId="{E3BBA5FC-BAA3-4B6F-93F9-DCBF2FF60899}" type="sibTrans" cxnId="{6CBE6D1C-DBC0-4C32-8640-1BCE8D3ECB76}">
      <dgm:prSet/>
      <dgm:spPr/>
      <dgm:t>
        <a:bodyPr/>
        <a:lstStyle/>
        <a:p>
          <a:endParaRPr lang="pt-BR"/>
        </a:p>
      </dgm:t>
    </dgm:pt>
    <dgm:pt modelId="{6782C6C1-C364-4882-93A5-2F8FECD5797F}" type="pres">
      <dgm:prSet presAssocID="{E588C9DE-EC62-449E-BD0D-82008119CB94}" presName="diagram" presStyleCnt="0">
        <dgm:presLayoutVars>
          <dgm:dir/>
        </dgm:presLayoutVars>
      </dgm:prSet>
      <dgm:spPr/>
    </dgm:pt>
    <dgm:pt modelId="{3CBF1AA5-1870-44A1-A76B-0480F300E1BF}" type="pres">
      <dgm:prSet presAssocID="{93AD48CE-C8D9-498D-851E-6DF4C858BCE4}" presName="composite" presStyleCnt="0"/>
      <dgm:spPr/>
    </dgm:pt>
    <dgm:pt modelId="{2883F63A-E2A9-4FAF-971A-1FF0B299098D}" type="pres">
      <dgm:prSet presAssocID="{93AD48CE-C8D9-498D-851E-6DF4C858BCE4}" presName="Image" presStyleLbl="bgShp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BF74AEC5-4EBA-421A-AFB7-13B69E794119}" type="pres">
      <dgm:prSet presAssocID="{93AD48CE-C8D9-498D-851E-6DF4C858BCE4}" presName="Parent" presStyleLbl="node0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CBE6D1C-DBC0-4C32-8640-1BCE8D3ECB76}" srcId="{E588C9DE-EC62-449E-BD0D-82008119CB94}" destId="{93AD48CE-C8D9-498D-851E-6DF4C858BCE4}" srcOrd="0" destOrd="0" parTransId="{26C0A9BB-45A9-48CD-80D3-C1DFAF8BA96A}" sibTransId="{E3BBA5FC-BAA3-4B6F-93F9-DCBF2FF60899}"/>
    <dgm:cxn modelId="{54529225-3B06-47B2-B571-909DBE3EB0A8}" type="presOf" srcId="{E588C9DE-EC62-449E-BD0D-82008119CB94}" destId="{6782C6C1-C364-4882-93A5-2F8FECD5797F}" srcOrd="0" destOrd="0" presId="urn:microsoft.com/office/officeart/2008/layout/BendingPictureCaption"/>
    <dgm:cxn modelId="{FBAD2AC4-C5F2-4520-B896-FD4C12F8998D}" type="presOf" srcId="{93AD48CE-C8D9-498D-851E-6DF4C858BCE4}" destId="{BF74AEC5-4EBA-421A-AFB7-13B69E794119}" srcOrd="0" destOrd="0" presId="urn:microsoft.com/office/officeart/2008/layout/BendingPictureCaption"/>
    <dgm:cxn modelId="{66D0F378-7CE8-4BE9-874E-469F6C8ED970}" type="presParOf" srcId="{6782C6C1-C364-4882-93A5-2F8FECD5797F}" destId="{3CBF1AA5-1870-44A1-A76B-0480F300E1BF}" srcOrd="0" destOrd="0" presId="urn:microsoft.com/office/officeart/2008/layout/BendingPictureCaption"/>
    <dgm:cxn modelId="{6454471A-67D8-4C8A-82F5-A9DF39C81F88}" type="presParOf" srcId="{3CBF1AA5-1870-44A1-A76B-0480F300E1BF}" destId="{2883F63A-E2A9-4FAF-971A-1FF0B299098D}" srcOrd="0" destOrd="0" presId="urn:microsoft.com/office/officeart/2008/layout/BendingPictureCaption"/>
    <dgm:cxn modelId="{784AFB76-0977-4287-82C7-C72181F43B9D}" type="presParOf" srcId="{3CBF1AA5-1870-44A1-A76B-0480F300E1BF}" destId="{BF74AEC5-4EBA-421A-AFB7-13B69E794119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4839AE-272F-403C-B620-34EA85DCC2B1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1"/>
      <dgm:spPr/>
    </dgm:pt>
    <dgm:pt modelId="{5EEDA83F-E2AE-49E1-A493-193BAF341303}">
      <dgm:prSet phldrT="[Texto]"/>
      <dgm:spPr/>
      <dgm:t>
        <a:bodyPr/>
        <a:lstStyle/>
        <a:p>
          <a:r>
            <a:rPr lang="pt-BR" dirty="0" smtClean="0"/>
            <a:t>Navegador de Internet Google </a:t>
          </a:r>
          <a:r>
            <a:rPr lang="pt-BR" dirty="0" err="1" smtClean="0"/>
            <a:t>Chrome</a:t>
          </a:r>
          <a:endParaRPr lang="pt-BR" dirty="0"/>
        </a:p>
      </dgm:t>
    </dgm:pt>
    <dgm:pt modelId="{B335A2DF-2E00-474D-A94F-CEBB798C3C17}" type="parTrans" cxnId="{4789024D-2DAB-4262-A81D-CF937DC68160}">
      <dgm:prSet/>
      <dgm:spPr/>
      <dgm:t>
        <a:bodyPr/>
        <a:lstStyle/>
        <a:p>
          <a:endParaRPr lang="pt-BR"/>
        </a:p>
      </dgm:t>
    </dgm:pt>
    <dgm:pt modelId="{367E1764-4A6B-4E37-BE78-52554B66C709}" type="sibTrans" cxnId="{4789024D-2DAB-4262-A81D-CF937DC68160}">
      <dgm:prSet/>
      <dgm:spPr/>
      <dgm:t>
        <a:bodyPr/>
        <a:lstStyle/>
        <a:p>
          <a:endParaRPr lang="pt-BR"/>
        </a:p>
      </dgm:t>
    </dgm:pt>
    <dgm:pt modelId="{D581E5CA-D002-4DB4-8CA4-585A98D07C0D}" type="pres">
      <dgm:prSet presAssocID="{A24839AE-272F-403C-B620-34EA85DCC2B1}" presName="diagram" presStyleCnt="0">
        <dgm:presLayoutVars>
          <dgm:dir/>
        </dgm:presLayoutVars>
      </dgm:prSet>
      <dgm:spPr/>
    </dgm:pt>
    <dgm:pt modelId="{F0D2C4B6-1725-49A8-8F7E-23F9561B7CF5}" type="pres">
      <dgm:prSet presAssocID="{5EEDA83F-E2AE-49E1-A493-193BAF341303}" presName="composite" presStyleCnt="0"/>
      <dgm:spPr/>
    </dgm:pt>
    <dgm:pt modelId="{B826071C-6A7E-4EA7-94F2-23CC509C2BF1}" type="pres">
      <dgm:prSet presAssocID="{5EEDA83F-E2AE-49E1-A493-193BAF341303}" presName="Image" presStyleLbl="bgShp" presStyleIdx="0" presStyleCnt="1" custLinFactNeighborX="-10132" custLinFactNeighborY="-16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9B6DB2C6-4F71-43A3-9028-7F52F86B2C03}" type="pres">
      <dgm:prSet presAssocID="{5EEDA83F-E2AE-49E1-A493-193BAF341303}" presName="Parent" presStyleLbl="node0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CAF80C6-EC65-4078-A9B3-2DA0DCA2B7F2}" type="presOf" srcId="{A24839AE-272F-403C-B620-34EA85DCC2B1}" destId="{D581E5CA-D002-4DB4-8CA4-585A98D07C0D}" srcOrd="0" destOrd="0" presId="urn:microsoft.com/office/officeart/2008/layout/BendingPictureCaption"/>
    <dgm:cxn modelId="{4789024D-2DAB-4262-A81D-CF937DC68160}" srcId="{A24839AE-272F-403C-B620-34EA85DCC2B1}" destId="{5EEDA83F-E2AE-49E1-A493-193BAF341303}" srcOrd="0" destOrd="0" parTransId="{B335A2DF-2E00-474D-A94F-CEBB798C3C17}" sibTransId="{367E1764-4A6B-4E37-BE78-52554B66C709}"/>
    <dgm:cxn modelId="{0F903ABF-B212-473F-8C41-D0E61BD07D4F}" type="presOf" srcId="{5EEDA83F-E2AE-49E1-A493-193BAF341303}" destId="{9B6DB2C6-4F71-43A3-9028-7F52F86B2C03}" srcOrd="0" destOrd="0" presId="urn:microsoft.com/office/officeart/2008/layout/BendingPictureCaption"/>
    <dgm:cxn modelId="{434E9E9B-D0B1-4BF1-A36A-38C1B67540FA}" type="presParOf" srcId="{D581E5CA-D002-4DB4-8CA4-585A98D07C0D}" destId="{F0D2C4B6-1725-49A8-8F7E-23F9561B7CF5}" srcOrd="0" destOrd="0" presId="urn:microsoft.com/office/officeart/2008/layout/BendingPictureCaption"/>
    <dgm:cxn modelId="{1FFC009B-6AC1-4389-B4CB-78B9C1E01D83}" type="presParOf" srcId="{F0D2C4B6-1725-49A8-8F7E-23F9561B7CF5}" destId="{B826071C-6A7E-4EA7-94F2-23CC509C2BF1}" srcOrd="0" destOrd="0" presId="urn:microsoft.com/office/officeart/2008/layout/BendingPictureCaption"/>
    <dgm:cxn modelId="{E88A2296-51CD-4316-AD9F-44D5A1F87536}" type="presParOf" srcId="{F0D2C4B6-1725-49A8-8F7E-23F9561B7CF5}" destId="{9B6DB2C6-4F71-43A3-9028-7F52F86B2C0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CDEA00-F4E6-4432-90B0-883884A1FD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7953D8A-A6E5-450B-AE16-E3DF969DA8B6}">
      <dgm:prSet/>
      <dgm:spPr/>
      <dgm:t>
        <a:bodyPr/>
        <a:lstStyle/>
        <a:p>
          <a:pPr rtl="0"/>
          <a:r>
            <a:rPr lang="pt-BR" baseline="0" dirty="0" smtClean="0">
              <a:solidFill>
                <a:schemeClr val="tx1"/>
              </a:solidFill>
            </a:rPr>
            <a:t>-Ante projeto;</a:t>
          </a:r>
          <a:endParaRPr lang="pt-BR" baseline="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FA6C193-D742-4274-B60B-D34F4DEDD86D}" type="parTrans" cxnId="{F3BC7E88-8C75-4B66-BEC2-C241DDB12F76}">
      <dgm:prSet/>
      <dgm:spPr/>
      <dgm:t>
        <a:bodyPr/>
        <a:lstStyle/>
        <a:p>
          <a:endParaRPr lang="pt-BR"/>
        </a:p>
      </dgm:t>
    </dgm:pt>
    <dgm:pt modelId="{91F38B87-FBA9-4C65-933E-8C3DEE028615}" type="sibTrans" cxnId="{F3BC7E88-8C75-4B66-BEC2-C241DDB12F76}">
      <dgm:prSet/>
      <dgm:spPr/>
      <dgm:t>
        <a:bodyPr/>
        <a:lstStyle/>
        <a:p>
          <a:endParaRPr lang="pt-BR"/>
        </a:p>
      </dgm:t>
    </dgm:pt>
    <dgm:pt modelId="{3F1995E3-E502-4A3C-BA55-75446577F494}">
      <dgm:prSet/>
      <dgm:spPr/>
      <dgm:t>
        <a:bodyPr/>
        <a:lstStyle/>
        <a:p>
          <a:pPr rtl="0"/>
          <a:r>
            <a:rPr lang="pt-BR" dirty="0" smtClean="0"/>
            <a:t>-Projeto: Lógico e físico;</a:t>
          </a:r>
          <a:endParaRPr lang="pt-BR" dirty="0"/>
        </a:p>
      </dgm:t>
    </dgm:pt>
    <dgm:pt modelId="{256061A2-8E95-4337-B06A-29DE814A88BD}" type="parTrans" cxnId="{5111CA0D-A204-4DFF-A8E6-B37B8930CD79}">
      <dgm:prSet/>
      <dgm:spPr/>
      <dgm:t>
        <a:bodyPr/>
        <a:lstStyle/>
        <a:p>
          <a:endParaRPr lang="pt-BR"/>
        </a:p>
      </dgm:t>
    </dgm:pt>
    <dgm:pt modelId="{D3771162-8F5F-41C7-9FD3-B73520DDF2A4}" type="sibTrans" cxnId="{5111CA0D-A204-4DFF-A8E6-B37B8930CD79}">
      <dgm:prSet/>
      <dgm:spPr/>
      <dgm:t>
        <a:bodyPr/>
        <a:lstStyle/>
        <a:p>
          <a:endParaRPr lang="pt-BR"/>
        </a:p>
      </dgm:t>
    </dgm:pt>
    <dgm:pt modelId="{819B7E8B-A26D-442F-8BA0-70E883737096}">
      <dgm:prSet/>
      <dgm:spPr/>
      <dgm:t>
        <a:bodyPr/>
        <a:lstStyle/>
        <a:p>
          <a:pPr rtl="0"/>
          <a:r>
            <a:rPr lang="pt-BR" dirty="0" smtClean="0"/>
            <a:t>-Implementação: protótipo;</a:t>
          </a:r>
          <a:endParaRPr lang="pt-BR" dirty="0"/>
        </a:p>
      </dgm:t>
    </dgm:pt>
    <dgm:pt modelId="{9A6F1922-3CD5-46D9-A987-D8AADA53E866}" type="parTrans" cxnId="{D907D205-5744-400B-B724-6367D8F99D41}">
      <dgm:prSet/>
      <dgm:spPr/>
      <dgm:t>
        <a:bodyPr/>
        <a:lstStyle/>
        <a:p>
          <a:endParaRPr lang="pt-BR"/>
        </a:p>
      </dgm:t>
    </dgm:pt>
    <dgm:pt modelId="{7A8DEFEE-B447-4718-93CF-BA0AD30AB627}" type="sibTrans" cxnId="{D907D205-5744-400B-B724-6367D8F99D41}">
      <dgm:prSet/>
      <dgm:spPr/>
      <dgm:t>
        <a:bodyPr/>
        <a:lstStyle/>
        <a:p>
          <a:endParaRPr lang="pt-BR"/>
        </a:p>
      </dgm:t>
    </dgm:pt>
    <dgm:pt modelId="{5BD35B97-226E-4A0B-BAB1-E64DF375A554}">
      <dgm:prSet/>
      <dgm:spPr/>
      <dgm:t>
        <a:bodyPr/>
        <a:lstStyle/>
        <a:p>
          <a:pPr rtl="0"/>
          <a:r>
            <a:rPr lang="pt-BR" smtClean="0"/>
            <a:t>-Teste;</a:t>
          </a:r>
          <a:endParaRPr lang="pt-BR"/>
        </a:p>
      </dgm:t>
    </dgm:pt>
    <dgm:pt modelId="{849AE788-4674-4071-971A-86432339AB72}" type="parTrans" cxnId="{0B699B29-C0C0-4A5D-8065-611AEE0524BB}">
      <dgm:prSet/>
      <dgm:spPr/>
      <dgm:t>
        <a:bodyPr/>
        <a:lstStyle/>
        <a:p>
          <a:endParaRPr lang="pt-BR"/>
        </a:p>
      </dgm:t>
    </dgm:pt>
    <dgm:pt modelId="{39EFF228-378B-41E1-AAA0-6DBC1D3CAB5B}" type="sibTrans" cxnId="{0B699B29-C0C0-4A5D-8065-611AEE0524BB}">
      <dgm:prSet/>
      <dgm:spPr/>
      <dgm:t>
        <a:bodyPr/>
        <a:lstStyle/>
        <a:p>
          <a:endParaRPr lang="pt-BR"/>
        </a:p>
      </dgm:t>
    </dgm:pt>
    <dgm:pt modelId="{E49C2867-A154-414D-8442-1DE5E7A4E421}">
      <dgm:prSet/>
      <dgm:spPr/>
      <dgm:t>
        <a:bodyPr/>
        <a:lstStyle/>
        <a:p>
          <a:pPr rtl="0"/>
          <a:r>
            <a:rPr lang="pt-BR" smtClean="0"/>
            <a:t>-Validação;</a:t>
          </a:r>
          <a:endParaRPr lang="pt-BR"/>
        </a:p>
      </dgm:t>
    </dgm:pt>
    <dgm:pt modelId="{81C99871-4CE7-4142-B0C5-18DC3A821148}" type="parTrans" cxnId="{0571C8BE-9BA6-465E-9775-49CB05983DF5}">
      <dgm:prSet/>
      <dgm:spPr/>
      <dgm:t>
        <a:bodyPr/>
        <a:lstStyle/>
        <a:p>
          <a:endParaRPr lang="pt-BR"/>
        </a:p>
      </dgm:t>
    </dgm:pt>
    <dgm:pt modelId="{5B38B181-CA32-4241-86E4-038FB334970F}" type="sibTrans" cxnId="{0571C8BE-9BA6-465E-9775-49CB05983DF5}">
      <dgm:prSet/>
      <dgm:spPr/>
      <dgm:t>
        <a:bodyPr/>
        <a:lstStyle/>
        <a:p>
          <a:endParaRPr lang="pt-BR"/>
        </a:p>
      </dgm:t>
    </dgm:pt>
    <dgm:pt modelId="{C1A8C0E8-A008-4DD3-AE91-B2191D56D286}" type="pres">
      <dgm:prSet presAssocID="{BDCDEA00-F4E6-4432-90B0-883884A1FD6B}" presName="linear" presStyleCnt="0">
        <dgm:presLayoutVars>
          <dgm:animLvl val="lvl"/>
          <dgm:resizeHandles val="exact"/>
        </dgm:presLayoutVars>
      </dgm:prSet>
      <dgm:spPr/>
    </dgm:pt>
    <dgm:pt modelId="{5CCAF7BF-6398-4B59-A23E-B567FEE9AE75}" type="pres">
      <dgm:prSet presAssocID="{E7953D8A-A6E5-450B-AE16-E3DF969DA8B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B1EA66-07CC-40C9-B967-92C61853D005}" type="pres">
      <dgm:prSet presAssocID="{91F38B87-FBA9-4C65-933E-8C3DEE028615}" presName="spacer" presStyleCnt="0"/>
      <dgm:spPr/>
    </dgm:pt>
    <dgm:pt modelId="{46F2AA19-E1C8-430F-AC97-94C0D02E7FAE}" type="pres">
      <dgm:prSet presAssocID="{3F1995E3-E502-4A3C-BA55-75446577F4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C9C03E6-4ABF-470B-87C6-FC78DCF22196}" type="pres">
      <dgm:prSet presAssocID="{D3771162-8F5F-41C7-9FD3-B73520DDF2A4}" presName="spacer" presStyleCnt="0"/>
      <dgm:spPr/>
    </dgm:pt>
    <dgm:pt modelId="{464631A8-F745-49F0-9209-D96572DC1D91}" type="pres">
      <dgm:prSet presAssocID="{819B7E8B-A26D-442F-8BA0-70E88373709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35B941B-933B-4F5F-A22B-EEFC53DE65F1}" type="pres">
      <dgm:prSet presAssocID="{7A8DEFEE-B447-4718-93CF-BA0AD30AB627}" presName="spacer" presStyleCnt="0"/>
      <dgm:spPr/>
    </dgm:pt>
    <dgm:pt modelId="{28A4854C-6AB8-4C9E-A292-2FCFFE39AA60}" type="pres">
      <dgm:prSet presAssocID="{5BD35B97-226E-4A0B-BAB1-E64DF375A5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7F08062-8A83-44A8-B117-3B9B06DDA149}" type="pres">
      <dgm:prSet presAssocID="{39EFF228-378B-41E1-AAA0-6DBC1D3CAB5B}" presName="spacer" presStyleCnt="0"/>
      <dgm:spPr/>
    </dgm:pt>
    <dgm:pt modelId="{BE7EBD59-7ACC-41D9-84F8-204F7B23EBA3}" type="pres">
      <dgm:prSet presAssocID="{E49C2867-A154-414D-8442-1DE5E7A4E42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111CA0D-A204-4DFF-A8E6-B37B8930CD79}" srcId="{BDCDEA00-F4E6-4432-90B0-883884A1FD6B}" destId="{3F1995E3-E502-4A3C-BA55-75446577F494}" srcOrd="1" destOrd="0" parTransId="{256061A2-8E95-4337-B06A-29DE814A88BD}" sibTransId="{D3771162-8F5F-41C7-9FD3-B73520DDF2A4}"/>
    <dgm:cxn modelId="{04479FAA-85A9-42A0-943B-17590912B7E8}" type="presOf" srcId="{5BD35B97-226E-4A0B-BAB1-E64DF375A554}" destId="{28A4854C-6AB8-4C9E-A292-2FCFFE39AA60}" srcOrd="0" destOrd="0" presId="urn:microsoft.com/office/officeart/2005/8/layout/vList2"/>
    <dgm:cxn modelId="{C336B964-9A0E-4C39-B903-7BE6853927A9}" type="presOf" srcId="{3F1995E3-E502-4A3C-BA55-75446577F494}" destId="{46F2AA19-E1C8-430F-AC97-94C0D02E7FAE}" srcOrd="0" destOrd="0" presId="urn:microsoft.com/office/officeart/2005/8/layout/vList2"/>
    <dgm:cxn modelId="{0B699B29-C0C0-4A5D-8065-611AEE0524BB}" srcId="{BDCDEA00-F4E6-4432-90B0-883884A1FD6B}" destId="{5BD35B97-226E-4A0B-BAB1-E64DF375A554}" srcOrd="3" destOrd="0" parTransId="{849AE788-4674-4071-971A-86432339AB72}" sibTransId="{39EFF228-378B-41E1-AAA0-6DBC1D3CAB5B}"/>
    <dgm:cxn modelId="{F3BC7E88-8C75-4B66-BEC2-C241DDB12F76}" srcId="{BDCDEA00-F4E6-4432-90B0-883884A1FD6B}" destId="{E7953D8A-A6E5-450B-AE16-E3DF969DA8B6}" srcOrd="0" destOrd="0" parTransId="{FFA6C193-D742-4274-B60B-D34F4DEDD86D}" sibTransId="{91F38B87-FBA9-4C65-933E-8C3DEE028615}"/>
    <dgm:cxn modelId="{EEC965D2-1625-447F-9285-26D4A987F945}" type="presOf" srcId="{819B7E8B-A26D-442F-8BA0-70E883737096}" destId="{464631A8-F745-49F0-9209-D96572DC1D91}" srcOrd="0" destOrd="0" presId="urn:microsoft.com/office/officeart/2005/8/layout/vList2"/>
    <dgm:cxn modelId="{D907D205-5744-400B-B724-6367D8F99D41}" srcId="{BDCDEA00-F4E6-4432-90B0-883884A1FD6B}" destId="{819B7E8B-A26D-442F-8BA0-70E883737096}" srcOrd="2" destOrd="0" parTransId="{9A6F1922-3CD5-46D9-A987-D8AADA53E866}" sibTransId="{7A8DEFEE-B447-4718-93CF-BA0AD30AB627}"/>
    <dgm:cxn modelId="{AF482408-6C43-4A62-AC2B-A40867A629FB}" type="presOf" srcId="{BDCDEA00-F4E6-4432-90B0-883884A1FD6B}" destId="{C1A8C0E8-A008-4DD3-AE91-B2191D56D286}" srcOrd="0" destOrd="0" presId="urn:microsoft.com/office/officeart/2005/8/layout/vList2"/>
    <dgm:cxn modelId="{0571C8BE-9BA6-465E-9775-49CB05983DF5}" srcId="{BDCDEA00-F4E6-4432-90B0-883884A1FD6B}" destId="{E49C2867-A154-414D-8442-1DE5E7A4E421}" srcOrd="4" destOrd="0" parTransId="{81C99871-4CE7-4142-B0C5-18DC3A821148}" sibTransId="{5B38B181-CA32-4241-86E4-038FB334970F}"/>
    <dgm:cxn modelId="{8B7A4368-1D48-4898-B72C-2B75AFA92E80}" type="presOf" srcId="{E7953D8A-A6E5-450B-AE16-E3DF969DA8B6}" destId="{5CCAF7BF-6398-4B59-A23E-B567FEE9AE75}" srcOrd="0" destOrd="0" presId="urn:microsoft.com/office/officeart/2005/8/layout/vList2"/>
    <dgm:cxn modelId="{47407542-FE77-4896-9102-5BD964F364E3}" type="presOf" srcId="{E49C2867-A154-414D-8442-1DE5E7A4E421}" destId="{BE7EBD59-7ACC-41D9-84F8-204F7B23EBA3}" srcOrd="0" destOrd="0" presId="urn:microsoft.com/office/officeart/2005/8/layout/vList2"/>
    <dgm:cxn modelId="{F403AE2B-778D-4C5D-960B-75F5D2BE8966}" type="presParOf" srcId="{C1A8C0E8-A008-4DD3-AE91-B2191D56D286}" destId="{5CCAF7BF-6398-4B59-A23E-B567FEE9AE75}" srcOrd="0" destOrd="0" presId="urn:microsoft.com/office/officeart/2005/8/layout/vList2"/>
    <dgm:cxn modelId="{A3592694-6EB4-46AC-8717-BC839F4ABCD4}" type="presParOf" srcId="{C1A8C0E8-A008-4DD3-AE91-B2191D56D286}" destId="{68B1EA66-07CC-40C9-B967-92C61853D005}" srcOrd="1" destOrd="0" presId="urn:microsoft.com/office/officeart/2005/8/layout/vList2"/>
    <dgm:cxn modelId="{69DA5BDF-4FF7-46C0-B108-040FCF76B965}" type="presParOf" srcId="{C1A8C0E8-A008-4DD3-AE91-B2191D56D286}" destId="{46F2AA19-E1C8-430F-AC97-94C0D02E7FAE}" srcOrd="2" destOrd="0" presId="urn:microsoft.com/office/officeart/2005/8/layout/vList2"/>
    <dgm:cxn modelId="{F6A2715D-2790-4B9E-AB7E-1236B41AD6AE}" type="presParOf" srcId="{C1A8C0E8-A008-4DD3-AE91-B2191D56D286}" destId="{6C9C03E6-4ABF-470B-87C6-FC78DCF22196}" srcOrd="3" destOrd="0" presId="urn:microsoft.com/office/officeart/2005/8/layout/vList2"/>
    <dgm:cxn modelId="{543E25F4-1F50-43E0-98FD-A49948624C7C}" type="presParOf" srcId="{C1A8C0E8-A008-4DD3-AE91-B2191D56D286}" destId="{464631A8-F745-49F0-9209-D96572DC1D91}" srcOrd="4" destOrd="0" presId="urn:microsoft.com/office/officeart/2005/8/layout/vList2"/>
    <dgm:cxn modelId="{15FF45D3-1513-46BF-9D93-61FFA59353C8}" type="presParOf" srcId="{C1A8C0E8-A008-4DD3-AE91-B2191D56D286}" destId="{135B941B-933B-4F5F-A22B-EEFC53DE65F1}" srcOrd="5" destOrd="0" presId="urn:microsoft.com/office/officeart/2005/8/layout/vList2"/>
    <dgm:cxn modelId="{EABD2D11-17E1-48E7-BE83-AC5D3521A485}" type="presParOf" srcId="{C1A8C0E8-A008-4DD3-AE91-B2191D56D286}" destId="{28A4854C-6AB8-4C9E-A292-2FCFFE39AA60}" srcOrd="6" destOrd="0" presId="urn:microsoft.com/office/officeart/2005/8/layout/vList2"/>
    <dgm:cxn modelId="{1D50D899-9635-4C73-A719-E9F2A2A1A3DB}" type="presParOf" srcId="{C1A8C0E8-A008-4DD3-AE91-B2191D56D286}" destId="{97F08062-8A83-44A8-B117-3B9B06DDA149}" srcOrd="7" destOrd="0" presId="urn:microsoft.com/office/officeart/2005/8/layout/vList2"/>
    <dgm:cxn modelId="{9717446B-4C3F-48CE-896F-5E2555A6FA5E}" type="presParOf" srcId="{C1A8C0E8-A008-4DD3-AE91-B2191D56D286}" destId="{BE7EBD59-7ACC-41D9-84F8-204F7B23EB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B6805-D67A-4E7C-99C8-BAFB58FBAD08}">
      <dsp:nvSpPr>
        <dsp:cNvPr id="0" name=""/>
        <dsp:cNvSpPr/>
      </dsp:nvSpPr>
      <dsp:spPr>
        <a:xfrm>
          <a:off x="0" y="0"/>
          <a:ext cx="2096952" cy="20856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93B5F3-B2EF-4C9D-9BE0-254BA60CC8AE}">
      <dsp:nvSpPr>
        <dsp:cNvPr id="0" name=""/>
        <dsp:cNvSpPr/>
      </dsp:nvSpPr>
      <dsp:spPr>
        <a:xfrm>
          <a:off x="461519" y="1652343"/>
          <a:ext cx="1698530" cy="408185"/>
        </a:xfrm>
        <a:prstGeom prst="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pt-BR" sz="2200" kern="1200" dirty="0" err="1" smtClean="0"/>
            <a:t>NotePad</a:t>
          </a:r>
          <a:r>
            <a:rPr lang="pt-BR" sz="2200" kern="1200" dirty="0" smtClean="0"/>
            <a:t> ++</a:t>
          </a:r>
          <a:endParaRPr lang="pt-BR" sz="2200" kern="1200" dirty="0"/>
        </a:p>
      </dsp:txBody>
      <dsp:txXfrm>
        <a:off x="461519" y="1652343"/>
        <a:ext cx="1698530" cy="408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2AAC9-7550-4B3C-9B22-C68EF57337D7}">
      <dsp:nvSpPr>
        <dsp:cNvPr id="0" name=""/>
        <dsp:cNvSpPr/>
      </dsp:nvSpPr>
      <dsp:spPr>
        <a:xfrm>
          <a:off x="20012" y="215180"/>
          <a:ext cx="2337903" cy="1727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B3F057-B766-46CD-9A5D-F441BD641341}">
      <dsp:nvSpPr>
        <dsp:cNvPr id="0" name=""/>
        <dsp:cNvSpPr/>
      </dsp:nvSpPr>
      <dsp:spPr>
        <a:xfrm>
          <a:off x="472554" y="1724865"/>
          <a:ext cx="2014576" cy="484136"/>
        </a:xfrm>
        <a:prstGeom prst="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pt-BR" sz="2700" kern="1200" dirty="0" smtClean="0"/>
            <a:t>XAMPP</a:t>
          </a:r>
          <a:endParaRPr lang="pt-BR" sz="2700" kern="1200" dirty="0"/>
        </a:p>
      </dsp:txBody>
      <dsp:txXfrm>
        <a:off x="472554" y="1724865"/>
        <a:ext cx="2014576" cy="484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3F63A-E2A9-4FAF-971A-1FF0B299098D}">
      <dsp:nvSpPr>
        <dsp:cNvPr id="0" name=""/>
        <dsp:cNvSpPr/>
      </dsp:nvSpPr>
      <dsp:spPr>
        <a:xfrm>
          <a:off x="0" y="450737"/>
          <a:ext cx="2436750" cy="1800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F74AEC5-4EBA-421A-AFB7-13B69E794119}">
      <dsp:nvSpPr>
        <dsp:cNvPr id="0" name=""/>
        <dsp:cNvSpPr/>
      </dsp:nvSpPr>
      <dsp:spPr>
        <a:xfrm>
          <a:off x="492534" y="1924977"/>
          <a:ext cx="2099753" cy="504605"/>
        </a:xfrm>
        <a:prstGeom prst="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pt-BR" sz="2100" kern="1200" dirty="0" smtClean="0"/>
            <a:t>Adobe Fireworks</a:t>
          </a:r>
          <a:endParaRPr lang="pt-BR" sz="2100" kern="1200" dirty="0"/>
        </a:p>
      </dsp:txBody>
      <dsp:txXfrm>
        <a:off x="492534" y="1924977"/>
        <a:ext cx="2099753" cy="504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071C-6A7E-4EA7-94F2-23CC509C2BF1}">
      <dsp:nvSpPr>
        <dsp:cNvPr id="0" name=""/>
        <dsp:cNvSpPr/>
      </dsp:nvSpPr>
      <dsp:spPr>
        <a:xfrm>
          <a:off x="0" y="426906"/>
          <a:ext cx="2166000" cy="1600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6DB2C6-4F71-43A3-9028-7F52F86B2C03}">
      <dsp:nvSpPr>
        <dsp:cNvPr id="0" name=""/>
        <dsp:cNvSpPr/>
      </dsp:nvSpPr>
      <dsp:spPr>
        <a:xfrm>
          <a:off x="437808" y="1763096"/>
          <a:ext cx="1866447" cy="448538"/>
        </a:xfrm>
        <a:prstGeom prst="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pt-BR" sz="1400" kern="1200" dirty="0" smtClean="0"/>
            <a:t>Navegador de Internet Google </a:t>
          </a:r>
          <a:r>
            <a:rPr lang="pt-BR" sz="1400" kern="1200" dirty="0" err="1" smtClean="0"/>
            <a:t>Chrome</a:t>
          </a:r>
          <a:endParaRPr lang="pt-BR" sz="1400" kern="1200" dirty="0"/>
        </a:p>
      </dsp:txBody>
      <dsp:txXfrm>
        <a:off x="437808" y="1763096"/>
        <a:ext cx="1866447" cy="4485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AF7BF-6398-4B59-A23E-B567FEE9AE75}">
      <dsp:nvSpPr>
        <dsp:cNvPr id="0" name=""/>
        <dsp:cNvSpPr/>
      </dsp:nvSpPr>
      <dsp:spPr>
        <a:xfrm>
          <a:off x="0" y="51434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baseline="0" dirty="0" smtClean="0">
              <a:solidFill>
                <a:schemeClr val="tx1"/>
              </a:solidFill>
            </a:rPr>
            <a:t>-Ante projeto;</a:t>
          </a:r>
          <a:endParaRPr lang="pt-BR" sz="3400" kern="1200" baseline="0" dirty="0">
            <a:solidFill>
              <a:schemeClr val="tx1"/>
            </a:solidFill>
          </a:endParaRPr>
        </a:p>
      </dsp:txBody>
      <dsp:txXfrm>
        <a:off x="39809" y="91243"/>
        <a:ext cx="8149982" cy="735872"/>
      </dsp:txXfrm>
    </dsp:sp>
    <dsp:sp modelId="{46F2AA19-E1C8-430F-AC97-94C0D02E7FAE}">
      <dsp:nvSpPr>
        <dsp:cNvPr id="0" name=""/>
        <dsp:cNvSpPr/>
      </dsp:nvSpPr>
      <dsp:spPr>
        <a:xfrm>
          <a:off x="0" y="964844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dirty="0" smtClean="0"/>
            <a:t>-Projeto: Lógico e físico;</a:t>
          </a:r>
          <a:endParaRPr lang="pt-BR" sz="3400" kern="1200" dirty="0"/>
        </a:p>
      </dsp:txBody>
      <dsp:txXfrm>
        <a:off x="39809" y="1004653"/>
        <a:ext cx="8149982" cy="735872"/>
      </dsp:txXfrm>
    </dsp:sp>
    <dsp:sp modelId="{464631A8-F745-49F0-9209-D96572DC1D91}">
      <dsp:nvSpPr>
        <dsp:cNvPr id="0" name=""/>
        <dsp:cNvSpPr/>
      </dsp:nvSpPr>
      <dsp:spPr>
        <a:xfrm>
          <a:off x="0" y="1878255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dirty="0" smtClean="0"/>
            <a:t>-Implementação: protótipo;</a:t>
          </a:r>
          <a:endParaRPr lang="pt-BR" sz="3400" kern="1200" dirty="0"/>
        </a:p>
      </dsp:txBody>
      <dsp:txXfrm>
        <a:off x="39809" y="1918064"/>
        <a:ext cx="8149982" cy="735872"/>
      </dsp:txXfrm>
    </dsp:sp>
    <dsp:sp modelId="{28A4854C-6AB8-4C9E-A292-2FCFFE39AA60}">
      <dsp:nvSpPr>
        <dsp:cNvPr id="0" name=""/>
        <dsp:cNvSpPr/>
      </dsp:nvSpPr>
      <dsp:spPr>
        <a:xfrm>
          <a:off x="0" y="2791665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smtClean="0"/>
            <a:t>-Teste;</a:t>
          </a:r>
          <a:endParaRPr lang="pt-BR" sz="3400" kern="1200"/>
        </a:p>
      </dsp:txBody>
      <dsp:txXfrm>
        <a:off x="39809" y="2831474"/>
        <a:ext cx="8149982" cy="735872"/>
      </dsp:txXfrm>
    </dsp:sp>
    <dsp:sp modelId="{BE7EBD59-7ACC-41D9-84F8-204F7B23EBA3}">
      <dsp:nvSpPr>
        <dsp:cNvPr id="0" name=""/>
        <dsp:cNvSpPr/>
      </dsp:nvSpPr>
      <dsp:spPr>
        <a:xfrm>
          <a:off x="0" y="3705075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smtClean="0"/>
            <a:t>-Validação;</a:t>
          </a:r>
          <a:endParaRPr lang="pt-BR" sz="3400" kern="1200"/>
        </a:p>
      </dsp:txBody>
      <dsp:txXfrm>
        <a:off x="39809" y="3744884"/>
        <a:ext cx="814998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Títu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ço Reservado para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4B-1633-440E-8166-F84D2AC3F59C}" type="datetimeFigureOut">
              <a:rPr lang="pt-BR" smtClean="0"/>
              <a:t>05/10/2012</a:t>
            </a:fld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113431-B289-45A5-8FD4-2B4453566BCD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4B-1633-440E-8166-F84D2AC3F59C}" type="datetimeFigureOut">
              <a:rPr lang="pt-BR" smtClean="0"/>
              <a:t>05/10/2012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3431-B289-45A5-8FD4-2B4453566B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4B-1633-440E-8166-F84D2AC3F59C}" type="datetimeFigureOut">
              <a:rPr lang="pt-BR" smtClean="0"/>
              <a:t>05/10/2012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3431-B289-45A5-8FD4-2B4453566B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5F8B74B-1633-440E-8166-F84D2AC3F59C}" type="datetimeFigureOut">
              <a:rPr lang="pt-BR" smtClean="0"/>
              <a:t>05/10/2012</a:t>
            </a:fld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3113431-B289-45A5-8FD4-2B4453566BCD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4B-1633-440E-8166-F84D2AC3F59C}" type="datetimeFigureOut">
              <a:rPr lang="pt-BR" smtClean="0"/>
              <a:t>05/10/2012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3431-B289-45A5-8FD4-2B4453566BCD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4B-1633-440E-8166-F84D2AC3F59C}" type="datetimeFigureOut">
              <a:rPr lang="pt-BR" smtClean="0"/>
              <a:t>05/10/2012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3431-B289-45A5-8FD4-2B4453566BCD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3431-B289-45A5-8FD4-2B4453566BC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4B-1633-440E-8166-F84D2AC3F59C}" type="datetimeFigureOut">
              <a:rPr lang="pt-BR" smtClean="0"/>
              <a:t>05/10/2012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2" name="Espaço Reservado para Conteúd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4" name="Espaço Reservado para Conteúd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4B-1633-440E-8166-F84D2AC3F59C}" type="datetimeFigureOut">
              <a:rPr lang="pt-BR" smtClean="0"/>
              <a:t>05/10/2012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3431-B289-45A5-8FD4-2B4453566BCD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4B-1633-440E-8166-F84D2AC3F59C}" type="datetimeFigureOut">
              <a:rPr lang="pt-BR" smtClean="0"/>
              <a:t>05/10/2012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3431-B289-45A5-8FD4-2B4453566B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5F8B74B-1633-440E-8166-F84D2AC3F59C}" type="datetimeFigureOut">
              <a:rPr lang="pt-BR" smtClean="0"/>
              <a:t>05/10/2012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113431-B289-45A5-8FD4-2B4453566BC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4B-1633-440E-8166-F84D2AC3F59C}" type="datetimeFigureOut">
              <a:rPr lang="pt-BR" smtClean="0"/>
              <a:t>05/10/2012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113431-B289-45A5-8FD4-2B4453566BC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5F8B74B-1633-440E-8166-F84D2AC3F59C}" type="datetimeFigureOut">
              <a:rPr lang="pt-BR" smtClean="0"/>
              <a:t>05/10/2012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3113431-B289-45A5-8FD4-2B4453566BC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TCC/paginas/index.php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slide" Target="slide11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3789040"/>
            <a:ext cx="6912768" cy="2600672"/>
          </a:xfrm>
        </p:spPr>
        <p:txBody>
          <a:bodyPr>
            <a:normAutofit/>
          </a:bodyPr>
          <a:lstStyle/>
          <a:p>
            <a:r>
              <a:rPr lang="pt-BR" dirty="0" smtClean="0"/>
              <a:t>André Filipe de Almeida Bahia</a:t>
            </a:r>
            <a:endParaRPr lang="pt-BR" dirty="0"/>
          </a:p>
          <a:p>
            <a:r>
              <a:rPr lang="pt-BR" dirty="0" err="1" smtClean="0"/>
              <a:t>Luis</a:t>
            </a:r>
            <a:r>
              <a:rPr lang="pt-BR" dirty="0" smtClean="0"/>
              <a:t> Gustavo Rangel Bicudo Ribeiro</a:t>
            </a:r>
            <a:endParaRPr lang="pt-BR" dirty="0"/>
          </a:p>
          <a:p>
            <a:r>
              <a:rPr lang="pt-BR" dirty="0" smtClean="0"/>
              <a:t>Matheus Nunes de Sá e Silva</a:t>
            </a:r>
          </a:p>
          <a:p>
            <a:r>
              <a:rPr lang="pt-BR" dirty="0" smtClean="0"/>
              <a:t>Vitor Matheus Kanashiro Siqueira Pereira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0099" y="1016821"/>
            <a:ext cx="7772400" cy="1902073"/>
          </a:xfrm>
        </p:spPr>
        <p:txBody>
          <a:bodyPr>
            <a:normAutofit/>
          </a:bodyPr>
          <a:lstStyle/>
          <a:p>
            <a:r>
              <a:rPr lang="pt-BR" sz="4400" dirty="0" smtClean="0"/>
              <a:t>TCC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7300" b="1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Multi</a:t>
            </a:r>
            <a:r>
              <a:rPr lang="pt-BR" sz="7300" b="1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Games</a:t>
            </a:r>
            <a:endParaRPr lang="pt-BR" b="1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31640" y="5661248"/>
            <a:ext cx="6840760" cy="728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Orientadora: Valéria</a:t>
            </a:r>
          </a:p>
          <a:p>
            <a:r>
              <a:rPr lang="pt-BR" dirty="0" err="1" smtClean="0"/>
              <a:t>Co-orientador</a:t>
            </a:r>
            <a:r>
              <a:rPr lang="pt-BR" dirty="0" smtClean="0"/>
              <a:t>: Rogério</a:t>
            </a:r>
          </a:p>
        </p:txBody>
      </p:sp>
    </p:spTree>
    <p:extLst>
      <p:ext uri="{BB962C8B-B14F-4D97-AF65-F5344CB8AC3E}">
        <p14:creationId xmlns:p14="http://schemas.microsoft.com/office/powerpoint/2010/main" val="25501578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Sistema de </a:t>
            </a:r>
            <a:r>
              <a:rPr lang="pt-BR" dirty="0" err="1" smtClean="0"/>
              <a:t>Login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Venda de Produtos;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Interligação entre usuários;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Funcionalidade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15" y="1746775"/>
            <a:ext cx="7539729" cy="43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894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/>
              <a:t>Resultados</a:t>
            </a:r>
            <a:endParaRPr lang="pt-BR" sz="5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36912"/>
            <a:ext cx="7848872" cy="159408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55776" y="4797152"/>
            <a:ext cx="412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http://127.0.0.1/TCC/paginas/index.php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9813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296144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Conclusão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1503146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</a:t>
            </a:r>
            <a:r>
              <a:rPr lang="pt-BR" dirty="0" smtClean="0"/>
              <a:t>perlbal.hi-pi.com/blog-images/330786/mn/1187473208.gif . Acesso em 05/10/2012.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Webgrafia</a:t>
            </a:r>
            <a:r>
              <a:rPr lang="pt-BR" dirty="0" smtClean="0"/>
              <a:t> / Bibliografia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57232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Problema;</a:t>
            </a:r>
          </a:p>
          <a:p>
            <a:r>
              <a:rPr lang="pt-BR" dirty="0" smtClean="0"/>
              <a:t>Solução;</a:t>
            </a:r>
          </a:p>
          <a:p>
            <a:endParaRPr lang="pt-BR" dirty="0"/>
          </a:p>
          <a:p>
            <a:r>
              <a:rPr lang="pt-BR" dirty="0" smtClean="0"/>
              <a:t>Sites similares no mercado: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	- www.aikade.com;</a:t>
            </a:r>
          </a:p>
          <a:p>
            <a:pPr marL="0" indent="0">
              <a:buNone/>
            </a:pPr>
            <a:r>
              <a:rPr lang="pt-BR" dirty="0"/>
              <a:t>	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- www.gamevicio.com;</a:t>
            </a:r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15" y="3789040"/>
            <a:ext cx="3582216" cy="9527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248" y="5085184"/>
            <a:ext cx="3333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961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dirty="0" smtClean="0"/>
              <a:t>Objetivo Geral;</a:t>
            </a:r>
          </a:p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dirty="0" smtClean="0"/>
              <a:t>Objetivo específico;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102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Intel Core I7 3.40 </a:t>
            </a:r>
            <a:r>
              <a:rPr lang="pt-BR" dirty="0" err="1" smtClean="0"/>
              <a:t>Ghz</a:t>
            </a:r>
            <a:r>
              <a:rPr lang="pt-BR" dirty="0" smtClean="0"/>
              <a:t>, 4 GB RAM, Windows  7;</a:t>
            </a:r>
          </a:p>
          <a:p>
            <a:endParaRPr lang="pt-BR" dirty="0"/>
          </a:p>
          <a:p>
            <a:r>
              <a:rPr lang="pt-BR" dirty="0" smtClean="0"/>
              <a:t>Intel Core I3 2.8 </a:t>
            </a:r>
            <a:r>
              <a:rPr lang="pt-BR" dirty="0" err="1" smtClean="0"/>
              <a:t>Ghz</a:t>
            </a:r>
            <a:r>
              <a:rPr lang="pt-BR" dirty="0" smtClean="0"/>
              <a:t>, 2 GB RAM, Windows 7;</a:t>
            </a:r>
          </a:p>
          <a:p>
            <a:endParaRPr lang="pt-BR" dirty="0"/>
          </a:p>
          <a:p>
            <a:r>
              <a:rPr lang="pt-BR" dirty="0" smtClean="0"/>
              <a:t>Intel Celeron 2.3 </a:t>
            </a:r>
            <a:r>
              <a:rPr lang="pt-BR" dirty="0" err="1" smtClean="0"/>
              <a:t>Ghz</a:t>
            </a:r>
            <a:r>
              <a:rPr lang="pt-BR" dirty="0" smtClean="0"/>
              <a:t>, 2 GB RAM, Windows 7;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Materiais Utilizados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2459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2448"/>
            <a:ext cx="8229600" cy="1219200"/>
          </a:xfrm>
        </p:spPr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97120210"/>
              </p:ext>
            </p:extLst>
          </p:nvPr>
        </p:nvGraphicFramePr>
        <p:xfrm>
          <a:off x="611560" y="1412776"/>
          <a:ext cx="2160240" cy="237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824280296"/>
              </p:ext>
            </p:extLst>
          </p:nvPr>
        </p:nvGraphicFramePr>
        <p:xfrm>
          <a:off x="2987824" y="1269609"/>
          <a:ext cx="2487131" cy="2519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097616037"/>
              </p:ext>
            </p:extLst>
          </p:nvPr>
        </p:nvGraphicFramePr>
        <p:xfrm>
          <a:off x="6012160" y="1052736"/>
          <a:ext cx="2592288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289606492"/>
              </p:ext>
            </p:extLst>
          </p:nvPr>
        </p:nvGraphicFramePr>
        <p:xfrm>
          <a:off x="3275856" y="3645024"/>
          <a:ext cx="2304256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9812834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918101"/>
              </p:ext>
            </p:extLst>
          </p:nvPr>
        </p:nvGraphicFramePr>
        <p:xfrm>
          <a:off x="467544" y="1124744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733256"/>
            <a:ext cx="8229600" cy="684312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 smtClean="0">
                <a:hlinkClick r:id="rId7" action="ppaction://hlinksldjump"/>
              </a:rPr>
              <a:t>Continuar   &gt;&gt;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140677"/>
            <a:ext cx="8229600" cy="82832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mtClean="0"/>
              <a:t>Metodologia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2937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01344"/>
          </a:xfrm>
        </p:spPr>
        <p:txBody>
          <a:bodyPr/>
          <a:lstStyle/>
          <a:p>
            <a:pPr marL="0" indent="0" algn="just">
              <a:buNone/>
            </a:pPr>
            <a:r>
              <a:rPr lang="pt-BR" sz="1800" dirty="0" smtClean="0"/>
              <a:t>	Documento de Requisitos do Usuário (DRU) </a:t>
            </a:r>
            <a:r>
              <a:rPr lang="pt-BR" sz="18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é o documento onde  regulamenta tudo o que o usuário precisará em sua sistema . Este documento é feito juntamente com o usuário antes de dar inicio a parte lógica do sistema.</a:t>
            </a:r>
          </a:p>
          <a:p>
            <a:pPr marL="0" indent="0" algn="just">
              <a:buNone/>
            </a:pPr>
            <a:endParaRPr lang="pt-BR" sz="18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just">
              <a:buNone/>
            </a:pPr>
            <a:endParaRPr lang="pt-BR" sz="18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just">
              <a:buNone/>
            </a:pPr>
            <a:endParaRPr lang="pt-BR" sz="18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just">
              <a:buNone/>
            </a:pPr>
            <a:endParaRPr lang="pt-BR" sz="18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just">
              <a:buNone/>
            </a:pPr>
            <a:endParaRPr lang="pt-BR" sz="18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just">
              <a:buNone/>
            </a:pPr>
            <a:endParaRPr lang="pt-BR" sz="18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just">
              <a:buNone/>
            </a:pPr>
            <a:endParaRPr lang="pt-BR" sz="18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just">
              <a:buNone/>
            </a:pPr>
            <a:endParaRPr lang="pt-BR" sz="18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just">
              <a:buNone/>
            </a:pPr>
            <a:endParaRPr lang="pt-BR" sz="18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just">
              <a:buNone/>
            </a:pPr>
            <a:endParaRPr lang="pt-BR" sz="18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Ante projeto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08920"/>
            <a:ext cx="3922615" cy="2880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81465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2344"/>
          </a:xfrm>
        </p:spPr>
        <p:txBody>
          <a:bodyPr/>
          <a:lstStyle/>
          <a:p>
            <a:pPr algn="ctr"/>
            <a:r>
              <a:rPr lang="pt-BR" dirty="0" smtClean="0"/>
              <a:t>Projeto Lógico: ME-R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485900"/>
            <a:ext cx="8496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884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2344"/>
          </a:xfrm>
        </p:spPr>
        <p:txBody>
          <a:bodyPr/>
          <a:lstStyle/>
          <a:p>
            <a:pPr algn="ctr"/>
            <a:r>
              <a:rPr lang="pt-BR" dirty="0" smtClean="0"/>
              <a:t>Projeto Lógico: DFD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7695"/>
            <a:ext cx="8151772" cy="344347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840367" y="5156230"/>
            <a:ext cx="340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Cadastro e Consulta de produtos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7115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195</TotalTime>
  <Words>167</Words>
  <Application>Microsoft Office PowerPoint</Application>
  <PresentationFormat>Apresentação na tela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Papel</vt:lpstr>
      <vt:lpstr>TCC Multi Games</vt:lpstr>
      <vt:lpstr>Introdução</vt:lpstr>
      <vt:lpstr>Objetivos</vt:lpstr>
      <vt:lpstr>Materiais Utilizados</vt:lpstr>
      <vt:lpstr>Tecnologias Utilizadas</vt:lpstr>
      <vt:lpstr>Continuar   &gt;&gt;</vt:lpstr>
      <vt:lpstr>Ante projeto</vt:lpstr>
      <vt:lpstr>Projeto Lógico: ME-R</vt:lpstr>
      <vt:lpstr>Projeto Lógico: DFD</vt:lpstr>
      <vt:lpstr>Funcionalidade</vt:lpstr>
      <vt:lpstr>Resultados</vt:lpstr>
      <vt:lpstr>Conclusão</vt:lpstr>
      <vt:lpstr>Webgrafia / 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 Multi Games</dc:title>
  <dc:creator>LUIS GUSTAVO</dc:creator>
  <cp:lastModifiedBy>LUIS GUSTAVO</cp:lastModifiedBy>
  <cp:revision>46</cp:revision>
  <dcterms:created xsi:type="dcterms:W3CDTF">2012-10-05T12:30:04Z</dcterms:created>
  <dcterms:modified xsi:type="dcterms:W3CDTF">2012-10-06T03:04:18Z</dcterms:modified>
</cp:coreProperties>
</file>