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84765E-08BA-440E-B3FE-B4EE3DA7296B}" type="datetime1">
              <a:rPr lang="es-ES" smtClean="0"/>
              <a:t>07/08/2021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B61BEE-A6B4-49DE-8859-2A55F155C5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92A761-B328-4FB6-A303-F5B01762AB57}" type="datetime1">
              <a:rPr lang="es-ES" noProof="1" smtClean="0"/>
              <a:t>07/08/2021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E6A182-AF03-4CC8-94DC-C0726DF52A64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6E6A182-AF03-4CC8-94DC-C0726DF52A6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6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fld id="{C429F4F3-A24A-4A64-AE26-B2DABDDEA9E8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97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88AD29-1850-4AAF-B637-E4DFDCB705AF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745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0C7B2B-7310-4139-B966-AAC54AD92AC6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973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B67D5-C435-400D-A691-9A69D39CE5E1}" type="datetime1">
              <a:rPr lang="es-ES" noProof="1" smtClean="0"/>
              <a:t>07/08/2021</a:t>
            </a:fld>
            <a:endParaRPr lang="es-E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3601319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B67D5-C435-400D-A691-9A69D39CE5E1}" type="datetime1">
              <a:rPr lang="es-ES" noProof="1" smtClean="0"/>
              <a:t>07/08/2021</a:t>
            </a:fld>
            <a:endParaRPr lang="es-E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1329405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3638C-388D-46BB-BD06-2F3359FD28C9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505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020DC0-657C-493A-8DC3-49902AF0A09E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147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AA1D33-DB0C-4951-8694-2011A7AFF8D1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474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8A9BF9-184F-4D25-8701-29B173253976}" type="datetime1">
              <a:rPr lang="es-ES" noProof="1" smtClean="0"/>
              <a:t>07/08/2021</a:t>
            </a:fld>
            <a:endParaRPr lang="es-ES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9863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2C233B-5F3A-4AE9-BD08-2857C0E5E877}" type="datetime1">
              <a:rPr lang="es-ES" noProof="0" smtClean="0"/>
              <a:t>07/08/2021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07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fld id="{2ACB67D5-C435-400D-A691-9A69D39CE5E1}" type="datetime1">
              <a:rPr lang="es-ES" noProof="1" smtClean="0"/>
              <a:t>07/08/2021</a:t>
            </a:fld>
            <a:endParaRPr lang="es-ES" noProof="1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401CF334-2D5C-4859-84A6-CA7E6E43FAEB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280998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2ACB67D5-C435-400D-A691-9A69D39CE5E1}" type="datetime1">
              <a:rPr lang="es-ES" noProof="1" smtClean="0"/>
              <a:t>07/08/2021</a:t>
            </a:fld>
            <a:endParaRPr lang="es-ES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rtl="0"/>
            <a:fld id="{401CF334-2D5C-4859-84A6-CA7E6E43FAEB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7935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PROYECTO FINAL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Luis Antonio Gutiérrez Rodas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1. CONOCIENDO LOS DATOS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1"/>
              <a:t>Cargarlos con </a:t>
            </a:r>
            <a:r>
              <a:rPr lang="es-ES" b="1" noProof="1"/>
              <a:t>read_csv()</a:t>
            </a:r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30988361-A464-4792-9A13-1DB9CBDCF2C5}"/>
              </a:ext>
            </a:extLst>
          </p:cNvPr>
          <p:cNvSpPr/>
          <p:nvPr/>
        </p:nvSpPr>
        <p:spPr>
          <a:xfrm>
            <a:off x="922789" y="2508113"/>
            <a:ext cx="2736210" cy="29193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Deaths_handwashing.csv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26BF59A9-483F-4D76-BAD8-DF6325E330DC}"/>
              </a:ext>
            </a:extLst>
          </p:cNvPr>
          <p:cNvSpPr/>
          <p:nvPr/>
        </p:nvSpPr>
        <p:spPr>
          <a:xfrm>
            <a:off x="3905132" y="2508113"/>
            <a:ext cx="2736210" cy="29193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deaths_clinic_1.csv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2A94BB-B73A-40A8-B6D0-01C012B9B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58"/>
          <a:stretch/>
        </p:blipFill>
        <p:spPr>
          <a:xfrm>
            <a:off x="6977805" y="3149031"/>
            <a:ext cx="4910654" cy="14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638-24E6-42CA-8A17-FC2AA44F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2. EL ALARMANTE NÚMERO DE MUERTES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B7C75-1755-40CF-8683-1A45B734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Se agregó la columna </a:t>
            </a:r>
            <a:r>
              <a:rPr lang="es-GT" b="1" dirty="0" err="1"/>
              <a:t>proportion_deaths</a:t>
            </a:r>
            <a:r>
              <a:rPr lang="es-GT" dirty="0"/>
              <a:t> al </a:t>
            </a:r>
            <a:r>
              <a:rPr lang="es-GT" dirty="0" err="1"/>
              <a:t>dataset</a:t>
            </a:r>
            <a:r>
              <a:rPr lang="es-GT" dirty="0"/>
              <a:t> ubicado en la variable </a:t>
            </a:r>
            <a:r>
              <a:rPr lang="es-GT" b="1" dirty="0" err="1"/>
              <a:t>yearly</a:t>
            </a:r>
            <a:endParaRPr lang="es-GT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E7FB19-82C1-447E-A735-A438A58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42" y="2805754"/>
            <a:ext cx="5816328" cy="20424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282FD1-D600-41B6-94C2-22A66410FB43}"/>
              </a:ext>
            </a:extLst>
          </p:cNvPr>
          <p:cNvSpPr txBox="1"/>
          <p:nvPr/>
        </p:nvSpPr>
        <p:spPr>
          <a:xfrm>
            <a:off x="973123" y="5184396"/>
            <a:ext cx="701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Por cada nacimiento, hay un número de muertes provocados por la sepsis.</a:t>
            </a:r>
          </a:p>
        </p:txBody>
      </p:sp>
    </p:spTree>
    <p:extLst>
      <p:ext uri="{BB962C8B-B14F-4D97-AF65-F5344CB8AC3E}">
        <p14:creationId xmlns:p14="http://schemas.microsoft.com/office/powerpoint/2010/main" val="188467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D9D64-2F3C-433B-AB47-19C6B8EA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3. MUERTES EN LAS CLÍNICAS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C4B7B60-4C0C-46F4-B532-719DBB419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99" y="1927474"/>
            <a:ext cx="6922207" cy="4271990"/>
          </a:xfrm>
        </p:spPr>
      </p:pic>
    </p:spTree>
    <p:extLst>
      <p:ext uri="{BB962C8B-B14F-4D97-AF65-F5344CB8AC3E}">
        <p14:creationId xmlns:p14="http://schemas.microsoft.com/office/powerpoint/2010/main" val="253387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1915A-34EA-4771-929C-5AB4CFD0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4. COMIENZA EL LAVADO DE MANOS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3FBC2-2238-47DF-933D-A50F37EF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Cuando se agrega el lavado de manos, se empieza a usar el </a:t>
            </a:r>
            <a:r>
              <a:rPr lang="es-GT" dirty="0" err="1"/>
              <a:t>dataset</a:t>
            </a:r>
            <a:r>
              <a:rPr lang="es-GT" dirty="0"/>
              <a:t> de muertes y nacimientos registrados mensualmente.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104800-23E3-4B5E-B96F-B5BC545E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863468"/>
            <a:ext cx="7044756" cy="23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3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42148-208C-44E1-BB87-00E32228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5. EL EFECTO DEL LAVADO DE MANOS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B7FF50-A9D2-483F-A1CD-F2A2F2E9A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85528"/>
            <a:ext cx="6922209" cy="4271991"/>
          </a:xfrm>
        </p:spPr>
      </p:pic>
    </p:spTree>
    <p:extLst>
      <p:ext uri="{BB962C8B-B14F-4D97-AF65-F5344CB8AC3E}">
        <p14:creationId xmlns:p14="http://schemas.microsoft.com/office/powerpoint/2010/main" val="155963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E6FA7-A63E-4F1E-8DD5-87911A58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6. LOS RESULTADOS DEL LAVADO DE MANOS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20B533-DB7C-4396-AA32-2419E7DE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011680"/>
            <a:ext cx="110966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9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B1BC4-8D27-44F4-9070-CD1C7FB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7. ¿MÁS LAVADO DE MANOS, MENOS MUERTES?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9E9F03-4F07-4ADE-BE11-8F39124B3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9" y="2157731"/>
            <a:ext cx="6973452" cy="4303616"/>
          </a:xfrm>
        </p:spPr>
      </p:pic>
    </p:spTree>
    <p:extLst>
      <p:ext uri="{BB962C8B-B14F-4D97-AF65-F5344CB8AC3E}">
        <p14:creationId xmlns:p14="http://schemas.microsoft.com/office/powerpoint/2010/main" val="125070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C1FE0-0D04-48A1-8DE2-DD1EE1BE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PREGUNTAS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F7A5249-E7AB-432D-AB73-773DEAD76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56" y="2157731"/>
            <a:ext cx="6104158" cy="37671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3976B3-239E-4AA4-AD99-36D9172BDF31}"/>
              </a:ext>
            </a:extLst>
          </p:cNvPr>
          <p:cNvSpPr txBox="1"/>
          <p:nvPr/>
        </p:nvSpPr>
        <p:spPr>
          <a:xfrm>
            <a:off x="370541" y="1640643"/>
            <a:ext cx="456072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2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Respuesta: La sepsis es una trágica respuesta a los agentes infecciosos que penetran el sistema del cuerpo humano, puede ser mortal y frecuentemente se relaciona en la hospitalización debido a la falta de cuidados de higiene del personal de salud. En este proyecto se trato de esclarecer paso a paso en cuanto redujo la proporción de muertes por nacimientos, para ello se empleo una análisis de datos con R y se concluyó según los datos mensuales, que el promedio de proporción de muertes a causa de la sepsis se redujo en un 0.07 despues que se impuso el lavado de manos obligatorio.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699418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142</TotalTime>
  <Words>237</Words>
  <Application>Microsoft Office PowerPoint</Application>
  <PresentationFormat>Panorámica</PresentationFormat>
  <Paragraphs>19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Bahnschrift SemiLight Condensed</vt:lpstr>
      <vt:lpstr>Calibri</vt:lpstr>
      <vt:lpstr>Calibri Light</vt:lpstr>
      <vt:lpstr>Metropolitano</vt:lpstr>
      <vt:lpstr>PROYECTO FINAL R</vt:lpstr>
      <vt:lpstr>1. CONOCIENDO LOS DATOS</vt:lpstr>
      <vt:lpstr>2. EL ALARMANTE NÚMERO DE MUERTES</vt:lpstr>
      <vt:lpstr>3. MUERTES EN LAS CLÍNICAS</vt:lpstr>
      <vt:lpstr>4. COMIENZA EL LAVADO DE MANOS</vt:lpstr>
      <vt:lpstr>5. EL EFECTO DEL LAVADO DE MANOS</vt:lpstr>
      <vt:lpstr>6. LOS RESULTADOS DEL LAVADO DE MANOS</vt:lpstr>
      <vt:lpstr>7. ¿MÁS LAVADO DE MANOS, MENOS MUERTES?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R</dc:title>
  <dc:creator>Luis Antonio Gutiérrez Rodas</dc:creator>
  <cp:lastModifiedBy>Luis Antonio Gutiérrez Rodas</cp:lastModifiedBy>
  <cp:revision>1</cp:revision>
  <dcterms:created xsi:type="dcterms:W3CDTF">2021-08-07T16:13:42Z</dcterms:created>
  <dcterms:modified xsi:type="dcterms:W3CDTF">2021-08-07T18:36:04Z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