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J1R1RpWgWdFkPJsIdgoalzcDS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641595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9a6415958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641595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9a6415958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641595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9a6415958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3758b361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3758b361a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s://altair-viz.github.io/" TargetMode="External"/><Relationship Id="rId5" Type="http://schemas.openxmlformats.org/officeDocument/2006/relationships/hyperlink" Target="https://vega.github.io/vega-lite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hyperlink" Target="https://github.com/mwaskom/seaborn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95150" y="1755725"/>
            <a:ext cx="7897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/>
              <a:t>Análisis y Visualización de datos utilizando Pandas, Altair y Seaborn 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Franco Alvarez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Luis Benitez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64159588_0_5"/>
          <p:cNvSpPr txBox="1"/>
          <p:nvPr>
            <p:ph type="ctrTitle"/>
          </p:nvPr>
        </p:nvSpPr>
        <p:spPr>
          <a:xfrm>
            <a:off x="1694825" y="0"/>
            <a:ext cx="6251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Pandas</a:t>
            </a:r>
            <a:endParaRPr/>
          </a:p>
        </p:txBody>
      </p:sp>
      <p:sp>
        <p:nvSpPr>
          <p:cNvPr id="91" name="Google Shape;91;g9a64159588_0_5"/>
          <p:cNvSpPr txBox="1"/>
          <p:nvPr/>
        </p:nvSpPr>
        <p:spPr>
          <a:xfrm>
            <a:off x="442925" y="1060450"/>
            <a:ext cx="7933500" cy="5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pandas?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es una librería de código abierto que proporciona estructura de datos de alto rendimiento y fáciles de usar y herramientas de análisis de datos para el lenguaje de programación python.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dos estructuras básicas son: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Series: vector unidimensional, homogéneo y etiquetado (todos sus componentes del mismo tipo).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DataFrames: estructura tabular bidimensional, de tamaño modificable, etiquetada con columnas potencialmente heterogéneas.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Generalmente importamos pandas de la siguiente manera (Línea 2)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9a6415958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4675700"/>
            <a:ext cx="72961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a64159588_0_10"/>
          <p:cNvSpPr txBox="1"/>
          <p:nvPr>
            <p:ph type="ctrTitle"/>
          </p:nvPr>
        </p:nvSpPr>
        <p:spPr>
          <a:xfrm>
            <a:off x="1694825" y="0"/>
            <a:ext cx="6251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Altair</a:t>
            </a:r>
            <a:endParaRPr/>
          </a:p>
        </p:txBody>
      </p:sp>
      <p:sp>
        <p:nvSpPr>
          <p:cNvPr id="98" name="Google Shape;98;g9a64159588_0_10"/>
          <p:cNvSpPr txBox="1"/>
          <p:nvPr/>
        </p:nvSpPr>
        <p:spPr>
          <a:xfrm>
            <a:off x="451150" y="1379625"/>
            <a:ext cx="78861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</a:t>
            </a:r>
            <a:r>
              <a:rPr lang="es-E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Altair</a:t>
            </a:r>
            <a:r>
              <a:rPr lang="es-E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es una biblioteca de visualización estadística declarativa para Python, es decir, se puede proporcionar una especificación de alto nivel que desee </a:t>
            </a:r>
            <a:r>
              <a:rPr lang="es-E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incluirse</a:t>
            </a:r>
            <a:r>
              <a:rPr lang="es-E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en la visualización.   Altair ofrece una gramática de visualización potente y concisa para construir rápidamente una amplia gama de gráficos estadísticos. Está basado en </a:t>
            </a:r>
            <a:r>
              <a:rPr lang="es-ES" sz="1600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Vega-Lite</a:t>
            </a:r>
            <a:r>
              <a:rPr lang="es-E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una gramática de alto nivel para gráficos interactivos. 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9a64159588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150" y="2781450"/>
            <a:ext cx="4038378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a64159588_0_10"/>
          <p:cNvSpPr txBox="1"/>
          <p:nvPr/>
        </p:nvSpPr>
        <p:spPr>
          <a:xfrm>
            <a:off x="4653175" y="2968425"/>
            <a:ext cx="3217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Importamos pandas para los data frames y altair para la visualización.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9a64159588_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050" y="3905400"/>
            <a:ext cx="4038375" cy="79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9a64159588_0_10"/>
          <p:cNvSpPr txBox="1"/>
          <p:nvPr/>
        </p:nvSpPr>
        <p:spPr>
          <a:xfrm>
            <a:off x="4653175" y="3948200"/>
            <a:ext cx="2875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objeto fundamental en Altair es Chart, el cual toma un data frame como su único argumento: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9a64159588_0_10"/>
          <p:cNvSpPr txBox="1"/>
          <p:nvPr/>
        </p:nvSpPr>
        <p:spPr>
          <a:xfrm>
            <a:off x="4044425" y="4936675"/>
            <a:ext cx="28044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Teniendo el objeto Chart, ahora podemos especificar como queremos visualizar los datos.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separar visualmente los puntos, podemos asignar varios canales de codificación (encoding channels)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9a64159588_0_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198" y="5040498"/>
            <a:ext cx="3487220" cy="7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a64159588_0_15"/>
          <p:cNvSpPr txBox="1"/>
          <p:nvPr/>
        </p:nvSpPr>
        <p:spPr>
          <a:xfrm>
            <a:off x="598100" y="1642275"/>
            <a:ext cx="78363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Seaborn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es una librería de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visualización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, que le provee a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una interfaz de alto nivel para la programación y visualización de de gráficas. Su íntima relación con la librería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le brinda la capacidad para representar de mejor manera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gráficas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estadísticas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sobre los datos almacenados o provenientes de un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DataFrame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de pandas, además de brindar una variada personalización en función de los tipos de datos que se grafican.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Su desarrollo sobre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matplotlib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le permite </a:t>
            </a: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heredar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algunos métodos de esta librería como por ejemplo: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plt.figure()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plt.title()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plt.legend()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9a64159588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296" y="3966275"/>
            <a:ext cx="5223251" cy="17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9a64159588_0_15"/>
          <p:cNvSpPr txBox="1"/>
          <p:nvPr>
            <p:ph type="ctrTitle"/>
          </p:nvPr>
        </p:nvSpPr>
        <p:spPr>
          <a:xfrm>
            <a:off x="1654275" y="294000"/>
            <a:ext cx="6251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 sz="4900"/>
              <a:t>Seaborn</a:t>
            </a:r>
            <a:endParaRPr b="1" sz="4900"/>
          </a:p>
        </p:txBody>
      </p:sp>
      <p:pic>
        <p:nvPicPr>
          <p:cNvPr id="112" name="Google Shape;112;g9a64159588_0_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5850" y="5742800"/>
            <a:ext cx="22383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758b361a_1_20"/>
          <p:cNvSpPr txBox="1"/>
          <p:nvPr>
            <p:ph type="ctrTitle"/>
          </p:nvPr>
        </p:nvSpPr>
        <p:spPr>
          <a:xfrm>
            <a:off x="495150" y="1755725"/>
            <a:ext cx="78978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/>
              <a:t>Análisis y Visualización de datos utilizando Pandas, Altair y Seaborn </a:t>
            </a:r>
            <a:endParaRPr b="1"/>
          </a:p>
        </p:txBody>
      </p:sp>
      <p:sp>
        <p:nvSpPr>
          <p:cNvPr id="118" name="Google Shape;118;g53758b361a_1_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Franco Alvarez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Luis Benitez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2019-08-27T16:18:49Z</dcterms:created>
  <dc:creator>Ubiobio</dc:creator>
</cp:coreProperties>
</file>