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63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1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05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891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6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72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224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1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29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79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03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FEE57-BB11-46D8-8C40-5B6E70673591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59E2-24CD-4F9A-8D69-3589524E940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129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74295" y="6020613"/>
            <a:ext cx="3433763" cy="723900"/>
          </a:xfrm>
        </p:spPr>
        <p:txBody>
          <a:bodyPr>
            <a:normAutofit/>
          </a:bodyPr>
          <a:lstStyle/>
          <a:p>
            <a:r>
              <a:rPr lang="es-MX" sz="4400" b="1" dirty="0" smtClean="0"/>
              <a:t> </a:t>
            </a:r>
            <a:r>
              <a:rPr lang="es-MX" sz="1800" b="1" dirty="0" smtClean="0"/>
              <a:t>Base de datos de tienda en </a:t>
            </a:r>
            <a:r>
              <a:rPr lang="es-MX" sz="1800" b="1" dirty="0" err="1" smtClean="0"/>
              <a:t>linea</a:t>
            </a:r>
            <a:endParaRPr lang="es-MX" sz="18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78151"/>
              </p:ext>
            </p:extLst>
          </p:nvPr>
        </p:nvGraphicFramePr>
        <p:xfrm>
          <a:off x="9009062" y="187267"/>
          <a:ext cx="1814513" cy="182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3">
                  <a:extLst>
                    <a:ext uri="{9D8B030D-6E8A-4147-A177-3AD203B41FA5}">
                      <a16:colId xmlns:a16="http://schemas.microsoft.com/office/drawing/2014/main" val="2458696225"/>
                    </a:ext>
                  </a:extLst>
                </a:gridCol>
              </a:tblGrid>
              <a:tr h="28461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categorias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751058"/>
                  </a:ext>
                </a:extLst>
              </a:tr>
              <a:tr h="45287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A_i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smtClean="0"/>
                        <a:t>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06700"/>
                  </a:ext>
                </a:extLst>
              </a:tr>
              <a:tr h="284619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986603"/>
                  </a:ext>
                </a:extLst>
              </a:tr>
              <a:tr h="49808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Descripcion</a:t>
                      </a:r>
                      <a:r>
                        <a:rPr lang="es-MX" dirty="0" smtClean="0"/>
                        <a:t>(vc.300)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14764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227600"/>
              </p:ext>
            </p:extLst>
          </p:nvPr>
        </p:nvGraphicFramePr>
        <p:xfrm>
          <a:off x="9266237" y="2192972"/>
          <a:ext cx="1978026" cy="327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8026">
                  <a:extLst>
                    <a:ext uri="{9D8B030D-6E8A-4147-A177-3AD203B41FA5}">
                      <a16:colId xmlns:a16="http://schemas.microsoft.com/office/drawing/2014/main" val="2679240440"/>
                    </a:ext>
                  </a:extLst>
                </a:gridCol>
              </a:tblGrid>
              <a:tr h="336695">
                <a:tc>
                  <a:txBody>
                    <a:bodyPr/>
                    <a:lstStyle/>
                    <a:p>
                      <a:r>
                        <a:rPr lang="es-MX" dirty="0" smtClean="0"/>
                        <a:t>usuarios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575627"/>
                  </a:ext>
                </a:extLst>
              </a:tr>
              <a:tr h="336695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A_l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45174"/>
                  </a:ext>
                </a:extLst>
              </a:tr>
              <a:tr h="336695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153418"/>
                  </a:ext>
                </a:extLst>
              </a:tr>
              <a:tr h="336695">
                <a:tc>
                  <a:txBody>
                    <a:bodyPr/>
                    <a:lstStyle/>
                    <a:p>
                      <a:r>
                        <a:rPr lang="es-MX" dirty="0" smtClean="0"/>
                        <a:t>Apellida(vc,100)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69968"/>
                  </a:ext>
                </a:extLst>
              </a:tr>
              <a:tr h="336695">
                <a:tc>
                  <a:txBody>
                    <a:bodyPr/>
                    <a:lstStyle/>
                    <a:p>
                      <a:r>
                        <a:rPr lang="es-MX" dirty="0" smtClean="0"/>
                        <a:t>Correo(vc,100)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66370"/>
                  </a:ext>
                </a:extLst>
              </a:tr>
              <a:tr h="33669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Telefono</a:t>
                      </a:r>
                      <a:r>
                        <a:rPr lang="es-MX" dirty="0" smtClean="0"/>
                        <a:t>(vc,20)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61296"/>
                  </a:ext>
                </a:extLst>
              </a:tr>
              <a:tr h="589216">
                <a:tc>
                  <a:txBody>
                    <a:bodyPr/>
                    <a:lstStyle/>
                    <a:p>
                      <a:r>
                        <a:rPr lang="es-MX" dirty="0" smtClean="0"/>
                        <a:t>fecha-nacimiento(</a:t>
                      </a:r>
                      <a:r>
                        <a:rPr lang="es-MX" dirty="0" err="1" smtClean="0"/>
                        <a:t>dat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5591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r>
                        <a:rPr lang="es-MX" dirty="0" smtClean="0"/>
                        <a:t>Genero(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83680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4793"/>
              </p:ext>
            </p:extLst>
          </p:nvPr>
        </p:nvGraphicFramePr>
        <p:xfrm>
          <a:off x="7322279" y="5582358"/>
          <a:ext cx="201136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363">
                  <a:extLst>
                    <a:ext uri="{9D8B030D-6E8A-4147-A177-3AD203B41FA5}">
                      <a16:colId xmlns:a16="http://schemas.microsoft.com/office/drawing/2014/main" val="9871374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membresia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64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A-I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4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416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Precio(doublé)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379170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56656"/>
              </p:ext>
            </p:extLst>
          </p:nvPr>
        </p:nvGraphicFramePr>
        <p:xfrm>
          <a:off x="5874210" y="526345"/>
          <a:ext cx="22256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675">
                  <a:extLst>
                    <a:ext uri="{9D8B030D-6E8A-4147-A177-3AD203B41FA5}">
                      <a16:colId xmlns:a16="http://schemas.microsoft.com/office/drawing/2014/main" val="1359016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Usuarios_membresia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3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A_I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72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Usuarios_id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64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Membresia</a:t>
                      </a:r>
                      <a:r>
                        <a:rPr lang="es-MX" dirty="0" smtClean="0"/>
                        <a:t>-id(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627234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947042"/>
              </p:ext>
            </p:extLst>
          </p:nvPr>
        </p:nvGraphicFramePr>
        <p:xfrm>
          <a:off x="3062491" y="570725"/>
          <a:ext cx="21522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241">
                  <a:extLst>
                    <a:ext uri="{9D8B030D-6E8A-4147-A177-3AD203B41FA5}">
                      <a16:colId xmlns:a16="http://schemas.microsoft.com/office/drawing/2014/main" val="392883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41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A_I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0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Descripcion</a:t>
                      </a:r>
                      <a:r>
                        <a:rPr lang="es-MX" baseline="0" dirty="0" smtClean="0"/>
                        <a:t> (vc,300)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8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Precio(doublé)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Categoriqa_id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48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60605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38952"/>
              </p:ext>
            </p:extLst>
          </p:nvPr>
        </p:nvGraphicFramePr>
        <p:xfrm>
          <a:off x="813440" y="187267"/>
          <a:ext cx="169934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342">
                  <a:extLst>
                    <a:ext uri="{9D8B030D-6E8A-4147-A177-3AD203B41FA5}">
                      <a16:colId xmlns:a16="http://schemas.microsoft.com/office/drawing/2014/main" val="2439307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Metodo_pago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511469"/>
                  </a:ext>
                </a:extLst>
              </a:tr>
              <a:tr h="177855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pk</a:t>
                      </a:r>
                      <a:r>
                        <a:rPr lang="es-MX" dirty="0" smtClean="0"/>
                        <a:t> A-I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7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r>
                        <a:rPr lang="es-MX" baseline="0" dirty="0" smtClean="0"/>
                        <a:t>(vc,50)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1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Tipo(vc,40)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56154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57980"/>
              </p:ext>
            </p:extLst>
          </p:nvPr>
        </p:nvGraphicFramePr>
        <p:xfrm>
          <a:off x="162000" y="3738002"/>
          <a:ext cx="2168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245">
                  <a:extLst>
                    <a:ext uri="{9D8B030D-6E8A-4147-A177-3AD203B41FA5}">
                      <a16:colId xmlns:a16="http://schemas.microsoft.com/office/drawing/2014/main" val="3441244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Carrito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38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pk</a:t>
                      </a:r>
                      <a:r>
                        <a:rPr lang="es-MX" baseline="0" dirty="0" smtClean="0"/>
                        <a:t> A-I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43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Producto_id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4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64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Usuarios_id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18983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403240"/>
              </p:ext>
            </p:extLst>
          </p:nvPr>
        </p:nvGraphicFramePr>
        <p:xfrm>
          <a:off x="2736848" y="3522980"/>
          <a:ext cx="254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942480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Ventas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3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Pk</a:t>
                      </a:r>
                      <a:r>
                        <a:rPr lang="es-MX" baseline="0" dirty="0" smtClean="0"/>
                        <a:t> A-I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8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Carrito_id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2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Metodo_pago</a:t>
                      </a:r>
                      <a:r>
                        <a:rPr lang="es-MX" dirty="0" smtClean="0"/>
                        <a:t>-id(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8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Total(doublé)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05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 (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758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Direccion_id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46182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05966"/>
              </p:ext>
            </p:extLst>
          </p:nvPr>
        </p:nvGraphicFramePr>
        <p:xfrm>
          <a:off x="5484017" y="4315460"/>
          <a:ext cx="177085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857">
                  <a:extLst>
                    <a:ext uri="{9D8B030D-6E8A-4147-A177-3AD203B41FA5}">
                      <a16:colId xmlns:a16="http://schemas.microsoft.com/office/drawing/2014/main" val="2239075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Direcciones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84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A_I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7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Calle 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8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</a:t>
                      </a:r>
                      <a:r>
                        <a:rPr lang="es-MX" dirty="0" smtClean="0"/>
                        <a:t> 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60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Colonia (vc,50)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7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Cp</a:t>
                      </a:r>
                      <a:r>
                        <a:rPr lang="es-MX" dirty="0" smtClean="0"/>
                        <a:t> 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2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 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9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Ciudad 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858186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90794"/>
              </p:ext>
            </p:extLst>
          </p:nvPr>
        </p:nvGraphicFramePr>
        <p:xfrm>
          <a:off x="5898137" y="2320290"/>
          <a:ext cx="193175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757">
                  <a:extLst>
                    <a:ext uri="{9D8B030D-6E8A-4147-A177-3AD203B41FA5}">
                      <a16:colId xmlns:a16="http://schemas.microsoft.com/office/drawing/2014/main" val="3887714216"/>
                    </a:ext>
                  </a:extLst>
                </a:gridCol>
              </a:tblGrid>
              <a:tr h="27029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Lista_deseos</a:t>
                      </a:r>
                      <a:r>
                        <a:rPr lang="es-MX" baseline="0" dirty="0" smtClean="0"/>
                        <a:t> 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510489"/>
                  </a:ext>
                </a:extLst>
              </a:tr>
              <a:tr h="270293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Pk</a:t>
                      </a:r>
                      <a:r>
                        <a:rPr lang="es-MX" dirty="0" smtClean="0"/>
                        <a:t> A-I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167601"/>
                  </a:ext>
                </a:extLst>
              </a:tr>
              <a:tr h="27029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Usuarios_id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22019"/>
                  </a:ext>
                </a:extLst>
              </a:tr>
              <a:tr h="27029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Producto_id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26550"/>
                  </a:ext>
                </a:extLst>
              </a:tr>
            </a:tbl>
          </a:graphicData>
        </a:graphic>
      </p:graphicFrame>
      <p:cxnSp>
        <p:nvCxnSpPr>
          <p:cNvPr id="22" name="Conector recto 21"/>
          <p:cNvCxnSpPr/>
          <p:nvPr/>
        </p:nvCxnSpPr>
        <p:spPr>
          <a:xfrm flipH="1" flipV="1">
            <a:off x="5214732" y="5043948"/>
            <a:ext cx="269285" cy="335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>
            <a:endCxn id="13" idx="3"/>
          </p:cNvCxnSpPr>
          <p:nvPr/>
        </p:nvCxnSpPr>
        <p:spPr>
          <a:xfrm flipH="1">
            <a:off x="2330245" y="4665102"/>
            <a:ext cx="406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V="1">
            <a:off x="162000" y="172519"/>
            <a:ext cx="0" cy="386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95913" y="172519"/>
            <a:ext cx="11807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>
            <a:off x="11903741" y="-32495"/>
            <a:ext cx="66087" cy="2392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 flipH="1" flipV="1">
            <a:off x="11116802" y="2232661"/>
            <a:ext cx="819982" cy="2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/>
          <p:nvPr/>
        </p:nvCxnSpPr>
        <p:spPr>
          <a:xfrm>
            <a:off x="2330245" y="4315460"/>
            <a:ext cx="207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2516878" y="1099502"/>
            <a:ext cx="20536" cy="3215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>
            <a:off x="2533546" y="1163623"/>
            <a:ext cx="625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/>
          <p:cNvCxnSpPr/>
          <p:nvPr/>
        </p:nvCxnSpPr>
        <p:spPr>
          <a:xfrm>
            <a:off x="8099885" y="693174"/>
            <a:ext cx="476275" cy="32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>
            <a:off x="8576160" y="713992"/>
            <a:ext cx="82883" cy="203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>
            <a:off x="8684713" y="2770343"/>
            <a:ext cx="6952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11244263" y="2536723"/>
            <a:ext cx="575020" cy="2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 flipH="1">
            <a:off x="11680723" y="2564756"/>
            <a:ext cx="138560" cy="3017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 flipV="1">
            <a:off x="7254874" y="5211834"/>
            <a:ext cx="4425849" cy="38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2533546" y="526345"/>
            <a:ext cx="312961" cy="44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/>
          <p:nvPr/>
        </p:nvCxnSpPr>
        <p:spPr>
          <a:xfrm>
            <a:off x="2846507" y="570724"/>
            <a:ext cx="72212" cy="2994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 flipH="1" flipV="1">
            <a:off x="5130293" y="745390"/>
            <a:ext cx="767844" cy="157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 flipV="1">
            <a:off x="7565923" y="2380229"/>
            <a:ext cx="1767719" cy="156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H="1" flipV="1">
            <a:off x="8099885" y="745390"/>
            <a:ext cx="517716" cy="4846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47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147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 Base de datos de tienda en linea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linea</dc:title>
  <dc:creator>CC1</dc:creator>
  <cp:lastModifiedBy>CC1</cp:lastModifiedBy>
  <cp:revision>7</cp:revision>
  <dcterms:created xsi:type="dcterms:W3CDTF">2025-03-11T00:47:08Z</dcterms:created>
  <dcterms:modified xsi:type="dcterms:W3CDTF">2025-03-11T01:32:45Z</dcterms:modified>
</cp:coreProperties>
</file>