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48.xml.rels" ContentType="application/vnd.openxmlformats-package.relationships+xml"/>
  <Override PartName="/ppt/notesSlides/_rels/notesSlide47.xml.rels" ContentType="application/vnd.openxmlformats-package.relationships+xml"/>
  <Override PartName="/ppt/notesSlides/_rels/notesSlide46.xml.rels" ContentType="application/vnd.openxmlformats-package.relationships+xml"/>
  <Override PartName="/ppt/notesSlides/_rels/notesSlide45.xml.rels" ContentType="application/vnd.openxmlformats-package.relationships+xml"/>
  <Override PartName="/ppt/notesSlides/_rels/notesSlide44.xml.rels" ContentType="application/vnd.openxmlformats-package.relationships+xml"/>
  <Override PartName="/ppt/notesSlides/_rels/notesSlide43.xml.rels" ContentType="application/vnd.openxmlformats-package.relationships+xml"/>
  <Override PartName="/ppt/notesSlides/_rels/notesSlide38.xml.rels" ContentType="application/vnd.openxmlformats-package.relationships+xml"/>
  <Override PartName="/ppt/notesSlides/_rels/notesSlide37.xml.rels" ContentType="application/vnd.openxmlformats-package.relationships+xml"/>
  <Override PartName="/ppt/notesSlides/_rels/notesSlide41.xml.rels" ContentType="application/vnd.openxmlformats-package.relationships+xml"/>
  <Override PartName="/ppt/notesSlides/_rels/notesSlide13.xml.rels" ContentType="application/vnd.openxmlformats-package.relationships+xml"/>
  <Override PartName="/ppt/notesSlides/_rels/notesSlide40.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36.xml.rels" ContentType="application/vnd.openxmlformats-package.relationships+xml"/>
  <Override PartName="/ppt/notesSlides/_rels/notesSlide7.xml.rels" ContentType="application/vnd.openxmlformats-package.relationships+xml"/>
  <Override PartName="/ppt/notesSlides/_rels/notesSlide29.xml.rels" ContentType="application/vnd.openxmlformats-package.relationships+xml"/>
  <Override PartName="/ppt/notesSlides/_rels/notesSlide35.xml.rels" ContentType="application/vnd.openxmlformats-package.relationships+xml"/>
  <Override PartName="/ppt/notesSlides/_rels/notesSlide50.xml.rels" ContentType="application/vnd.openxmlformats-package.relationships+xml"/>
  <Override PartName="/ppt/notesSlides/_rels/notesSlide15.xml.rels" ContentType="application/vnd.openxmlformats-package.relationships+xml"/>
  <Override PartName="/ppt/notesSlides/_rels/notesSlide3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18.xml.rels" ContentType="application/vnd.openxmlformats-package.relationships+xml"/>
  <Override PartName="/ppt/notesSlides/_rels/notesSlide52.xml.rels" ContentType="application/vnd.openxmlformats-package.relationships+xml"/>
  <Override PartName="/ppt/notesSlides/_rels/notesSlide24.xml.rels" ContentType="application/vnd.openxmlformats-package.relationships+xml"/>
  <Override PartName="/ppt/notesSlides/_rels/notesSlide51.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_rels/notesSlide3.xml.rels" ContentType="application/vnd.openxmlformats-package.relationships+xml"/>
  <Override PartName="/ppt/notesSlides/_rels/notesSlide49.xml.rels" ContentType="application/vnd.openxmlformats-package.relationships+xml"/>
  <Override PartName="/ppt/notesSlides/_rels/notesSlide30.xml.rels" ContentType="application/vnd.openxmlformats-package.relationships+xml"/>
  <Override PartName="/ppt/notesSlides/_rels/notesSlide42.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7.xml.rels" ContentType="application/vnd.openxmlformats-package.relationships+xml"/>
  <Override PartName="/ppt/notesSlides/_rels/notesSlide23.xml.rels" ContentType="application/vnd.openxmlformats-package.relationships+xml"/>
  <Override PartName="/ppt/notesSlides/_rels/notesSlide4.xml.rels" ContentType="application/vnd.openxmlformats-package.relationships+xml"/>
  <Override PartName="/ppt/notesSlides/_rels/notesSlide31.xml.rels" ContentType="application/vnd.openxmlformats-package.relationships+xml"/>
  <Override PartName="/ppt/notesSlides/_rels/notesSlide5.xml.rels" ContentType="application/vnd.openxmlformats-package.relationships+xml"/>
  <Override PartName="/ppt/notesSlides/_rels/notesSlide27.xml.rels" ContentType="application/vnd.openxmlformats-package.relationships+xml"/>
  <Override PartName="/ppt/notesSlides/_rels/notesSlide32.xml.rels" ContentType="application/vnd.openxmlformats-package.relationships+xml"/>
  <Override PartName="/ppt/notesSlides/_rels/notesSlide2.xml.rels" ContentType="application/vnd.openxmlformats-package.relationships+xml"/>
  <Override PartName="/ppt/notesSlides/_rels/notesSlide33.xml.rels" ContentType="application/vnd.openxmlformats-package.relationships+xml"/>
  <Override PartName="/ppt/notesSlides/_rels/notesSlide6.xml.rels" ContentType="application/vnd.openxmlformats-package.relationships+xml"/>
  <Override PartName="/ppt/notesSlides/_rels/notesSlide28.xml.rels" ContentType="application/vnd.openxmlformats-package.relationships+xml"/>
  <Override PartName="/ppt/notesSlides/_rels/notesSlide34.xml.rels" ContentType="application/vnd.openxmlformats-package.relationships+xml"/>
  <Override PartName="/ppt/notesSlides/_rels/notesSlide19.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7.xml" ContentType="application/vnd.openxmlformats-officedocument.presentationml.notesSlide+xml"/>
  <Override PartName="/ppt/notesSlides/notesSlide12.xml" ContentType="application/vnd.openxmlformats-officedocument.presentationml.notesSlide+xml"/>
  <Override PartName="/ppt/notesSlides/notesSlide39.xml" ContentType="application/vnd.openxmlformats-officedocument.presentationml.notesSlide+xml"/>
  <Override PartName="/ppt/notesSlides/notesSlide14.xml" ContentType="application/vnd.openxmlformats-officedocument.presentationml.notesSlide+xml"/>
  <Override PartName="/ppt/notesSlides/notesSlide38.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10.xml" ContentType="application/vnd.openxmlformats-officedocument.presentationml.notesSlide+xml"/>
  <Override PartName="/ppt/notesSlides/notesSlide35.xml" ContentType="application/vnd.openxmlformats-officedocument.presentationml.notesSlide+xml"/>
  <Override PartName="/ppt/notesSlides/notesSlide11.xml" ContentType="application/vnd.openxmlformats-officedocument.presentationml.notesSlide+xml"/>
  <Override PartName="/ppt/notesSlides/notesSlide36.xml" ContentType="application/vnd.openxmlformats-officedocument.presentationml.notesSlide+xml"/>
  <Override PartName="/ppt/notesSlides/notesSlide28.xml" ContentType="application/vnd.openxmlformats-officedocument.presentationml.notesSlide+xml"/>
  <Override PartName="/ppt/notesSlides/notesSlide9.xml" ContentType="application/vnd.openxmlformats-officedocument.presentationml.notesSlide+xml"/>
  <Override PartName="/ppt/notesSlides/notesSlide27.xml" ContentType="application/vnd.openxmlformats-officedocument.presentationml.notesSlide+xml"/>
  <Override PartName="/ppt/notesSlides/notesSlide8.xml" ContentType="application/vnd.openxmlformats-officedocument.presentationml.notesSlide+xml"/>
  <Override PartName="/ppt/notesSlides/notesSlide26.xml" ContentType="application/vnd.openxmlformats-officedocument.presentationml.notesSlide+xml"/>
  <Override PartName="/ppt/notesSlides/notesSlide7.xml" ContentType="application/vnd.openxmlformats-officedocument.presentationml.notesSlide+xml"/>
  <Override PartName="/ppt/notesSlides/notesSlide46.xml" ContentType="application/vnd.openxmlformats-officedocument.presentationml.notesSlide+xml"/>
  <Override PartName="/ppt/notesSlides/notesSlide21.xml" ContentType="application/vnd.openxmlformats-officedocument.presentationml.notesSlide+xml"/>
  <Override PartName="/ppt/notesSlides/notesSlide2.xml" ContentType="application/vnd.openxmlformats-officedocument.presentationml.notesSlide+xml"/>
  <Override PartName="/ppt/notesSlides/notesSlide45.xml" ContentType="application/vnd.openxmlformats-officedocument.presentationml.notesSlide+xml"/>
  <Override PartName="/ppt/notesSlides/notesSlide20.xml" ContentType="application/vnd.openxmlformats-officedocument.presentationml.notesSlide+xml"/>
  <Override PartName="/ppt/notesSlides/notesSlide1.xml" ContentType="application/vnd.openxmlformats-officedocument.presentationml.notesSlide+xml"/>
  <Override PartName="/ppt/notesSlides/notesSlide47.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8.xml" ContentType="application/vnd.openxmlformats-officedocument.presentationml.notesSlide+xml"/>
  <Override PartName="/ppt/notesSlides/notesSlide23.xml" ContentType="application/vnd.openxmlformats-officedocument.presentationml.notesSlide+xml"/>
  <Override PartName="/ppt/notesSlides/notesSlide4.xml" ContentType="application/vnd.openxmlformats-officedocument.presentationml.notesSlide+xml"/>
  <Override PartName="/ppt/notesSlides/notesSlide49.xml" ContentType="application/vnd.openxmlformats-officedocument.presentationml.notesSlide+xml"/>
  <Override PartName="/ppt/notesSlides/notesSlide24.xml" ContentType="application/vnd.openxmlformats-officedocument.presentationml.notesSlide+xml"/>
  <Override PartName="/ppt/notesSlides/notesSlide5.xml" ContentType="application/vnd.openxmlformats-officedocument.presentationml.notesSlide+xml"/>
  <Override PartName="/ppt/notesSlides/notesSlide25.xml" ContentType="application/vnd.openxmlformats-officedocument.presentationml.notesSlide+xml"/>
  <Override PartName="/ppt/notesSlides/notesSlide6.xml" ContentType="application/vnd.openxmlformats-officedocument.presentationml.notesSlide+xml"/>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16.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2.jpeg" ContentType="image/jpeg"/>
  <Override PartName="/ppt/media/image15.png" ContentType="image/pn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4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x="9144000" cy="6858000"/>
  <p:notesSz cx="70104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777240" y="4777560"/>
            <a:ext cx="6217560" cy="4525920"/>
          </a:xfrm>
          <a:prstGeom prst="rect">
            <a:avLst/>
          </a:prstGeom>
        </p:spPr>
        <p:txBody>
          <a:bodyPr lIns="0" rIns="0" tIns="0" bIns="0"/>
          <a:p>
            <a:r>
              <a:rPr b="0" lang="es-MX" sz="2000" spc="-1" strike="noStrike">
                <a:latin typeface="Arial"/>
              </a:rPr>
              <a:t>Pulse para editar el formato de las notas</a:t>
            </a:r>
            <a:endParaRPr b="0" lang="es-MX" sz="2000" spc="-1" strike="noStrike">
              <a:latin typeface="Arial"/>
            </a:endParaRPr>
          </a:p>
        </p:txBody>
      </p:sp>
      <p:sp>
        <p:nvSpPr>
          <p:cNvPr id="137" name="PlaceHolder 2"/>
          <p:cNvSpPr>
            <a:spLocks noGrp="1"/>
          </p:cNvSpPr>
          <p:nvPr>
            <p:ph type="hdr"/>
          </p:nvPr>
        </p:nvSpPr>
        <p:spPr>
          <a:xfrm>
            <a:off x="0" y="0"/>
            <a:ext cx="3372840" cy="502560"/>
          </a:xfrm>
          <a:prstGeom prst="rect">
            <a:avLst/>
          </a:prstGeom>
        </p:spPr>
        <p:txBody>
          <a:bodyPr lIns="0" rIns="0" tIns="0" bIns="0"/>
          <a:p>
            <a:r>
              <a:rPr b="0" lang="es-MX" sz="1400" spc="-1" strike="noStrike">
                <a:latin typeface="Times New Roman"/>
              </a:rPr>
              <a:t> </a:t>
            </a:r>
            <a:endParaRPr b="0" lang="es-MX" sz="1400" spc="-1" strike="noStrike">
              <a:latin typeface="Times New Roman"/>
            </a:endParaRPr>
          </a:p>
        </p:txBody>
      </p:sp>
      <p:sp>
        <p:nvSpPr>
          <p:cNvPr id="138" name="PlaceHolder 3"/>
          <p:cNvSpPr>
            <a:spLocks noGrp="1"/>
          </p:cNvSpPr>
          <p:nvPr>
            <p:ph type="dt"/>
          </p:nvPr>
        </p:nvSpPr>
        <p:spPr>
          <a:xfrm>
            <a:off x="4399200" y="0"/>
            <a:ext cx="3372840" cy="502560"/>
          </a:xfrm>
          <a:prstGeom prst="rect">
            <a:avLst/>
          </a:prstGeom>
        </p:spPr>
        <p:txBody>
          <a:bodyPr lIns="0" rIns="0" tIns="0" bIns="0"/>
          <a:p>
            <a:pPr algn="r"/>
            <a:r>
              <a:rPr b="0" lang="es-MX" sz="1400" spc="-1" strike="noStrike">
                <a:latin typeface="Times New Roman"/>
              </a:rPr>
              <a:t> </a:t>
            </a:r>
            <a:endParaRPr b="0" lang="es-MX" sz="1400" spc="-1" strike="noStrike">
              <a:latin typeface="Times New Roman"/>
            </a:endParaRPr>
          </a:p>
        </p:txBody>
      </p:sp>
      <p:sp>
        <p:nvSpPr>
          <p:cNvPr id="139" name="PlaceHolder 4"/>
          <p:cNvSpPr>
            <a:spLocks noGrp="1"/>
          </p:cNvSpPr>
          <p:nvPr>
            <p:ph type="ftr"/>
          </p:nvPr>
        </p:nvSpPr>
        <p:spPr>
          <a:xfrm>
            <a:off x="0" y="9555480"/>
            <a:ext cx="3372840" cy="502560"/>
          </a:xfrm>
          <a:prstGeom prst="rect">
            <a:avLst/>
          </a:prstGeom>
        </p:spPr>
        <p:txBody>
          <a:bodyPr lIns="0" rIns="0" tIns="0" bIns="0" anchor="b"/>
          <a:p>
            <a:r>
              <a:rPr b="0" lang="es-MX" sz="1400" spc="-1" strike="noStrike">
                <a:latin typeface="Times New Roman"/>
              </a:rPr>
              <a:t> </a:t>
            </a:r>
            <a:endParaRPr b="0" lang="es-MX" sz="1400" spc="-1" strike="noStrike">
              <a:latin typeface="Times New Roman"/>
            </a:endParaRPr>
          </a:p>
        </p:txBody>
      </p:sp>
      <p:sp>
        <p:nvSpPr>
          <p:cNvPr id="140" name="PlaceHolder 5"/>
          <p:cNvSpPr>
            <a:spLocks noGrp="1"/>
          </p:cNvSpPr>
          <p:nvPr>
            <p:ph type="sldNum"/>
          </p:nvPr>
        </p:nvSpPr>
        <p:spPr>
          <a:xfrm>
            <a:off x="4399200" y="9555480"/>
            <a:ext cx="3372840" cy="502560"/>
          </a:xfrm>
          <a:prstGeom prst="rect">
            <a:avLst/>
          </a:prstGeom>
        </p:spPr>
        <p:txBody>
          <a:bodyPr lIns="0" rIns="0" tIns="0" bIns="0" anchor="b"/>
          <a:p>
            <a:pPr algn="r"/>
            <a:fld id="{9370DDE1-A698-4E60-9F80-4BD5CE23010E}" type="slidenum">
              <a:rPr b="0" lang="es-MX" sz="1400" spc="-1" strike="noStrike">
                <a:latin typeface="Times New Roman"/>
              </a:rPr>
              <a:t>1</a:t>
            </a:fld>
            <a:endParaRPr b="0" lang="es-MX"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526C4B3D-DAE4-4E9B-96D8-A6C49559D458}"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273" name="PlaceHolder 2"/>
          <p:cNvSpPr>
            <a:spLocks noGrp="1"/>
          </p:cNvSpPr>
          <p:nvPr>
            <p:ph type="body"/>
          </p:nvPr>
        </p:nvSpPr>
        <p:spPr>
          <a:xfrm>
            <a:off x="404640" y="4378320"/>
            <a:ext cx="6121080" cy="4252680"/>
          </a:xfrm>
          <a:prstGeom prst="rect">
            <a:avLst/>
          </a:prstGeom>
        </p:spPr>
        <p:txBody>
          <a:bodyPr lIns="95760" rIns="95760" tIns="50040" bIns="50040"/>
          <a:p>
            <a:pPr marL="216000" indent="-216000">
              <a:lnSpc>
                <a:spcPct val="100000"/>
              </a:lnSpc>
            </a:pPr>
            <a:r>
              <a:rPr b="0" lang="es-MX" sz="2000" spc="-1" strike="noStrike">
                <a:latin typeface="Arial"/>
              </a:rPr>
              <a:t>Cisco Networking Academy Program</a:t>
            </a:r>
            <a:endParaRPr b="0" lang="es-MX" sz="2000" spc="-1" strike="noStrike">
              <a:latin typeface="Arial"/>
            </a:endParaRPr>
          </a:p>
          <a:p>
            <a:pPr marL="216000" indent="-216000">
              <a:lnSpc>
                <a:spcPct val="100000"/>
              </a:lnSpc>
            </a:pPr>
            <a:r>
              <a:rPr b="0" lang="es-MX" sz="2000" spc="-1" strike="noStrike">
                <a:latin typeface="Arial"/>
              </a:rPr>
              <a:t>Routing and Switching Essentials v6.0</a:t>
            </a:r>
            <a:endParaRPr b="0" lang="es-MX" sz="2000" spc="-1" strike="noStrike">
              <a:latin typeface="Arial"/>
            </a:endParaRPr>
          </a:p>
          <a:p>
            <a:pPr marL="216000" indent="-216000">
              <a:lnSpc>
                <a:spcPct val="100000"/>
              </a:lnSpc>
            </a:pPr>
            <a:r>
              <a:rPr b="0" lang="es-MX" sz="1400" spc="-1" strike="noStrike">
                <a:latin typeface="Arial"/>
              </a:rPr>
              <a:t>Capítulo 5: Configuración de un switch</a:t>
            </a:r>
            <a:endParaRPr b="0" lang="es-MX" sz="14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768240" y="4378320"/>
            <a:ext cx="5468400" cy="4252680"/>
          </a:xfrm>
          <a:prstGeom prst="rect">
            <a:avLst/>
          </a:prstGeom>
        </p:spPr>
        <p:txBody>
          <a:bodyPr lIns="95760" rIns="95760" tIns="50040" bIns="50040"/>
          <a:p>
            <a:endParaRPr b="0" lang="es-MX" sz="2000" spc="-1" strike="noStrike">
              <a:latin typeface="Arial"/>
            </a:endParaRPr>
          </a:p>
        </p:txBody>
      </p:sp>
      <p:sp>
        <p:nvSpPr>
          <p:cNvPr id="291" name="TextShape 2"/>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F19EDBD7-94B5-4412-93BB-2CE7B4F782F4}" type="slidenum">
              <a:rPr b="0" lang="es-MX" sz="800" spc="-1" strike="noStrike">
                <a:latin typeface="Times New Roman"/>
              </a:rPr>
              <a:t>1</a:t>
            </a:fld>
            <a:endParaRPr b="0" lang="es-MX" sz="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2F53FEF8-E2FC-4623-B4F0-9EC77BEDC4C0}"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293" name="PlaceHolder 2"/>
          <p:cNvSpPr>
            <a:spLocks noGrp="1"/>
          </p:cNvSpPr>
          <p:nvPr>
            <p:ph type="body"/>
          </p:nvPr>
        </p:nvSpPr>
        <p:spPr>
          <a:xfrm>
            <a:off x="404640" y="4378320"/>
            <a:ext cx="6121080" cy="4252680"/>
          </a:xfrm>
          <a:prstGeom prst="rect">
            <a:avLst/>
          </a:prstGeom>
        </p:spPr>
        <p:txBody>
          <a:bodyPr lIns="95760" rIns="95760" tIns="50040" bIns="50040"/>
          <a:p>
            <a:pPr marL="216000" indent="-216000">
              <a:lnSpc>
                <a:spcPct val="100000"/>
              </a:lnSpc>
            </a:pPr>
            <a:r>
              <a:rPr b="0" lang="es-MX" sz="2000" spc="-1" strike="noStrike">
                <a:latin typeface="Arial"/>
              </a:rPr>
              <a:t>Cisco Networking Academy Program</a:t>
            </a:r>
            <a:endParaRPr b="0" lang="es-MX" sz="2000" spc="-1" strike="noStrike">
              <a:latin typeface="Arial"/>
            </a:endParaRPr>
          </a:p>
          <a:p>
            <a:pPr marL="216000" indent="-216000">
              <a:lnSpc>
                <a:spcPct val="100000"/>
              </a:lnSpc>
            </a:pPr>
            <a:r>
              <a:rPr b="0" lang="es-MX" sz="2000" spc="-1" strike="noStrike">
                <a:latin typeface="Arial"/>
              </a:rPr>
              <a:t>Routing and Switching Essentials v6.0</a:t>
            </a:r>
            <a:endParaRPr b="0" lang="es-MX" sz="2000" spc="-1" strike="noStrike">
              <a:latin typeface="Arial"/>
            </a:endParaRPr>
          </a:p>
          <a:p>
            <a:pPr marL="216000" indent="-216000">
              <a:lnSpc>
                <a:spcPct val="100000"/>
              </a:lnSpc>
            </a:pPr>
            <a:r>
              <a:rPr b="0" lang="es-MX" sz="1200" spc="-1" strike="noStrike">
                <a:latin typeface="Arial"/>
              </a:rPr>
              <a:t>Capítulo 5: Configuración de un switch</a:t>
            </a:r>
            <a:endParaRPr b="0" lang="es-MX"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5929200" y="8680320"/>
            <a:ext cx="812520" cy="286920"/>
          </a:xfrm>
          <a:prstGeom prst="rect">
            <a:avLst/>
          </a:prstGeom>
          <a:noFill/>
          <a:ln>
            <a:noFill/>
          </a:ln>
        </p:spPr>
        <p:style>
          <a:lnRef idx="0"/>
          <a:fillRef idx="0"/>
          <a:effectRef idx="0"/>
          <a:fontRef idx="minor"/>
        </p:style>
        <p:txBody>
          <a:bodyPr lIns="18720" rIns="18720" tIns="0" bIns="0" anchor="b"/>
          <a:p>
            <a:pPr algn="r">
              <a:lnSpc>
                <a:spcPct val="100000"/>
              </a:lnSpc>
            </a:pPr>
            <a:fld id="{584B27BA-1673-40EA-9D17-4159A2698D76}" type="slidenum">
              <a:rPr b="0" lang="es-MX" sz="800" spc="-1" strike="noStrike">
                <a:solidFill>
                  <a:srgbClr val="000000"/>
                </a:solidFill>
                <a:latin typeface="Arial"/>
                <a:ea typeface="ＭＳ Ｐゴシック"/>
              </a:rPr>
              <a:t>1</a:t>
            </a:fld>
            <a:endParaRPr b="0" lang="es-MX" sz="800" spc="-1" strike="noStrike">
              <a:latin typeface="Arial"/>
            </a:endParaRPr>
          </a:p>
        </p:txBody>
      </p:sp>
      <p:sp>
        <p:nvSpPr>
          <p:cNvPr id="295" name="PlaceHolder 2"/>
          <p:cNvSpPr>
            <a:spLocks noGrp="1"/>
          </p:cNvSpPr>
          <p:nvPr>
            <p:ph type="body"/>
          </p:nvPr>
        </p:nvSpPr>
        <p:spPr>
          <a:xfrm>
            <a:off x="768240" y="4378320"/>
            <a:ext cx="5468400" cy="4252680"/>
          </a:xfrm>
          <a:prstGeom prst="rect">
            <a:avLst/>
          </a:prstGeom>
        </p:spPr>
        <p:txBody>
          <a:bodyPr lIns="95760" rIns="95760" tIns="50040" bIns="50040"/>
          <a:p>
            <a:endParaRPr b="0" lang="es-MX"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89604B25-3E8A-44EF-B082-ACF3E645A33E}" type="slidenum">
              <a:rPr b="0" lang="es-MX" sz="800" spc="-1" strike="noStrike">
                <a:latin typeface="Times New Roman"/>
              </a:rPr>
              <a:t>1</a:t>
            </a:fld>
            <a:endParaRPr b="0" lang="es-MX" sz="800" spc="-1" strike="noStrike">
              <a:latin typeface="Times New Roman"/>
            </a:endParaRPr>
          </a:p>
        </p:txBody>
      </p:sp>
      <p:sp>
        <p:nvSpPr>
          <p:cNvPr id="297" name="PlaceHolder 2"/>
          <p:cNvSpPr>
            <a:spLocks noGrp="1"/>
          </p:cNvSpPr>
          <p:nvPr>
            <p:ph type="body"/>
          </p:nvPr>
        </p:nvSpPr>
        <p:spPr>
          <a:xfrm>
            <a:off x="404640" y="4378320"/>
            <a:ext cx="6121080" cy="4252680"/>
          </a:xfrm>
          <a:prstGeom prst="rect">
            <a:avLst/>
          </a:prstGeom>
        </p:spPr>
        <p:txBody>
          <a:bodyPr lIns="95760" rIns="95760" tIns="50040" bIns="50040"/>
          <a:p>
            <a:pPr marL="216000" indent="-216000">
              <a:lnSpc>
                <a:spcPct val="100000"/>
              </a:lnSpc>
            </a:pPr>
            <a:r>
              <a:rPr b="0" lang="es-MX" sz="2000" spc="-1" strike="noStrike">
                <a:latin typeface="Arial"/>
              </a:rPr>
              <a:t>Cisco Networking Academy Program</a:t>
            </a:r>
            <a:endParaRPr b="0" lang="es-MX" sz="2000" spc="-1" strike="noStrike">
              <a:latin typeface="Arial"/>
            </a:endParaRPr>
          </a:p>
          <a:p>
            <a:pPr marL="216000" indent="-216000">
              <a:lnSpc>
                <a:spcPct val="100000"/>
              </a:lnSpc>
            </a:pPr>
            <a:r>
              <a:rPr b="0" lang="es-MX" sz="2000" spc="-1" strike="noStrike">
                <a:latin typeface="Arial"/>
              </a:rPr>
              <a:t>Routing and Switching Essentials v6.0</a:t>
            </a:r>
            <a:endParaRPr b="0" lang="es-MX" sz="2000" spc="-1" strike="noStrike">
              <a:latin typeface="Arial"/>
            </a:endParaRPr>
          </a:p>
          <a:p>
            <a:pPr marL="216000" indent="-216000">
              <a:lnSpc>
                <a:spcPct val="100000"/>
              </a:lnSpc>
            </a:pPr>
            <a:r>
              <a:rPr b="0" lang="es-MX" sz="1200" spc="-1" strike="noStrike">
                <a:latin typeface="Arial"/>
              </a:rPr>
              <a:t>Capítulo 5: Configuración de un switch</a:t>
            </a:r>
            <a:endParaRPr b="0" lang="es-MX"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BED01C7C-23D6-4885-8EC6-EC04E5FE48CF}"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299"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5.1 – Configuración básica de un switch</a:t>
            </a:r>
            <a:endParaRPr b="0" lang="es-MX" sz="1200" spc="-1" strike="noStrike">
              <a:latin typeface="Arial"/>
            </a:endParaRPr>
          </a:p>
          <a:p>
            <a:pPr marL="216000" indent="-216000">
              <a:lnSpc>
                <a:spcPct val="80000"/>
              </a:lnSpc>
            </a:pPr>
            <a:r>
              <a:rPr b="0" lang="es-MX" sz="2000" spc="-1" strike="noStrike">
                <a:solidFill>
                  <a:srgbClr val="000000"/>
                </a:solidFill>
                <a:latin typeface="Arial"/>
              </a:rPr>
              <a:t>5.1.1 – Configurar un switch con parámetros iniciales</a:t>
            </a:r>
            <a:endParaRPr b="0" lang="es-MX" sz="2000" spc="-1" strike="noStrike">
              <a:latin typeface="Arial"/>
            </a:endParaRPr>
          </a:p>
          <a:p>
            <a:pPr marL="216000" indent="-216000">
              <a:lnSpc>
                <a:spcPct val="80000"/>
              </a:lnSpc>
            </a:pPr>
            <a:r>
              <a:rPr b="0" lang="es-MX" sz="2000" spc="-1" strike="noStrike">
                <a:solidFill>
                  <a:srgbClr val="000000"/>
                </a:solidFill>
                <a:latin typeface="Arial"/>
              </a:rPr>
              <a:t>5.1.1.1 Secuencia de arranque de un switch</a:t>
            </a:r>
            <a:endParaRPr b="0" lang="es-MX" sz="2000" spc="-1" strike="noStrike">
              <a:latin typeface="Arial"/>
            </a:endParaRPr>
          </a:p>
          <a:p>
            <a:pPr marL="216000" indent="-216000">
              <a:lnSpc>
                <a:spcPct val="80000"/>
              </a:lnSpc>
            </a:pPr>
            <a:endParaRPr b="0" lang="es-MX"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0722778E-8774-4D93-A24E-FE5EFB6C6592}"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01"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5.1 – Configuración básica de un switch</a:t>
            </a:r>
            <a:endParaRPr b="0" lang="es-MX" sz="1200" spc="-1" strike="noStrike">
              <a:latin typeface="Arial"/>
            </a:endParaRPr>
          </a:p>
          <a:p>
            <a:pPr marL="216000" indent="-216000">
              <a:lnSpc>
                <a:spcPct val="80000"/>
              </a:lnSpc>
            </a:pPr>
            <a:r>
              <a:rPr b="0" lang="es-MX" sz="2000" spc="-1" strike="noStrike">
                <a:solidFill>
                  <a:srgbClr val="000000"/>
                </a:solidFill>
                <a:latin typeface="Arial"/>
              </a:rPr>
              <a:t>5.1.1 – Configurar un switch con parámetros iniciales</a:t>
            </a:r>
            <a:endParaRPr b="0" lang="es-MX" sz="2000" spc="-1" strike="noStrike">
              <a:latin typeface="Arial"/>
            </a:endParaRPr>
          </a:p>
          <a:p>
            <a:pPr marL="112680" indent="-112320">
              <a:lnSpc>
                <a:spcPct val="80000"/>
              </a:lnSpc>
              <a:spcBef>
                <a:spcPts val="601"/>
              </a:spcBef>
            </a:pPr>
            <a:r>
              <a:rPr b="0" lang="es-MX" sz="2000" spc="-1" strike="noStrike">
                <a:solidFill>
                  <a:srgbClr val="000000"/>
                </a:solidFill>
                <a:latin typeface="Arial"/>
              </a:rPr>
              <a:t>5.1.1.1 Secuencia de arranque de un switch (continuación)</a:t>
            </a:r>
            <a:endParaRPr b="0" lang="es-MX" sz="2000" spc="-1" strike="noStrike">
              <a:latin typeface="Arial"/>
            </a:endParaRPr>
          </a:p>
          <a:p>
            <a:pPr marL="112680" indent="-112320">
              <a:lnSpc>
                <a:spcPct val="80000"/>
              </a:lnSpc>
            </a:pPr>
            <a:endParaRPr b="0" lang="es-MX"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4946EDC4-C937-4395-932E-A1FADF8F8379}"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03"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5.1 – Configuración básica de un switch</a:t>
            </a:r>
            <a:endParaRPr b="0" lang="es-MX" sz="1200" spc="-1" strike="noStrike">
              <a:latin typeface="Arial"/>
            </a:endParaRPr>
          </a:p>
          <a:p>
            <a:pPr marL="216000" indent="-216000">
              <a:lnSpc>
                <a:spcPct val="80000"/>
              </a:lnSpc>
            </a:pPr>
            <a:r>
              <a:rPr b="0" lang="es-MX" sz="2000" spc="-1" strike="noStrike">
                <a:solidFill>
                  <a:srgbClr val="000000"/>
                </a:solidFill>
                <a:latin typeface="Arial"/>
              </a:rPr>
              <a:t>5.1.1 – Configurar un switch con parámetros iniciales</a:t>
            </a:r>
            <a:endParaRPr b="0" lang="es-MX" sz="2000" spc="-1" strike="noStrike">
              <a:latin typeface="Arial"/>
            </a:endParaRPr>
          </a:p>
          <a:p>
            <a:pPr marL="216000" indent="-216000">
              <a:lnSpc>
                <a:spcPct val="80000"/>
              </a:lnSpc>
            </a:pPr>
            <a:r>
              <a:rPr b="0" lang="es-MX" sz="2000" spc="-1" strike="noStrike">
                <a:solidFill>
                  <a:srgbClr val="000000"/>
                </a:solidFill>
                <a:latin typeface="Arial"/>
              </a:rPr>
              <a:t>5.1.1.2 – Recuperación tras un bloqueo del sistema</a:t>
            </a:r>
            <a:endParaRPr b="0" lang="es-MX"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390D9048-B141-4E01-AD9F-7B5D055F20C6}"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05"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5.1 – Configuración básica de un switch</a:t>
            </a:r>
            <a:endParaRPr b="0" lang="es-MX" sz="1200" spc="-1" strike="noStrike">
              <a:latin typeface="Arial"/>
            </a:endParaRPr>
          </a:p>
          <a:p>
            <a:pPr marL="216000" indent="-216000">
              <a:lnSpc>
                <a:spcPct val="80000"/>
              </a:lnSpc>
            </a:pPr>
            <a:r>
              <a:rPr b="0" lang="es-MX" sz="2000" spc="-1" strike="noStrike">
                <a:solidFill>
                  <a:srgbClr val="000000"/>
                </a:solidFill>
                <a:latin typeface="Arial"/>
              </a:rPr>
              <a:t>5.1.1 – Configurar un switch con parámetros iniciales</a:t>
            </a:r>
            <a:endParaRPr b="0" lang="es-MX" sz="2000" spc="-1" strike="noStrike">
              <a:latin typeface="Arial"/>
            </a:endParaRPr>
          </a:p>
          <a:p>
            <a:pPr marL="216000" indent="-216000">
              <a:lnSpc>
                <a:spcPct val="80000"/>
              </a:lnSpc>
            </a:pPr>
            <a:r>
              <a:rPr b="0" lang="es-MX" sz="2000" spc="-1" strike="noStrike">
                <a:solidFill>
                  <a:srgbClr val="000000"/>
                </a:solidFill>
                <a:latin typeface="Arial"/>
              </a:rPr>
              <a:t>5.1.1.3 – Indicadores LED de un switch</a:t>
            </a:r>
            <a:endParaRPr b="0" lang="es-MX"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B7BC4447-9E3D-4255-AE22-70C7386C1259}"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07"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5.1 – Configuración básica de un switch</a:t>
            </a:r>
            <a:endParaRPr b="0" lang="es-MX" sz="1200" spc="-1" strike="noStrike">
              <a:latin typeface="Arial"/>
            </a:endParaRPr>
          </a:p>
          <a:p>
            <a:pPr marL="216000" indent="-216000">
              <a:lnSpc>
                <a:spcPct val="80000"/>
              </a:lnSpc>
            </a:pPr>
            <a:r>
              <a:rPr b="0" lang="es-MX" sz="2000" spc="-1" strike="noStrike">
                <a:solidFill>
                  <a:srgbClr val="000000"/>
                </a:solidFill>
                <a:latin typeface="Arial"/>
              </a:rPr>
              <a:t>5.1.1 – Configurar un switch con parámetros iniciales</a:t>
            </a:r>
            <a:endParaRPr b="0" lang="es-MX" sz="2000" spc="-1" strike="noStrike">
              <a:latin typeface="Arial"/>
            </a:endParaRPr>
          </a:p>
          <a:p>
            <a:pPr marL="216000" indent="-216000">
              <a:lnSpc>
                <a:spcPct val="80000"/>
              </a:lnSpc>
            </a:pPr>
            <a:r>
              <a:rPr b="0" lang="es-MX" sz="2000" spc="-1" strike="noStrike">
                <a:solidFill>
                  <a:srgbClr val="000000"/>
                </a:solidFill>
                <a:latin typeface="Arial"/>
              </a:rPr>
              <a:t>5.1.1.4 – Preparación para la administración básica de un switch</a:t>
            </a:r>
            <a:endParaRPr b="0" lang="es-MX"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7CF3F7B6-804A-4D70-A727-06FEE9CD52FA}"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09"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5.1 – Configuración básica de un switch</a:t>
            </a:r>
            <a:endParaRPr b="0" lang="es-MX" sz="1200" spc="-1" strike="noStrike">
              <a:latin typeface="Arial"/>
            </a:endParaRPr>
          </a:p>
          <a:p>
            <a:pPr marL="216000" indent="-216000">
              <a:lnSpc>
                <a:spcPct val="80000"/>
              </a:lnSpc>
            </a:pPr>
            <a:r>
              <a:rPr b="0" lang="es-MX" sz="2000" spc="-1" strike="noStrike">
                <a:solidFill>
                  <a:srgbClr val="000000"/>
                </a:solidFill>
                <a:latin typeface="Arial"/>
              </a:rPr>
              <a:t>5.1.1 – Configurar un switch con parámetros iniciales</a:t>
            </a:r>
            <a:endParaRPr b="0" lang="es-MX" sz="2000" spc="-1" strike="noStrike">
              <a:latin typeface="Arial"/>
            </a:endParaRPr>
          </a:p>
          <a:p>
            <a:pPr>
              <a:lnSpc>
                <a:spcPct val="80000"/>
              </a:lnSpc>
            </a:pPr>
            <a:r>
              <a:rPr b="0" lang="es-MX" sz="2000" spc="-1" strike="noStrike">
                <a:solidFill>
                  <a:srgbClr val="000000"/>
                </a:solidFill>
                <a:latin typeface="Arial"/>
              </a:rPr>
              <a:t>5.1.1.5 – </a:t>
            </a:r>
            <a:r>
              <a:rPr b="0" lang="es-MX" sz="1200" spc="-1" strike="noStrike">
                <a:solidFill>
                  <a:srgbClr val="000000"/>
                </a:solidFill>
                <a:latin typeface="Arial"/>
              </a:rPr>
              <a:t>Configurar el acceso a la administración básica de un switch con IPv4</a:t>
            </a:r>
            <a:endParaRPr b="0" lang="es-MX"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5929200" y="8680320"/>
            <a:ext cx="812520" cy="286920"/>
          </a:xfrm>
          <a:prstGeom prst="rect">
            <a:avLst/>
          </a:prstGeom>
          <a:noFill/>
          <a:ln>
            <a:noFill/>
          </a:ln>
        </p:spPr>
        <p:style>
          <a:lnRef idx="0"/>
          <a:fillRef idx="0"/>
          <a:effectRef idx="0"/>
          <a:fontRef idx="minor"/>
        </p:style>
        <p:txBody>
          <a:bodyPr lIns="18720" rIns="18720" tIns="0" bIns="0" anchor="b"/>
          <a:p>
            <a:pPr algn="r">
              <a:lnSpc>
                <a:spcPct val="100000"/>
              </a:lnSpc>
            </a:pPr>
            <a:fld id="{E7A44638-BF91-4E6B-88AE-ED1811E212B7}" type="slidenum">
              <a:rPr b="0" lang="es-MX" sz="800" spc="-1" strike="noStrike">
                <a:solidFill>
                  <a:srgbClr val="000000"/>
                </a:solidFill>
                <a:latin typeface="Arial"/>
                <a:ea typeface="ＭＳ Ｐゴシック"/>
              </a:rPr>
              <a:t>1</a:t>
            </a:fld>
            <a:endParaRPr b="0" lang="es-MX" sz="800" spc="-1" strike="noStrike">
              <a:latin typeface="Arial"/>
            </a:endParaRPr>
          </a:p>
        </p:txBody>
      </p:sp>
      <p:sp>
        <p:nvSpPr>
          <p:cNvPr id="275" name="PlaceHolder 2"/>
          <p:cNvSpPr>
            <a:spLocks noGrp="1"/>
          </p:cNvSpPr>
          <p:nvPr>
            <p:ph type="body"/>
          </p:nvPr>
        </p:nvSpPr>
        <p:spPr>
          <a:xfrm>
            <a:off x="768240" y="4378320"/>
            <a:ext cx="5468400" cy="4252680"/>
          </a:xfrm>
          <a:prstGeom prst="rect">
            <a:avLst/>
          </a:prstGeom>
        </p:spPr>
        <p:txBody>
          <a:bodyPr lIns="95760" rIns="95760" tIns="50040" bIns="50040"/>
          <a:p>
            <a:endParaRPr b="0" lang="es-MX"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E82BDF06-21F0-4DBB-864C-76AE1B7C6351}"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11"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5.1 – Configuración básica de un switch</a:t>
            </a:r>
            <a:endParaRPr b="0" lang="es-MX" sz="1200" spc="-1" strike="noStrike">
              <a:latin typeface="Arial"/>
            </a:endParaRPr>
          </a:p>
          <a:p>
            <a:pPr marL="216000" indent="-216000">
              <a:lnSpc>
                <a:spcPct val="80000"/>
              </a:lnSpc>
            </a:pPr>
            <a:r>
              <a:rPr b="0" lang="es-MX" sz="2000" spc="-1" strike="noStrike">
                <a:solidFill>
                  <a:srgbClr val="000000"/>
                </a:solidFill>
                <a:latin typeface="Arial"/>
              </a:rPr>
              <a:t>5.1.1 – Configurar un switch con parámetros iniciales</a:t>
            </a:r>
            <a:endParaRPr b="0" lang="es-MX" sz="2000" spc="-1" strike="noStrike">
              <a:latin typeface="Arial"/>
            </a:endParaRPr>
          </a:p>
          <a:p>
            <a:pPr>
              <a:lnSpc>
                <a:spcPct val="80000"/>
              </a:lnSpc>
            </a:pPr>
            <a:r>
              <a:rPr b="0" lang="es-MX" sz="2000" spc="-1" strike="noStrike">
                <a:solidFill>
                  <a:srgbClr val="000000"/>
                </a:solidFill>
                <a:latin typeface="Arial"/>
              </a:rPr>
              <a:t>5.1.1.5 – </a:t>
            </a:r>
            <a:r>
              <a:rPr b="0" lang="es-MX" sz="1200" spc="-1" strike="noStrike">
                <a:solidFill>
                  <a:srgbClr val="000000"/>
                </a:solidFill>
                <a:latin typeface="Arial"/>
              </a:rPr>
              <a:t>Configurar el acceso a la administración básica de un switch con IPv4 (continuación)</a:t>
            </a:r>
            <a:endParaRPr b="0" lang="es-MX"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55793CA8-1EFD-4A19-9F45-56C184B1340F}"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13"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5.1 – Configuración básica de un switch</a:t>
            </a:r>
            <a:endParaRPr b="0" lang="es-MX" sz="1200" spc="-1" strike="noStrike">
              <a:latin typeface="Arial"/>
            </a:endParaRPr>
          </a:p>
          <a:p>
            <a:pPr marL="216000" indent="-216000">
              <a:lnSpc>
                <a:spcPct val="80000"/>
              </a:lnSpc>
            </a:pPr>
            <a:r>
              <a:rPr b="0" lang="es-MX" sz="2000" spc="-1" strike="noStrike">
                <a:solidFill>
                  <a:srgbClr val="000000"/>
                </a:solidFill>
                <a:latin typeface="Arial"/>
              </a:rPr>
              <a:t>5.1.1 – Configurar un switch con parámetros iniciales</a:t>
            </a:r>
            <a:endParaRPr b="0" lang="es-MX" sz="2000" spc="-1" strike="noStrike">
              <a:latin typeface="Arial"/>
            </a:endParaRPr>
          </a:p>
          <a:p>
            <a:pPr>
              <a:lnSpc>
                <a:spcPct val="80000"/>
              </a:lnSpc>
              <a:spcBef>
                <a:spcPts val="601"/>
              </a:spcBef>
            </a:pPr>
            <a:r>
              <a:rPr b="0" lang="es-MX" sz="2000" spc="-1" strike="noStrike">
                <a:solidFill>
                  <a:srgbClr val="000000"/>
                </a:solidFill>
                <a:latin typeface="Arial"/>
              </a:rPr>
              <a:t>5.1.1.5 – </a:t>
            </a:r>
            <a:r>
              <a:rPr b="0" lang="es-MX" sz="1200" spc="-1" strike="noStrike">
                <a:solidFill>
                  <a:srgbClr val="000000"/>
                </a:solidFill>
                <a:latin typeface="Arial"/>
              </a:rPr>
              <a:t>Configurar el acceso a la administración básica de un switch con IPv4 (continuación)</a:t>
            </a:r>
            <a:endParaRPr b="0" lang="es-MX" sz="1200" spc="-1" strike="noStrike">
              <a:latin typeface="Arial"/>
            </a:endParaRPr>
          </a:p>
          <a:p>
            <a:pPr>
              <a:lnSpc>
                <a:spcPct val="80000"/>
              </a:lnSpc>
            </a:pPr>
            <a:endParaRPr b="0" lang="es-MX"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9A16CEB1-A76B-4C82-BF66-7EDF69945D62}"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15"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5.1 – Configuración básica de un switch</a:t>
            </a:r>
            <a:endParaRPr b="0" lang="es-MX" sz="1200" spc="-1" strike="noStrike">
              <a:latin typeface="Arial"/>
            </a:endParaRPr>
          </a:p>
          <a:p>
            <a:pPr marL="216000" indent="-216000">
              <a:lnSpc>
                <a:spcPct val="80000"/>
              </a:lnSpc>
            </a:pPr>
            <a:r>
              <a:rPr b="0" lang="es-MX" sz="2000" spc="-1" strike="noStrike">
                <a:solidFill>
                  <a:srgbClr val="000000"/>
                </a:solidFill>
                <a:latin typeface="Arial"/>
              </a:rPr>
              <a:t>5.1.2 – Configurar los puertos de un switch</a:t>
            </a:r>
            <a:endParaRPr b="0" lang="es-MX" sz="2000" spc="-1" strike="noStrike">
              <a:latin typeface="Arial"/>
            </a:endParaRPr>
          </a:p>
          <a:p>
            <a:pPr marL="216000" indent="-216000">
              <a:lnSpc>
                <a:spcPct val="80000"/>
              </a:lnSpc>
            </a:pPr>
            <a:r>
              <a:rPr b="0" lang="es-MX" sz="2000" spc="-1" strike="noStrike">
                <a:solidFill>
                  <a:srgbClr val="000000"/>
                </a:solidFill>
                <a:latin typeface="Arial"/>
              </a:rPr>
              <a:t>5.1.2.1 – Comunicación en dúplex</a:t>
            </a:r>
            <a:endParaRPr b="0" lang="es-MX"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FA2F2896-396C-4031-A3F6-0B2725A27CC5}"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17"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5.1 – Configuración básica de un switch</a:t>
            </a:r>
            <a:endParaRPr b="0" lang="es-MX" sz="1200" spc="-1" strike="noStrike">
              <a:latin typeface="Arial"/>
            </a:endParaRPr>
          </a:p>
          <a:p>
            <a:pPr marL="216000" indent="-216000">
              <a:lnSpc>
                <a:spcPct val="80000"/>
              </a:lnSpc>
            </a:pPr>
            <a:r>
              <a:rPr b="0" lang="es-MX" sz="2000" spc="-1" strike="noStrike">
                <a:solidFill>
                  <a:srgbClr val="000000"/>
                </a:solidFill>
                <a:latin typeface="Arial"/>
              </a:rPr>
              <a:t>5.1.2 – Configurar los puertos de un switch</a:t>
            </a:r>
            <a:endParaRPr b="0" lang="es-MX" sz="2000" spc="-1" strike="noStrike">
              <a:latin typeface="Arial"/>
            </a:endParaRPr>
          </a:p>
          <a:p>
            <a:pPr marL="216000" indent="-216000">
              <a:lnSpc>
                <a:spcPct val="80000"/>
              </a:lnSpc>
            </a:pPr>
            <a:r>
              <a:rPr b="0" lang="es-MX" sz="2000" spc="-1" strike="noStrike">
                <a:solidFill>
                  <a:srgbClr val="000000"/>
                </a:solidFill>
                <a:latin typeface="Arial"/>
              </a:rPr>
              <a:t>5.1.2.2 – Configurar los puertos de un switch en la capa física</a:t>
            </a:r>
            <a:endParaRPr b="0" lang="es-MX"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9713D64E-AF0A-4EB5-95B2-F58F705FED7E}"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19"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5.1 – Configuración básica de un switch</a:t>
            </a:r>
            <a:endParaRPr b="0" lang="es-MX" sz="1200" spc="-1" strike="noStrike">
              <a:latin typeface="Arial"/>
            </a:endParaRPr>
          </a:p>
          <a:p>
            <a:pPr marL="216000" indent="-216000">
              <a:lnSpc>
                <a:spcPct val="80000"/>
              </a:lnSpc>
            </a:pPr>
            <a:r>
              <a:rPr b="0" lang="es-MX" sz="2000" spc="-1" strike="noStrike">
                <a:solidFill>
                  <a:srgbClr val="000000"/>
                </a:solidFill>
                <a:latin typeface="Arial"/>
              </a:rPr>
              <a:t>5.1.2 – Configurar los puertos de un switch</a:t>
            </a:r>
            <a:endParaRPr b="0" lang="es-MX" sz="2000" spc="-1" strike="noStrike">
              <a:latin typeface="Arial"/>
            </a:endParaRPr>
          </a:p>
          <a:p>
            <a:pPr marL="216000" indent="-216000">
              <a:lnSpc>
                <a:spcPct val="80000"/>
              </a:lnSpc>
            </a:pPr>
            <a:r>
              <a:rPr b="0" lang="es-MX" sz="2000" spc="-1" strike="noStrike">
                <a:solidFill>
                  <a:srgbClr val="000000"/>
                </a:solidFill>
                <a:latin typeface="Arial"/>
              </a:rPr>
              <a:t>5.1.2.3 – Auto-MDIX</a:t>
            </a:r>
            <a:endParaRPr b="0" lang="es-MX"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4E0F813D-8BF6-43B6-84A2-3578FDFE976B}"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21"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5.1 – Configuración básica de un switch</a:t>
            </a:r>
            <a:endParaRPr b="0" lang="es-MX" sz="1200" spc="-1" strike="noStrike">
              <a:latin typeface="Arial"/>
            </a:endParaRPr>
          </a:p>
          <a:p>
            <a:pPr marL="216000" indent="-216000">
              <a:lnSpc>
                <a:spcPct val="80000"/>
              </a:lnSpc>
            </a:pPr>
            <a:r>
              <a:rPr b="0" lang="es-MX" sz="2000" spc="-1" strike="noStrike">
                <a:solidFill>
                  <a:srgbClr val="000000"/>
                </a:solidFill>
                <a:latin typeface="Arial"/>
              </a:rPr>
              <a:t>5.1.2 – Configurar los puertos de un switch</a:t>
            </a:r>
            <a:endParaRPr b="0" lang="es-MX" sz="2000" spc="-1" strike="noStrike">
              <a:latin typeface="Arial"/>
            </a:endParaRPr>
          </a:p>
          <a:p>
            <a:pPr marL="112680" indent="-112320">
              <a:lnSpc>
                <a:spcPct val="80000"/>
              </a:lnSpc>
              <a:spcBef>
                <a:spcPts val="601"/>
              </a:spcBef>
            </a:pPr>
            <a:r>
              <a:rPr b="0" lang="es-MX" sz="2000" spc="-1" strike="noStrike">
                <a:solidFill>
                  <a:srgbClr val="000000"/>
                </a:solidFill>
                <a:latin typeface="Arial"/>
              </a:rPr>
              <a:t>5.1.2.3 – Auto-MDIX</a:t>
            </a:r>
            <a:endParaRPr b="0" lang="es-MX" sz="2000" spc="-1" strike="noStrike">
              <a:latin typeface="Arial"/>
            </a:endParaRPr>
          </a:p>
          <a:p>
            <a:pPr marL="112680" indent="-112320">
              <a:lnSpc>
                <a:spcPct val="80000"/>
              </a:lnSpc>
            </a:pPr>
            <a:endParaRPr b="0" lang="es-MX"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0B359AF4-0293-4E68-B2B3-DE9ADA3C72EF}"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23"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5.1 – Configuración básica de un switch</a:t>
            </a:r>
            <a:endParaRPr b="0" lang="es-MX" sz="1200" spc="-1" strike="noStrike">
              <a:latin typeface="Arial"/>
            </a:endParaRPr>
          </a:p>
          <a:p>
            <a:pPr marL="216000" indent="-216000">
              <a:lnSpc>
                <a:spcPct val="80000"/>
              </a:lnSpc>
            </a:pPr>
            <a:r>
              <a:rPr b="0" lang="es-MX" sz="2000" spc="-1" strike="noStrike">
                <a:solidFill>
                  <a:srgbClr val="000000"/>
                </a:solidFill>
                <a:latin typeface="Arial"/>
              </a:rPr>
              <a:t>5.1.2 – Configurar los puertos de un switch</a:t>
            </a:r>
            <a:endParaRPr b="0" lang="es-MX" sz="2000" spc="-1" strike="noStrike">
              <a:latin typeface="Arial"/>
            </a:endParaRPr>
          </a:p>
          <a:p>
            <a:pPr marL="112680" indent="-112320">
              <a:lnSpc>
                <a:spcPct val="80000"/>
              </a:lnSpc>
              <a:spcBef>
                <a:spcPts val="601"/>
              </a:spcBef>
            </a:pPr>
            <a:r>
              <a:rPr b="0" lang="es-MX" sz="2000" spc="-1" strike="noStrike">
                <a:solidFill>
                  <a:srgbClr val="000000"/>
                </a:solidFill>
                <a:latin typeface="Arial"/>
              </a:rPr>
              <a:t>5.1.2.3 – Auto-MDIX</a:t>
            </a:r>
            <a:endParaRPr b="0" lang="es-MX" sz="2000" spc="-1" strike="noStrike">
              <a:latin typeface="Arial"/>
            </a:endParaRPr>
          </a:p>
          <a:p>
            <a:pPr marL="112680" indent="-112320">
              <a:lnSpc>
                <a:spcPct val="80000"/>
              </a:lnSpc>
            </a:pPr>
            <a:endParaRPr b="0" lang="es-MX"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0DAACEFA-8698-4E43-B188-4355BA4321D4}"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25"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5.1 – Configuración básica de un switch</a:t>
            </a:r>
            <a:endParaRPr b="0" lang="es-MX" sz="1200" spc="-1" strike="noStrike">
              <a:latin typeface="Arial"/>
            </a:endParaRPr>
          </a:p>
          <a:p>
            <a:pPr marL="216000" indent="-216000">
              <a:lnSpc>
                <a:spcPct val="80000"/>
              </a:lnSpc>
            </a:pPr>
            <a:r>
              <a:rPr b="0" lang="es-MX" sz="2000" spc="-1" strike="noStrike">
                <a:solidFill>
                  <a:srgbClr val="000000"/>
                </a:solidFill>
                <a:latin typeface="Arial"/>
              </a:rPr>
              <a:t>5.1.2 – Configurar los puertos de un switch</a:t>
            </a:r>
            <a:endParaRPr b="0" lang="es-MX" sz="2000" spc="-1" strike="noStrike">
              <a:latin typeface="Arial"/>
            </a:endParaRPr>
          </a:p>
          <a:p>
            <a:pPr marL="112680" indent="-112320">
              <a:lnSpc>
                <a:spcPct val="80000"/>
              </a:lnSpc>
              <a:spcBef>
                <a:spcPts val="601"/>
              </a:spcBef>
            </a:pPr>
            <a:r>
              <a:rPr b="0" lang="es-MX" sz="2000" spc="-1" strike="noStrike">
                <a:solidFill>
                  <a:srgbClr val="000000"/>
                </a:solidFill>
                <a:latin typeface="Arial"/>
              </a:rPr>
              <a:t>5.1.2.4 – Verificar la configuración de los puertos de un switch</a:t>
            </a:r>
            <a:endParaRPr b="0" lang="es-MX" sz="2000" spc="-1" strike="noStrike">
              <a:latin typeface="Arial"/>
            </a:endParaRPr>
          </a:p>
          <a:p>
            <a:pPr marL="112680" indent="-112320">
              <a:lnSpc>
                <a:spcPct val="80000"/>
              </a:lnSpc>
            </a:pPr>
            <a:endParaRPr b="0" lang="es-MX"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477EDF1E-C9B7-435A-B05C-5684E5BA69E8}"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27"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5.1 – Configuración básica de un switch</a:t>
            </a:r>
            <a:endParaRPr b="0" lang="es-MX" sz="1200" spc="-1" strike="noStrike">
              <a:latin typeface="Arial"/>
            </a:endParaRPr>
          </a:p>
          <a:p>
            <a:pPr marL="216000" indent="-216000">
              <a:lnSpc>
                <a:spcPct val="80000"/>
              </a:lnSpc>
            </a:pPr>
            <a:r>
              <a:rPr b="0" lang="es-MX" sz="2000" spc="-1" strike="noStrike">
                <a:solidFill>
                  <a:srgbClr val="000000"/>
                </a:solidFill>
                <a:latin typeface="Arial"/>
              </a:rPr>
              <a:t>5.1.2 – Configurar los puertos de un switch</a:t>
            </a:r>
            <a:endParaRPr b="0" lang="es-MX" sz="2000" spc="-1" strike="noStrike">
              <a:latin typeface="Arial"/>
            </a:endParaRPr>
          </a:p>
          <a:p>
            <a:pPr marL="216000" indent="-216000">
              <a:lnSpc>
                <a:spcPct val="80000"/>
              </a:lnSpc>
            </a:pPr>
            <a:r>
              <a:rPr b="0" lang="es-MX" sz="2000" spc="-1" strike="noStrike">
                <a:solidFill>
                  <a:srgbClr val="000000"/>
                </a:solidFill>
                <a:latin typeface="Arial"/>
              </a:rPr>
              <a:t>5.1.2.5 – Problema en la capa de acceso a la red</a:t>
            </a:r>
            <a:endParaRPr b="0" lang="es-MX"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A2C5EABE-793F-444C-AB97-3C004AF91F7B}"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29"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5.1 – Configuración básica de un switch</a:t>
            </a:r>
            <a:endParaRPr b="0" lang="es-MX" sz="1200" spc="-1" strike="noStrike">
              <a:latin typeface="Arial"/>
            </a:endParaRPr>
          </a:p>
          <a:p>
            <a:pPr marL="216000" indent="-216000">
              <a:lnSpc>
                <a:spcPct val="80000"/>
              </a:lnSpc>
            </a:pPr>
            <a:r>
              <a:rPr b="0" lang="es-MX" sz="2000" spc="-1" strike="noStrike">
                <a:solidFill>
                  <a:srgbClr val="000000"/>
                </a:solidFill>
                <a:latin typeface="Arial"/>
              </a:rPr>
              <a:t>5.1.2 – Configurar los puertos de un switch</a:t>
            </a:r>
            <a:endParaRPr b="0" lang="es-MX" sz="2000" spc="-1" strike="noStrike">
              <a:latin typeface="Arial"/>
            </a:endParaRPr>
          </a:p>
          <a:p>
            <a:pPr marL="112680" indent="-112320">
              <a:lnSpc>
                <a:spcPct val="80000"/>
              </a:lnSpc>
              <a:spcBef>
                <a:spcPts val="601"/>
              </a:spcBef>
            </a:pPr>
            <a:r>
              <a:rPr b="0" lang="es-MX" sz="2000" spc="-1" strike="noStrike">
                <a:solidFill>
                  <a:srgbClr val="000000"/>
                </a:solidFill>
                <a:latin typeface="Arial"/>
              </a:rPr>
              <a:t>5.1.2.5 – Problema en la capa de acceso a la red</a:t>
            </a:r>
            <a:endParaRPr b="0" lang="es-MX" sz="2000" spc="-1" strike="noStrike">
              <a:latin typeface="Arial"/>
            </a:endParaRPr>
          </a:p>
          <a:p>
            <a:pPr marL="112680" indent="-112320">
              <a:lnSpc>
                <a:spcPct val="80000"/>
              </a:lnSpc>
            </a:pPr>
            <a:endParaRPr b="0" lang="es-MX"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4D5499AF-1A09-4F54-873A-45DDD7658A92}" type="slidenum">
              <a:rPr b="0" lang="es-MX" sz="800" spc="-1" strike="noStrike">
                <a:latin typeface="Times New Roman"/>
              </a:rPr>
              <a:t>1</a:t>
            </a:fld>
            <a:endParaRPr b="0" lang="es-MX" sz="800" spc="-1" strike="noStrike">
              <a:latin typeface="Times New Roman"/>
            </a:endParaRPr>
          </a:p>
        </p:txBody>
      </p:sp>
      <p:sp>
        <p:nvSpPr>
          <p:cNvPr id="277" name="PlaceHolder 2"/>
          <p:cNvSpPr>
            <a:spLocks noGrp="1"/>
          </p:cNvSpPr>
          <p:nvPr>
            <p:ph type="body"/>
          </p:nvPr>
        </p:nvSpPr>
        <p:spPr>
          <a:xfrm>
            <a:off x="404640" y="4378320"/>
            <a:ext cx="6121080" cy="4252680"/>
          </a:xfrm>
          <a:prstGeom prst="rect">
            <a:avLst/>
          </a:prstGeom>
        </p:spPr>
        <p:txBody>
          <a:bodyPr lIns="95760" rIns="95760" tIns="50040" bIns="50040"/>
          <a:p>
            <a:pPr>
              <a:lnSpc>
                <a:spcPct val="90000"/>
              </a:lnSpc>
            </a:pPr>
            <a:r>
              <a:rPr b="0" lang="es-MX" sz="800" spc="-1" strike="noStrike">
                <a:solidFill>
                  <a:srgbClr val="000000"/>
                </a:solidFill>
                <a:latin typeface="Arial"/>
              </a:rPr>
              <a:t>Guía de planificación de Routing and Switching Essentials</a:t>
            </a:r>
            <a:endParaRPr b="0" lang="es-MX" sz="800" spc="-1" strike="noStrike">
              <a:latin typeface="Arial"/>
            </a:endParaRPr>
          </a:p>
          <a:p>
            <a:pPr>
              <a:lnSpc>
                <a:spcPct val="90000"/>
              </a:lnSpc>
            </a:pPr>
            <a:r>
              <a:rPr b="0" lang="es-MX" sz="2000" spc="-1" strike="noStrike">
                <a:solidFill>
                  <a:srgbClr val="000000"/>
                </a:solidFill>
                <a:latin typeface="Arial"/>
              </a:rPr>
              <a:t>Capítulo 5: Configuración de un switch</a:t>
            </a:r>
            <a:endParaRPr b="0" lang="es-MX"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1E2D4188-F099-4EF2-80A7-CA050968B45A}"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31"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5.1 – Configuración básica de un switch</a:t>
            </a:r>
            <a:endParaRPr b="0" lang="es-MX" sz="1200" spc="-1" strike="noStrike">
              <a:latin typeface="Arial"/>
            </a:endParaRPr>
          </a:p>
          <a:p>
            <a:pPr marL="216000" indent="-216000">
              <a:lnSpc>
                <a:spcPct val="80000"/>
              </a:lnSpc>
            </a:pPr>
            <a:r>
              <a:rPr b="0" lang="es-MX" sz="2000" spc="-1" strike="noStrike">
                <a:solidFill>
                  <a:srgbClr val="000000"/>
                </a:solidFill>
                <a:latin typeface="Arial"/>
              </a:rPr>
              <a:t>5.1.2 – Configurar los puertos de un switch</a:t>
            </a:r>
            <a:endParaRPr b="0" lang="es-MX" sz="2000" spc="-1" strike="noStrike">
              <a:latin typeface="Arial"/>
            </a:endParaRPr>
          </a:p>
          <a:p>
            <a:pPr marL="112680" indent="-112320">
              <a:lnSpc>
                <a:spcPct val="80000"/>
              </a:lnSpc>
              <a:spcBef>
                <a:spcPts val="601"/>
              </a:spcBef>
            </a:pPr>
            <a:r>
              <a:rPr b="0" lang="es-MX" sz="2000" spc="-1" strike="noStrike">
                <a:solidFill>
                  <a:srgbClr val="000000"/>
                </a:solidFill>
                <a:latin typeface="Arial"/>
              </a:rPr>
              <a:t>5.1.2.6 – Solucionar problemas en la capa de acceso a la red</a:t>
            </a:r>
            <a:endParaRPr b="0" lang="es-MX"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2485F36E-7A60-46A4-A7AE-99C7B7C94303}" type="slidenum">
              <a:rPr b="0" lang="es-MX" sz="800" spc="-1" strike="noStrike">
                <a:latin typeface="Times New Roman"/>
              </a:rPr>
              <a:t>1</a:t>
            </a:fld>
            <a:endParaRPr b="0" lang="es-MX" sz="800" spc="-1" strike="noStrike">
              <a:latin typeface="Times New Roman"/>
            </a:endParaRPr>
          </a:p>
        </p:txBody>
      </p:sp>
      <p:sp>
        <p:nvSpPr>
          <p:cNvPr id="333" name="PlaceHolder 2"/>
          <p:cNvSpPr>
            <a:spLocks noGrp="1"/>
          </p:cNvSpPr>
          <p:nvPr>
            <p:ph type="body"/>
          </p:nvPr>
        </p:nvSpPr>
        <p:spPr>
          <a:xfrm>
            <a:off x="404640" y="4378320"/>
            <a:ext cx="6121080" cy="4252680"/>
          </a:xfrm>
          <a:prstGeom prst="rect">
            <a:avLst/>
          </a:prstGeom>
        </p:spPr>
        <p:txBody>
          <a:bodyPr lIns="95760" rIns="95760" tIns="50040" bIns="50040"/>
          <a:p>
            <a:pPr marL="216000" indent="-216000">
              <a:lnSpc>
                <a:spcPct val="100000"/>
              </a:lnSpc>
            </a:pPr>
            <a:r>
              <a:rPr b="0" lang="es-MX" sz="2000" spc="-1" strike="noStrike">
                <a:latin typeface="Arial"/>
              </a:rPr>
              <a:t>Cisco Networking Academy Program</a:t>
            </a:r>
            <a:endParaRPr b="0" lang="es-MX" sz="2000" spc="-1" strike="noStrike">
              <a:latin typeface="Arial"/>
            </a:endParaRPr>
          </a:p>
          <a:p>
            <a:pPr marL="216000" indent="-216000">
              <a:lnSpc>
                <a:spcPct val="100000"/>
              </a:lnSpc>
            </a:pPr>
            <a:r>
              <a:rPr b="0" lang="es-MX" sz="2000" spc="-1" strike="noStrike">
                <a:latin typeface="Arial"/>
              </a:rPr>
              <a:t>Routing and Switching Essentials v6.0</a:t>
            </a:r>
            <a:endParaRPr b="0" lang="es-MX" sz="2000" spc="-1" strike="noStrike">
              <a:latin typeface="Arial"/>
            </a:endParaRPr>
          </a:p>
          <a:p>
            <a:pPr marL="216000" indent="-216000">
              <a:lnSpc>
                <a:spcPct val="100000"/>
              </a:lnSpc>
            </a:pPr>
            <a:r>
              <a:rPr b="0" lang="es-MX" sz="1200" spc="-1" strike="noStrike">
                <a:latin typeface="Arial"/>
              </a:rPr>
              <a:t>Capítulo 5: Configuración de un switch</a:t>
            </a:r>
            <a:endParaRPr b="0" lang="es-MX" sz="12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7F2858E0-68E7-4DE8-871C-6E498D2E6558}"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35"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5.2 – Seguridad de switches: administración e implementación</a:t>
            </a:r>
            <a:endParaRPr b="0" lang="es-MX" sz="1200" spc="-1" strike="noStrike">
              <a:latin typeface="Arial"/>
            </a:endParaRPr>
          </a:p>
          <a:p>
            <a:pPr marL="216000" indent="-216000">
              <a:lnSpc>
                <a:spcPct val="80000"/>
              </a:lnSpc>
            </a:pPr>
            <a:r>
              <a:rPr b="0" lang="es-MX" sz="2000" spc="-1" strike="noStrike">
                <a:solidFill>
                  <a:srgbClr val="000000"/>
                </a:solidFill>
                <a:latin typeface="Arial"/>
              </a:rPr>
              <a:t>5.2.1 – Acceso remoto seguro</a:t>
            </a:r>
            <a:endParaRPr b="0" lang="es-MX" sz="2000" spc="-1" strike="noStrike">
              <a:latin typeface="Arial"/>
            </a:endParaRPr>
          </a:p>
          <a:p>
            <a:pPr marL="216000" indent="-216000">
              <a:lnSpc>
                <a:spcPct val="80000"/>
              </a:lnSpc>
            </a:pPr>
            <a:r>
              <a:rPr b="0" lang="es-MX" sz="2000" spc="-1" strike="noStrike">
                <a:solidFill>
                  <a:srgbClr val="000000"/>
                </a:solidFill>
                <a:latin typeface="Arial"/>
              </a:rPr>
              <a:t>5.2.1.1 – Funcionamiento de SSH</a:t>
            </a:r>
            <a:endParaRPr b="0" lang="es-MX" sz="20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DA4A1127-29F2-40C7-9CC7-CC5835247A89}"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37"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5.2 – Seguridad de switches: administración e implementación</a:t>
            </a:r>
            <a:endParaRPr b="0" lang="es-MX" sz="1200" spc="-1" strike="noStrike">
              <a:latin typeface="Arial"/>
            </a:endParaRPr>
          </a:p>
          <a:p>
            <a:pPr marL="216000" indent="-216000">
              <a:lnSpc>
                <a:spcPct val="80000"/>
              </a:lnSpc>
            </a:pPr>
            <a:r>
              <a:rPr b="0" lang="es-MX" sz="2000" spc="-1" strike="noStrike">
                <a:solidFill>
                  <a:srgbClr val="000000"/>
                </a:solidFill>
                <a:latin typeface="Arial"/>
              </a:rPr>
              <a:t>5.2.1 – Acceso remoto seguro</a:t>
            </a:r>
            <a:endParaRPr b="0" lang="es-MX" sz="2000" spc="-1" strike="noStrike">
              <a:latin typeface="Arial"/>
            </a:endParaRPr>
          </a:p>
          <a:p>
            <a:pPr marL="216000" indent="-216000">
              <a:lnSpc>
                <a:spcPct val="80000"/>
              </a:lnSpc>
            </a:pPr>
            <a:r>
              <a:rPr b="0" lang="es-MX" sz="2000" spc="-1" strike="noStrike">
                <a:solidFill>
                  <a:srgbClr val="000000"/>
                </a:solidFill>
                <a:latin typeface="Arial"/>
              </a:rPr>
              <a:t>5.2.1.2 – </a:t>
            </a:r>
            <a:r>
              <a:rPr b="0" lang="es-MX" sz="1200" spc="-1" strike="noStrike">
                <a:solidFill>
                  <a:srgbClr val="000000"/>
                </a:solidFill>
                <a:latin typeface="Arial"/>
              </a:rPr>
              <a:t>Configuración de SSH</a:t>
            </a:r>
            <a:endParaRPr b="0" lang="es-MX"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FF1A4272-D091-4164-8ECC-4E8E1032AE95}"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39"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5.2 – Seguridad de switches: administración e implementación</a:t>
            </a:r>
            <a:endParaRPr b="0" lang="es-MX" sz="1200" spc="-1" strike="noStrike">
              <a:latin typeface="Arial"/>
            </a:endParaRPr>
          </a:p>
          <a:p>
            <a:pPr marL="216000" indent="-216000">
              <a:lnSpc>
                <a:spcPct val="80000"/>
              </a:lnSpc>
            </a:pPr>
            <a:r>
              <a:rPr b="0" lang="es-MX" sz="2000" spc="-1" strike="noStrike">
                <a:solidFill>
                  <a:srgbClr val="000000"/>
                </a:solidFill>
                <a:latin typeface="Arial"/>
              </a:rPr>
              <a:t>5.2.1 – Acceso remoto seguro</a:t>
            </a:r>
            <a:endParaRPr b="0" lang="es-MX" sz="2000" spc="-1" strike="noStrike">
              <a:latin typeface="Arial"/>
            </a:endParaRPr>
          </a:p>
          <a:p>
            <a:pPr marL="216000" indent="-216000">
              <a:lnSpc>
                <a:spcPct val="80000"/>
              </a:lnSpc>
            </a:pPr>
            <a:r>
              <a:rPr b="0" lang="es-MX" sz="1200" spc="-1" strike="noStrike">
                <a:solidFill>
                  <a:srgbClr val="000000"/>
                </a:solidFill>
                <a:latin typeface="Arial"/>
              </a:rPr>
              <a:t>5.2.1.3 – Verificación de SSH</a:t>
            </a:r>
            <a:endParaRPr b="0" lang="es-MX" sz="12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651559A8-4C69-4586-ADBD-E215A85B0877}"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41"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5.2 – Seguridad de switches: administración e implementación</a:t>
            </a:r>
            <a:endParaRPr b="0" lang="es-MX" sz="1200" spc="-1" strike="noStrike">
              <a:latin typeface="Arial"/>
            </a:endParaRPr>
          </a:p>
          <a:p>
            <a:pPr marL="216000" indent="-216000">
              <a:lnSpc>
                <a:spcPct val="80000"/>
              </a:lnSpc>
            </a:pPr>
            <a:r>
              <a:rPr b="0" lang="es-MX" sz="2000" spc="-1" strike="noStrike">
                <a:solidFill>
                  <a:srgbClr val="000000"/>
                </a:solidFill>
                <a:latin typeface="Arial"/>
              </a:rPr>
              <a:t>5.2.1 – Acceso remoto seguro</a:t>
            </a:r>
            <a:endParaRPr b="0" lang="es-MX" sz="2000" spc="-1" strike="noStrike">
              <a:latin typeface="Arial"/>
            </a:endParaRPr>
          </a:p>
          <a:p>
            <a:pPr marL="112680" indent="-112320">
              <a:lnSpc>
                <a:spcPct val="80000"/>
              </a:lnSpc>
              <a:spcBef>
                <a:spcPts val="601"/>
              </a:spcBef>
            </a:pPr>
            <a:r>
              <a:rPr b="0" lang="es-MX" sz="1200" spc="-1" strike="noStrike">
                <a:solidFill>
                  <a:srgbClr val="000000"/>
                </a:solidFill>
                <a:latin typeface="Arial"/>
              </a:rPr>
              <a:t>5.2.1.3 – Verificación de SSH</a:t>
            </a:r>
            <a:endParaRPr b="0" lang="es-MX" sz="1200" spc="-1" strike="noStrike">
              <a:latin typeface="Arial"/>
            </a:endParaRPr>
          </a:p>
          <a:p>
            <a:pPr marL="112680" indent="-112320">
              <a:lnSpc>
                <a:spcPct val="80000"/>
              </a:lnSpc>
            </a:pPr>
            <a:endParaRPr b="0" lang="es-MX" sz="12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DDD05319-26CE-4AB2-8B0C-DCB5D9AF70BD}"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43"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5.2 – Seguridad de switches: administración e implementación</a:t>
            </a:r>
            <a:endParaRPr b="0" lang="es-MX" sz="1200" spc="-1" strike="noStrike">
              <a:latin typeface="Arial"/>
            </a:endParaRPr>
          </a:p>
          <a:p>
            <a:pPr marL="216000" indent="-216000">
              <a:lnSpc>
                <a:spcPct val="80000"/>
              </a:lnSpc>
            </a:pPr>
            <a:r>
              <a:rPr b="0" lang="es-MX" sz="2000" spc="-1" strike="noStrike">
                <a:solidFill>
                  <a:srgbClr val="000000"/>
                </a:solidFill>
                <a:latin typeface="Arial"/>
              </a:rPr>
              <a:t>5.2.1 – Seguridad de los puertos de un switch</a:t>
            </a:r>
            <a:endParaRPr b="0" lang="es-MX" sz="2000" spc="-1" strike="noStrike">
              <a:latin typeface="Arial"/>
            </a:endParaRPr>
          </a:p>
          <a:p>
            <a:pPr marL="216000" indent="-216000">
              <a:lnSpc>
                <a:spcPct val="80000"/>
              </a:lnSpc>
            </a:pPr>
            <a:r>
              <a:rPr b="0" lang="es-MX" sz="2000" spc="-1" strike="noStrike">
                <a:solidFill>
                  <a:srgbClr val="000000"/>
                </a:solidFill>
                <a:latin typeface="Arial"/>
              </a:rPr>
              <a:t>5.2.2.1 – Seguridad de los puertos sin utilizar</a:t>
            </a:r>
            <a:endParaRPr b="0" lang="es-MX" sz="20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4F18949E-5C16-457C-9CB5-1B5989E3631C}"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45"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5.2 – Seguridad de switches: administración e implementación</a:t>
            </a:r>
            <a:endParaRPr b="0" lang="es-MX" sz="1200" spc="-1" strike="noStrike">
              <a:latin typeface="Arial"/>
            </a:endParaRPr>
          </a:p>
          <a:p>
            <a:pPr marL="216000" indent="-216000">
              <a:lnSpc>
                <a:spcPct val="80000"/>
              </a:lnSpc>
            </a:pPr>
            <a:r>
              <a:rPr b="0" lang="es-MX" sz="2000" spc="-1" strike="noStrike">
                <a:solidFill>
                  <a:srgbClr val="000000"/>
                </a:solidFill>
                <a:latin typeface="Arial"/>
              </a:rPr>
              <a:t>5.2.2 – Seguridad de los puertos de un switch</a:t>
            </a:r>
            <a:endParaRPr b="0" lang="es-MX" sz="2000" spc="-1" strike="noStrike">
              <a:latin typeface="Arial"/>
            </a:endParaRPr>
          </a:p>
          <a:p>
            <a:pPr marL="216000" indent="-216000">
              <a:lnSpc>
                <a:spcPct val="80000"/>
              </a:lnSpc>
            </a:pPr>
            <a:r>
              <a:rPr b="0" lang="es-MX" sz="2000" spc="-1" strike="noStrike">
                <a:solidFill>
                  <a:srgbClr val="000000"/>
                </a:solidFill>
                <a:latin typeface="Arial"/>
              </a:rPr>
              <a:t>5.2.2.2 – </a:t>
            </a:r>
            <a:r>
              <a:rPr b="0" lang="es-MX" sz="1200" spc="-1" strike="noStrike">
                <a:solidFill>
                  <a:srgbClr val="000000"/>
                </a:solidFill>
                <a:latin typeface="Arial"/>
              </a:rPr>
              <a:t>Seguridad de puertos: Funcionamiento</a:t>
            </a:r>
            <a:endParaRPr b="0" lang="es-MX" sz="12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2A72EF90-BE96-4BAC-ADA4-FDB5E7A3F656}"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47"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5.2 – Seguridad de switches: administración e implementación</a:t>
            </a:r>
            <a:endParaRPr b="0" lang="es-MX" sz="1200" spc="-1" strike="noStrike">
              <a:latin typeface="Arial"/>
            </a:endParaRPr>
          </a:p>
          <a:p>
            <a:pPr marL="216000" indent="-216000">
              <a:lnSpc>
                <a:spcPct val="80000"/>
              </a:lnSpc>
            </a:pPr>
            <a:r>
              <a:rPr b="0" lang="es-MX" sz="2000" spc="-1" strike="noStrike">
                <a:solidFill>
                  <a:srgbClr val="000000"/>
                </a:solidFill>
                <a:latin typeface="Arial"/>
              </a:rPr>
              <a:t>5.2.2 – Seguridad de los puertos de un switch</a:t>
            </a:r>
            <a:endParaRPr b="0" lang="es-MX" sz="2000" spc="-1" strike="noStrike">
              <a:latin typeface="Arial"/>
            </a:endParaRPr>
          </a:p>
          <a:p>
            <a:pPr marL="216000" indent="-216000">
              <a:lnSpc>
                <a:spcPct val="80000"/>
              </a:lnSpc>
            </a:pPr>
            <a:r>
              <a:rPr b="0" lang="es-MX" sz="2000" spc="-1" strike="noStrike">
                <a:solidFill>
                  <a:srgbClr val="000000"/>
                </a:solidFill>
                <a:latin typeface="Arial"/>
              </a:rPr>
              <a:t>5.2.2.3 – Seguridad de puertos: Modos de violación de seguridad</a:t>
            </a:r>
            <a:endParaRPr b="0" lang="es-MX" sz="20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C9DD944F-54A1-471A-A2E9-0DB24938F22B}"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49"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5.2 – Seguridad de switches: administración e implementación</a:t>
            </a:r>
            <a:endParaRPr b="0" lang="es-MX" sz="1200" spc="-1" strike="noStrike">
              <a:latin typeface="Arial"/>
            </a:endParaRPr>
          </a:p>
          <a:p>
            <a:pPr marL="216000" indent="-216000">
              <a:lnSpc>
                <a:spcPct val="80000"/>
              </a:lnSpc>
            </a:pPr>
            <a:r>
              <a:rPr b="0" lang="es-MX" sz="2000" spc="-1" strike="noStrike">
                <a:solidFill>
                  <a:srgbClr val="000000"/>
                </a:solidFill>
                <a:latin typeface="Arial"/>
              </a:rPr>
              <a:t>5.2.2 – Seguridad de los puertos de un switch</a:t>
            </a:r>
            <a:endParaRPr b="0" lang="es-MX" sz="2000" spc="-1" strike="noStrike">
              <a:latin typeface="Arial"/>
            </a:endParaRPr>
          </a:p>
          <a:p>
            <a:pPr marL="112680" indent="-112320">
              <a:lnSpc>
                <a:spcPct val="80000"/>
              </a:lnSpc>
              <a:spcBef>
                <a:spcPts val="601"/>
              </a:spcBef>
            </a:pPr>
            <a:r>
              <a:rPr b="0" lang="es-MX" sz="2000" spc="-1" strike="noStrike">
                <a:solidFill>
                  <a:srgbClr val="000000"/>
                </a:solidFill>
                <a:latin typeface="Arial"/>
              </a:rPr>
              <a:t>5.2.2.3 – Seguridad de puertos: Modos de violación de seguridad</a:t>
            </a:r>
            <a:endParaRPr b="0" lang="es-MX" sz="2000" spc="-1" strike="noStrike">
              <a:latin typeface="Arial"/>
            </a:endParaRPr>
          </a:p>
          <a:p>
            <a:pPr marL="112680" indent="-112320">
              <a:lnSpc>
                <a:spcPct val="80000"/>
              </a:lnSpc>
            </a:pPr>
            <a:endParaRPr b="0" lang="es-MX"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5929200" y="8680320"/>
            <a:ext cx="812520" cy="286920"/>
          </a:xfrm>
          <a:prstGeom prst="rect">
            <a:avLst/>
          </a:prstGeom>
          <a:noFill/>
          <a:ln>
            <a:noFill/>
          </a:ln>
        </p:spPr>
        <p:style>
          <a:lnRef idx="0"/>
          <a:fillRef idx="0"/>
          <a:effectRef idx="0"/>
          <a:fontRef idx="minor"/>
        </p:style>
        <p:txBody>
          <a:bodyPr lIns="18720" rIns="18720" tIns="0" bIns="0" anchor="b"/>
          <a:p>
            <a:pPr algn="r">
              <a:lnSpc>
                <a:spcPct val="100000"/>
              </a:lnSpc>
            </a:pPr>
            <a:fld id="{FF1D57D0-E007-4497-AAE6-79754E4E5074}" type="slidenum">
              <a:rPr b="0" lang="es-MX" sz="800" spc="-1" strike="noStrike">
                <a:solidFill>
                  <a:srgbClr val="000000"/>
                </a:solidFill>
                <a:latin typeface="Arial"/>
                <a:ea typeface="ＭＳ Ｐゴシック"/>
              </a:rPr>
              <a:t>1</a:t>
            </a:fld>
            <a:endParaRPr b="0" lang="es-MX" sz="800" spc="-1" strike="noStrike">
              <a:latin typeface="Arial"/>
            </a:endParaRPr>
          </a:p>
        </p:txBody>
      </p:sp>
      <p:sp>
        <p:nvSpPr>
          <p:cNvPr id="279" name="PlaceHolder 2"/>
          <p:cNvSpPr>
            <a:spLocks noGrp="1"/>
          </p:cNvSpPr>
          <p:nvPr>
            <p:ph type="body"/>
          </p:nvPr>
        </p:nvSpPr>
        <p:spPr>
          <a:xfrm>
            <a:off x="768240" y="4378320"/>
            <a:ext cx="5468400" cy="4252680"/>
          </a:xfrm>
          <a:prstGeom prst="rect">
            <a:avLst/>
          </a:prstGeom>
        </p:spPr>
        <p:txBody>
          <a:bodyPr lIns="95760" rIns="95760" tIns="50040" bIns="50040"/>
          <a:p>
            <a:endParaRPr b="0" lang="es-MX" sz="20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25C2A7B8-5EA8-4348-9F2B-FCFDE412884D}"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51"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5.2 – Seguridad de switches: administración e implementación</a:t>
            </a:r>
            <a:endParaRPr b="0" lang="es-MX" sz="1200" spc="-1" strike="noStrike">
              <a:latin typeface="Arial"/>
            </a:endParaRPr>
          </a:p>
          <a:p>
            <a:pPr marL="216000" indent="-216000">
              <a:lnSpc>
                <a:spcPct val="80000"/>
              </a:lnSpc>
            </a:pPr>
            <a:r>
              <a:rPr b="0" lang="es-MX" sz="2000" spc="-1" strike="noStrike">
                <a:solidFill>
                  <a:srgbClr val="000000"/>
                </a:solidFill>
                <a:latin typeface="Arial"/>
              </a:rPr>
              <a:t>5.2.2 – Seguridad de los puertos de un switch</a:t>
            </a:r>
            <a:endParaRPr b="0" lang="es-MX" sz="2000" spc="-1" strike="noStrike">
              <a:latin typeface="Arial"/>
            </a:endParaRPr>
          </a:p>
          <a:p>
            <a:pPr marL="112680" indent="-112320">
              <a:lnSpc>
                <a:spcPct val="80000"/>
              </a:lnSpc>
              <a:spcBef>
                <a:spcPts val="601"/>
              </a:spcBef>
            </a:pPr>
            <a:r>
              <a:rPr b="0" lang="es-MX" sz="2000" spc="-1" strike="noStrike">
                <a:solidFill>
                  <a:srgbClr val="000000"/>
                </a:solidFill>
                <a:latin typeface="Arial"/>
              </a:rPr>
              <a:t>5.2.2.4 – Seguridad de puertos: Configuración</a:t>
            </a:r>
            <a:endParaRPr b="0" lang="es-MX" sz="2000" spc="-1" strike="noStrike">
              <a:latin typeface="Arial"/>
            </a:endParaRPr>
          </a:p>
          <a:p>
            <a:pPr marL="112680" indent="-112320">
              <a:lnSpc>
                <a:spcPct val="80000"/>
              </a:lnSpc>
            </a:pPr>
            <a:endParaRPr b="0" lang="es-MX" sz="20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5A11911F-79D0-4AB8-AD65-C7C8A5C765BB}"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53"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5.2 – Seguridad de switches: Administración e implementación</a:t>
            </a:r>
            <a:endParaRPr b="0" lang="es-MX" sz="1200" spc="-1" strike="noStrike">
              <a:latin typeface="Arial"/>
            </a:endParaRPr>
          </a:p>
          <a:p>
            <a:pPr marL="216000" indent="-216000">
              <a:lnSpc>
                <a:spcPct val="80000"/>
              </a:lnSpc>
            </a:pPr>
            <a:r>
              <a:rPr b="0" lang="es-MX" sz="2000" spc="-1" strike="noStrike">
                <a:solidFill>
                  <a:srgbClr val="000000"/>
                </a:solidFill>
                <a:latin typeface="Arial"/>
              </a:rPr>
              <a:t>5.2.2 – Seguridad de los puertos de un switch</a:t>
            </a:r>
            <a:endParaRPr b="0" lang="es-MX" sz="2000" spc="-1" strike="noStrike">
              <a:latin typeface="Arial"/>
            </a:endParaRPr>
          </a:p>
          <a:p>
            <a:pPr marL="112680" indent="-112320">
              <a:lnSpc>
                <a:spcPct val="80000"/>
              </a:lnSpc>
              <a:spcBef>
                <a:spcPts val="601"/>
              </a:spcBef>
            </a:pPr>
            <a:r>
              <a:rPr b="0" lang="es-MX" sz="2000" spc="-1" strike="noStrike">
                <a:solidFill>
                  <a:srgbClr val="000000"/>
                </a:solidFill>
                <a:latin typeface="Arial"/>
              </a:rPr>
              <a:t>5.2.2.5 – Seguridad de puertos: Verificación</a:t>
            </a:r>
            <a:endParaRPr b="0" lang="es-MX" sz="2000" spc="-1" strike="noStrike">
              <a:latin typeface="Arial"/>
            </a:endParaRPr>
          </a:p>
          <a:p>
            <a:pPr marL="112680" indent="-112320">
              <a:lnSpc>
                <a:spcPct val="80000"/>
              </a:lnSpc>
            </a:pPr>
            <a:endParaRPr b="0" lang="es-MX" sz="20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0384753F-2132-46D4-BEFC-1EADCB65F766}"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55"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5.2 – Seguridad de switches: Administración e implementación</a:t>
            </a:r>
            <a:endParaRPr b="0" lang="es-MX" sz="1200" spc="-1" strike="noStrike">
              <a:latin typeface="Arial"/>
            </a:endParaRPr>
          </a:p>
          <a:p>
            <a:pPr marL="216000" indent="-216000">
              <a:lnSpc>
                <a:spcPct val="80000"/>
              </a:lnSpc>
            </a:pPr>
            <a:r>
              <a:rPr b="0" lang="es-MX" sz="2000" spc="-1" strike="noStrike">
                <a:solidFill>
                  <a:srgbClr val="000000"/>
                </a:solidFill>
                <a:latin typeface="Arial"/>
              </a:rPr>
              <a:t>5.2.2 – Seguridad de los puertos de un switch</a:t>
            </a:r>
            <a:endParaRPr b="0" lang="es-MX" sz="2000" spc="-1" strike="noStrike">
              <a:latin typeface="Arial"/>
            </a:endParaRPr>
          </a:p>
          <a:p>
            <a:pPr marL="112680" indent="-112320">
              <a:lnSpc>
                <a:spcPct val="80000"/>
              </a:lnSpc>
              <a:spcBef>
                <a:spcPts val="601"/>
              </a:spcBef>
            </a:pPr>
            <a:r>
              <a:rPr b="0" lang="es-MX" sz="2000" spc="-1" strike="noStrike">
                <a:solidFill>
                  <a:srgbClr val="000000"/>
                </a:solidFill>
                <a:latin typeface="Arial"/>
              </a:rPr>
              <a:t>5.2.2.5 – Seguridad de puertos: Verificación</a:t>
            </a:r>
            <a:endParaRPr b="0" lang="es-MX" sz="2000" spc="-1" strike="noStrike">
              <a:latin typeface="Arial"/>
            </a:endParaRPr>
          </a:p>
          <a:p>
            <a:pPr marL="112680" indent="-112320">
              <a:lnSpc>
                <a:spcPct val="80000"/>
              </a:lnSpc>
            </a:pPr>
            <a:endParaRPr b="0" lang="es-MX" sz="20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6F905315-71BE-4C30-A926-D95F73CB7981}"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57"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5.2 – Seguridad de switches: Administración e implementación</a:t>
            </a:r>
            <a:endParaRPr b="0" lang="es-MX" sz="1200" spc="-1" strike="noStrike">
              <a:latin typeface="Arial"/>
            </a:endParaRPr>
          </a:p>
          <a:p>
            <a:pPr marL="216000" indent="-216000">
              <a:lnSpc>
                <a:spcPct val="80000"/>
              </a:lnSpc>
            </a:pPr>
            <a:r>
              <a:rPr b="0" lang="es-MX" sz="2000" spc="-1" strike="noStrike">
                <a:solidFill>
                  <a:srgbClr val="000000"/>
                </a:solidFill>
                <a:latin typeface="Arial"/>
              </a:rPr>
              <a:t>5.2.2 – Seguridad de los puertos de un switch</a:t>
            </a:r>
            <a:endParaRPr b="0" lang="es-MX" sz="2000" spc="-1" strike="noStrike">
              <a:latin typeface="Arial"/>
            </a:endParaRPr>
          </a:p>
          <a:p>
            <a:pPr marL="112680" indent="-112320">
              <a:lnSpc>
                <a:spcPct val="80000"/>
              </a:lnSpc>
              <a:spcBef>
                <a:spcPts val="601"/>
              </a:spcBef>
            </a:pPr>
            <a:r>
              <a:rPr b="0" lang="es-MX" sz="2000" spc="-1" strike="noStrike">
                <a:solidFill>
                  <a:srgbClr val="000000"/>
                </a:solidFill>
                <a:latin typeface="Arial"/>
              </a:rPr>
              <a:t>5.2.2.6 – Puertos en estado deshabilitado por errores</a:t>
            </a:r>
            <a:endParaRPr b="0" lang="es-MX" sz="2000" spc="-1" strike="noStrike">
              <a:latin typeface="Arial"/>
            </a:endParaRPr>
          </a:p>
          <a:p>
            <a:pPr marL="112680" indent="-112320">
              <a:lnSpc>
                <a:spcPct val="80000"/>
              </a:lnSpc>
            </a:pPr>
            <a:endParaRPr b="0" lang="es-MX" sz="20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21595D90-DD26-4147-B9DF-DB2D312C7CA4}"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59"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5.2 – Seguridad de switches: Administración e implementación</a:t>
            </a:r>
            <a:endParaRPr b="0" lang="es-MX" sz="1200" spc="-1" strike="noStrike">
              <a:latin typeface="Arial"/>
            </a:endParaRPr>
          </a:p>
          <a:p>
            <a:pPr marL="216000" indent="-216000">
              <a:lnSpc>
                <a:spcPct val="80000"/>
              </a:lnSpc>
            </a:pPr>
            <a:r>
              <a:rPr b="0" lang="es-MX" sz="2000" spc="-1" strike="noStrike">
                <a:solidFill>
                  <a:srgbClr val="000000"/>
                </a:solidFill>
                <a:latin typeface="Arial"/>
              </a:rPr>
              <a:t>5.2.2 – Seguridad de los puertos de un switch</a:t>
            </a:r>
            <a:endParaRPr b="0" lang="es-MX" sz="2000" spc="-1" strike="noStrike">
              <a:latin typeface="Arial"/>
            </a:endParaRPr>
          </a:p>
          <a:p>
            <a:pPr marL="112680" indent="-112320">
              <a:lnSpc>
                <a:spcPct val="80000"/>
              </a:lnSpc>
              <a:spcBef>
                <a:spcPts val="601"/>
              </a:spcBef>
            </a:pPr>
            <a:r>
              <a:rPr b="0" lang="es-MX" sz="2000" spc="-1" strike="noStrike">
                <a:solidFill>
                  <a:srgbClr val="000000"/>
                </a:solidFill>
                <a:latin typeface="Arial"/>
              </a:rPr>
              <a:t>5.2.2.6 – Puertos en estado deshabilitado por errores</a:t>
            </a:r>
            <a:endParaRPr b="0" lang="es-MX" sz="2000" spc="-1" strike="noStrike">
              <a:latin typeface="Arial"/>
            </a:endParaRPr>
          </a:p>
          <a:p>
            <a:pPr marL="112680" indent="-112320">
              <a:lnSpc>
                <a:spcPct val="80000"/>
              </a:lnSpc>
            </a:pPr>
            <a:endParaRPr b="0" lang="es-MX" sz="20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90BD4703-A120-4748-A4C1-88A2C59B607F}" type="slidenum">
              <a:rPr b="0" lang="es-MX" sz="800" spc="-1" strike="noStrike">
                <a:latin typeface="Times New Roman"/>
              </a:rPr>
              <a:t>1</a:t>
            </a:fld>
            <a:endParaRPr b="0" lang="es-MX" sz="800" spc="-1" strike="noStrike">
              <a:latin typeface="Times New Roman"/>
            </a:endParaRPr>
          </a:p>
        </p:txBody>
      </p:sp>
      <p:sp>
        <p:nvSpPr>
          <p:cNvPr id="361" name="PlaceHolder 2"/>
          <p:cNvSpPr>
            <a:spLocks noGrp="1"/>
          </p:cNvSpPr>
          <p:nvPr>
            <p:ph type="body"/>
          </p:nvPr>
        </p:nvSpPr>
        <p:spPr>
          <a:xfrm>
            <a:off x="404640" y="4378320"/>
            <a:ext cx="6121080" cy="4252680"/>
          </a:xfrm>
          <a:prstGeom prst="rect">
            <a:avLst/>
          </a:prstGeom>
        </p:spPr>
        <p:txBody>
          <a:bodyPr lIns="95760" rIns="95760" tIns="50040" bIns="50040"/>
          <a:p>
            <a:pPr marL="216000" indent="-216000">
              <a:lnSpc>
                <a:spcPct val="100000"/>
              </a:lnSpc>
            </a:pPr>
            <a:r>
              <a:rPr b="0" lang="es-MX" sz="2000" spc="-1" strike="noStrike">
                <a:latin typeface="Arial"/>
              </a:rPr>
              <a:t>Cisco Networking Academy Program</a:t>
            </a:r>
            <a:endParaRPr b="0" lang="es-MX" sz="2000" spc="-1" strike="noStrike">
              <a:latin typeface="Arial"/>
            </a:endParaRPr>
          </a:p>
          <a:p>
            <a:pPr marL="216000" indent="-216000">
              <a:lnSpc>
                <a:spcPct val="100000"/>
              </a:lnSpc>
            </a:pPr>
            <a:r>
              <a:rPr b="0" lang="es-MX" sz="2000" spc="-1" strike="noStrike">
                <a:latin typeface="Arial"/>
              </a:rPr>
              <a:t>Routing and Switching Essentials v6.0</a:t>
            </a:r>
            <a:endParaRPr b="0" lang="es-MX" sz="2000" spc="-1" strike="noStrike">
              <a:latin typeface="Arial"/>
            </a:endParaRPr>
          </a:p>
          <a:p>
            <a:pPr marL="216000" indent="-216000">
              <a:lnSpc>
                <a:spcPct val="100000"/>
              </a:lnSpc>
            </a:pPr>
            <a:r>
              <a:rPr b="0" lang="es-MX" sz="1200" spc="-1" strike="noStrike">
                <a:latin typeface="Arial"/>
              </a:rPr>
              <a:t>Capítulo 5: Configuración de un switch</a:t>
            </a:r>
            <a:endParaRPr b="0" lang="es-MX" sz="12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BE2623F7-BD82-459F-834C-F98ADA686A3F}"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63"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5.3 – </a:t>
            </a:r>
            <a:r>
              <a:rPr b="0" lang="es-MX" sz="2000" spc="-1" strike="noStrike">
                <a:solidFill>
                  <a:srgbClr val="000000"/>
                </a:solidFill>
                <a:latin typeface="Arial"/>
              </a:rPr>
              <a:t>Resumen</a:t>
            </a:r>
            <a:endParaRPr b="0" lang="es-MX" sz="2000" spc="-1" strike="noStrike">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94C96F25-D2AD-47A0-B134-97F0F45D6AD6}"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65"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5.3 – </a:t>
            </a:r>
            <a:r>
              <a:rPr b="0" lang="es-MX" sz="2000" spc="-1" strike="noStrike">
                <a:solidFill>
                  <a:srgbClr val="000000"/>
                </a:solidFill>
                <a:latin typeface="Arial"/>
              </a:rPr>
              <a:t>Resumen</a:t>
            </a:r>
            <a:endParaRPr b="0" lang="es-MX" sz="2000" spc="-1" strike="noStrike">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D24AA589-55E0-49E1-8A45-69274422C810}"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67"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1200" spc="-1" strike="noStrike">
                <a:solidFill>
                  <a:srgbClr val="000000"/>
                </a:solidFill>
                <a:latin typeface="Arial"/>
              </a:rPr>
              <a:t>5.3 – </a:t>
            </a:r>
            <a:r>
              <a:rPr b="0" lang="es-MX" sz="2000" spc="-1" strike="noStrike">
                <a:solidFill>
                  <a:srgbClr val="000000"/>
                </a:solidFill>
                <a:latin typeface="Arial"/>
              </a:rPr>
              <a:t>Resumen</a:t>
            </a:r>
            <a:endParaRPr b="0" lang="es-MX" sz="20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7A159D53-545B-4F91-88DA-F3EDBC466F36}"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69"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2000" spc="-1" strike="noStrike">
                <a:latin typeface="Arial"/>
              </a:rPr>
              <a:t>Términos y comandos</a:t>
            </a:r>
            <a:endParaRPr b="0" lang="es-MX"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5929200" y="8680320"/>
            <a:ext cx="812520" cy="286920"/>
          </a:xfrm>
          <a:prstGeom prst="rect">
            <a:avLst/>
          </a:prstGeom>
          <a:noFill/>
          <a:ln>
            <a:noFill/>
          </a:ln>
        </p:spPr>
        <p:style>
          <a:lnRef idx="0"/>
          <a:fillRef idx="0"/>
          <a:effectRef idx="0"/>
          <a:fontRef idx="minor"/>
        </p:style>
        <p:txBody>
          <a:bodyPr lIns="18720" rIns="18720" tIns="0" bIns="0" anchor="b"/>
          <a:p>
            <a:pPr algn="r">
              <a:lnSpc>
                <a:spcPct val="100000"/>
              </a:lnSpc>
            </a:pPr>
            <a:fld id="{35C18748-8B81-4E52-BF6E-6C72A65E01C4}" type="slidenum">
              <a:rPr b="0" lang="es-MX" sz="800" spc="-1" strike="noStrike">
                <a:solidFill>
                  <a:srgbClr val="000000"/>
                </a:solidFill>
                <a:latin typeface="Arial"/>
                <a:ea typeface="ＭＳ Ｐゴシック"/>
              </a:rPr>
              <a:t>1</a:t>
            </a:fld>
            <a:endParaRPr b="0" lang="es-MX" sz="800" spc="-1" strike="noStrike">
              <a:latin typeface="Arial"/>
            </a:endParaRPr>
          </a:p>
        </p:txBody>
      </p:sp>
      <p:sp>
        <p:nvSpPr>
          <p:cNvPr id="281" name="PlaceHolder 2"/>
          <p:cNvSpPr>
            <a:spLocks noGrp="1"/>
          </p:cNvSpPr>
          <p:nvPr>
            <p:ph type="body"/>
          </p:nvPr>
        </p:nvSpPr>
        <p:spPr>
          <a:xfrm>
            <a:off x="768240" y="4378320"/>
            <a:ext cx="5468400" cy="4252680"/>
          </a:xfrm>
          <a:prstGeom prst="rect">
            <a:avLst/>
          </a:prstGeom>
        </p:spPr>
        <p:txBody>
          <a:bodyPr lIns="95760" rIns="95760" tIns="50040" bIns="50040"/>
          <a:p>
            <a:endParaRPr b="0" lang="es-MX" sz="20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1E46E493-ABBD-4930-9FC9-BBC25B147F09}" type="slidenum">
              <a:rPr b="0" lang="es-MX" sz="800" spc="-1" strike="noStrike">
                <a:solidFill>
                  <a:srgbClr val="000000"/>
                </a:solidFill>
                <a:latin typeface="Arial"/>
                <a:ea typeface="ＭＳ Ｐゴシック"/>
              </a:rPr>
              <a:t>1</a:t>
            </a:fld>
            <a:endParaRPr b="0" lang="es-MX" sz="800" spc="-1" strike="noStrike">
              <a:latin typeface="Times New Roman"/>
            </a:endParaRPr>
          </a:p>
        </p:txBody>
      </p:sp>
      <p:sp>
        <p:nvSpPr>
          <p:cNvPr id="371"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r>
              <a:rPr b="0" lang="es-MX" sz="2000" spc="-1" strike="noStrike">
                <a:latin typeface="Arial"/>
              </a:rPr>
              <a:t>Términos y comandos</a:t>
            </a:r>
            <a:endParaRPr b="0" lang="es-MX" sz="20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body"/>
          </p:nvPr>
        </p:nvSpPr>
        <p:spPr>
          <a:xfrm>
            <a:off x="768240" y="4378320"/>
            <a:ext cx="5468400" cy="4252680"/>
          </a:xfrm>
          <a:prstGeom prst="rect">
            <a:avLst/>
          </a:prstGeom>
        </p:spPr>
        <p:txBody>
          <a:bodyPr lIns="95760" rIns="95760" tIns="50040" bIns="50040"/>
          <a:p>
            <a:endParaRPr b="0" lang="es-MX" sz="2000" spc="-1" strike="noStrike">
              <a:latin typeface="Arial"/>
            </a:endParaRPr>
          </a:p>
        </p:txBody>
      </p:sp>
      <p:sp>
        <p:nvSpPr>
          <p:cNvPr id="373" name="TextShape 2"/>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432BF0EF-77C4-4C24-B35A-A7AD9A46A880}" type="slidenum">
              <a:rPr b="0" lang="es-MX" sz="800" spc="-1" strike="noStrike">
                <a:solidFill>
                  <a:srgbClr val="000000"/>
                </a:solidFill>
                <a:latin typeface="Arial"/>
                <a:ea typeface="ＭＳ Ｐゴシック"/>
              </a:rPr>
              <a:t>&lt;número&gt;</a:t>
            </a:fld>
            <a:endParaRPr b="0" lang="es-MX" sz="800" spc="-1" strike="noStrike">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body"/>
          </p:nvPr>
        </p:nvSpPr>
        <p:spPr>
          <a:xfrm>
            <a:off x="768240" y="4378320"/>
            <a:ext cx="5468400" cy="4252680"/>
          </a:xfrm>
          <a:prstGeom prst="rect">
            <a:avLst/>
          </a:prstGeom>
        </p:spPr>
        <p:txBody>
          <a:bodyPr lIns="95760" rIns="95760" tIns="50040" bIns="50040"/>
          <a:p>
            <a:endParaRPr b="0" lang="es-MX" sz="2000" spc="-1" strike="noStrike">
              <a:latin typeface="Arial"/>
            </a:endParaRPr>
          </a:p>
        </p:txBody>
      </p:sp>
      <p:sp>
        <p:nvSpPr>
          <p:cNvPr id="375" name="TextShape 2"/>
          <p:cNvSpPr txBox="1"/>
          <p:nvPr/>
        </p:nvSpPr>
        <p:spPr>
          <a:xfrm>
            <a:off x="5929200" y="8680320"/>
            <a:ext cx="812520" cy="286920"/>
          </a:xfrm>
          <a:prstGeom prst="rect">
            <a:avLst/>
          </a:prstGeom>
          <a:noFill/>
          <a:ln w="9360">
            <a:noFill/>
          </a:ln>
        </p:spPr>
        <p:txBody>
          <a:bodyPr lIns="18720" rIns="18720" tIns="0" bIns="0" anchor="b"/>
          <a:p>
            <a:pPr algn="r">
              <a:lnSpc>
                <a:spcPct val="100000"/>
              </a:lnSpc>
            </a:pPr>
            <a:fld id="{D4186D9F-9D11-4105-B9AB-585D8144D276}" type="slidenum">
              <a:rPr b="0" lang="es-MX" sz="800" spc="-1" strike="noStrike">
                <a:latin typeface="Times New Roman"/>
              </a:rPr>
              <a:t>&lt;número&gt;</a:t>
            </a:fld>
            <a:endParaRPr b="0" lang="es-MX" sz="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5929200" y="8680320"/>
            <a:ext cx="812520" cy="286920"/>
          </a:xfrm>
          <a:prstGeom prst="rect">
            <a:avLst/>
          </a:prstGeom>
          <a:noFill/>
          <a:ln>
            <a:noFill/>
          </a:ln>
        </p:spPr>
        <p:style>
          <a:lnRef idx="0"/>
          <a:fillRef idx="0"/>
          <a:effectRef idx="0"/>
          <a:fontRef idx="minor"/>
        </p:style>
        <p:txBody>
          <a:bodyPr lIns="18720" rIns="18720" tIns="0" bIns="0" anchor="b"/>
          <a:p>
            <a:pPr algn="r">
              <a:lnSpc>
                <a:spcPct val="100000"/>
              </a:lnSpc>
            </a:pPr>
            <a:fld id="{29A095D9-47F9-405B-9E3D-5A84818602CA}" type="slidenum">
              <a:rPr b="0" lang="es-MX" sz="800" spc="-1" strike="noStrike">
                <a:solidFill>
                  <a:srgbClr val="000000"/>
                </a:solidFill>
                <a:latin typeface="Arial"/>
                <a:ea typeface="ＭＳ Ｐゴシック"/>
              </a:rPr>
              <a:t>1</a:t>
            </a:fld>
            <a:endParaRPr b="0" lang="es-MX" sz="800" spc="-1" strike="noStrike">
              <a:latin typeface="Arial"/>
            </a:endParaRPr>
          </a:p>
        </p:txBody>
      </p:sp>
      <p:sp>
        <p:nvSpPr>
          <p:cNvPr id="283" name="PlaceHolder 2"/>
          <p:cNvSpPr>
            <a:spLocks noGrp="1"/>
          </p:cNvSpPr>
          <p:nvPr>
            <p:ph type="body"/>
          </p:nvPr>
        </p:nvSpPr>
        <p:spPr>
          <a:xfrm>
            <a:off x="768240" y="4378320"/>
            <a:ext cx="5468400" cy="4252680"/>
          </a:xfrm>
          <a:prstGeom prst="rect">
            <a:avLst/>
          </a:prstGeom>
        </p:spPr>
        <p:txBody>
          <a:bodyPr lIns="95760" rIns="95760" tIns="50040" bIns="50040"/>
          <a:p>
            <a:endParaRPr b="0" lang="es-MX"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5929200" y="8680320"/>
            <a:ext cx="812520" cy="286920"/>
          </a:xfrm>
          <a:prstGeom prst="rect">
            <a:avLst/>
          </a:prstGeom>
          <a:noFill/>
          <a:ln>
            <a:noFill/>
          </a:ln>
        </p:spPr>
        <p:style>
          <a:lnRef idx="0"/>
          <a:fillRef idx="0"/>
          <a:effectRef idx="0"/>
          <a:fontRef idx="minor"/>
        </p:style>
        <p:txBody>
          <a:bodyPr lIns="18720" rIns="18720" tIns="0" bIns="0" anchor="b"/>
          <a:p>
            <a:pPr algn="r">
              <a:lnSpc>
                <a:spcPct val="100000"/>
              </a:lnSpc>
            </a:pPr>
            <a:fld id="{6392CAD3-C84B-43F5-A599-3AACC8E5062D}" type="slidenum">
              <a:rPr b="0" lang="es-MX" sz="800" spc="-1" strike="noStrike">
                <a:solidFill>
                  <a:srgbClr val="000000"/>
                </a:solidFill>
                <a:latin typeface="Arial"/>
                <a:ea typeface="ＭＳ Ｐゴシック"/>
              </a:rPr>
              <a:t>1</a:t>
            </a:fld>
            <a:endParaRPr b="0" lang="es-MX" sz="800" spc="-1" strike="noStrike">
              <a:latin typeface="Arial"/>
            </a:endParaRPr>
          </a:p>
        </p:txBody>
      </p:sp>
      <p:sp>
        <p:nvSpPr>
          <p:cNvPr id="285"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endParaRPr b="0" lang="es-MX" sz="2000" spc="-1" strike="noStrike">
              <a:latin typeface="Arial"/>
            </a:endParaRPr>
          </a:p>
          <a:p>
            <a:pPr marL="216000" indent="-216000">
              <a:lnSpc>
                <a:spcPct val="80000"/>
              </a:lnSpc>
            </a:pPr>
            <a:endParaRPr b="0" lang="es-MX"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5929200" y="8680320"/>
            <a:ext cx="812520" cy="286920"/>
          </a:xfrm>
          <a:prstGeom prst="rect">
            <a:avLst/>
          </a:prstGeom>
          <a:noFill/>
          <a:ln>
            <a:noFill/>
          </a:ln>
        </p:spPr>
        <p:style>
          <a:lnRef idx="0"/>
          <a:fillRef idx="0"/>
          <a:effectRef idx="0"/>
          <a:fontRef idx="minor"/>
        </p:style>
        <p:txBody>
          <a:bodyPr lIns="18720" rIns="18720" tIns="0" bIns="0" anchor="b"/>
          <a:p>
            <a:pPr algn="r">
              <a:lnSpc>
                <a:spcPct val="100000"/>
              </a:lnSpc>
            </a:pPr>
            <a:fld id="{7F7CD41F-F24E-4FC6-8D8A-757A7EF0EEDD}" type="slidenum">
              <a:rPr b="0" lang="es-MX" sz="800" spc="-1" strike="noStrike">
                <a:solidFill>
                  <a:srgbClr val="000000"/>
                </a:solidFill>
                <a:latin typeface="Arial"/>
                <a:ea typeface="ＭＳ Ｐゴシック"/>
              </a:rPr>
              <a:t>1</a:t>
            </a:fld>
            <a:endParaRPr b="0" lang="es-MX" sz="800" spc="-1" strike="noStrike">
              <a:latin typeface="Arial"/>
            </a:endParaRPr>
          </a:p>
        </p:txBody>
      </p:sp>
      <p:sp>
        <p:nvSpPr>
          <p:cNvPr id="287" name="PlaceHolder 2"/>
          <p:cNvSpPr>
            <a:spLocks noGrp="1"/>
          </p:cNvSpPr>
          <p:nvPr>
            <p:ph type="body"/>
          </p:nvPr>
        </p:nvSpPr>
        <p:spPr>
          <a:xfrm>
            <a:off x="768240" y="4378320"/>
            <a:ext cx="5468400" cy="4252680"/>
          </a:xfrm>
          <a:prstGeom prst="rect">
            <a:avLst/>
          </a:prstGeom>
        </p:spPr>
        <p:txBody>
          <a:bodyPr lIns="95760" rIns="95760" tIns="50040" bIns="50040"/>
          <a:p>
            <a:pPr marL="216000" indent="-216000">
              <a:lnSpc>
                <a:spcPct val="80000"/>
              </a:lnSpc>
            </a:pPr>
            <a:endParaRPr b="0" lang="es-MX" sz="2000" spc="-1" strike="noStrike">
              <a:latin typeface="Arial"/>
            </a:endParaRPr>
          </a:p>
          <a:p>
            <a:pPr marL="216000" indent="-216000">
              <a:lnSpc>
                <a:spcPct val="80000"/>
              </a:lnSpc>
            </a:pPr>
            <a:endParaRPr b="0" lang="es-MX"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5929200" y="8680320"/>
            <a:ext cx="812520" cy="286920"/>
          </a:xfrm>
          <a:prstGeom prst="rect">
            <a:avLst/>
          </a:prstGeom>
          <a:noFill/>
          <a:ln>
            <a:noFill/>
          </a:ln>
        </p:spPr>
        <p:style>
          <a:lnRef idx="0"/>
          <a:fillRef idx="0"/>
          <a:effectRef idx="0"/>
          <a:fontRef idx="minor"/>
        </p:style>
        <p:txBody>
          <a:bodyPr lIns="18720" rIns="18720" tIns="0" bIns="0" anchor="b"/>
          <a:p>
            <a:pPr algn="r">
              <a:lnSpc>
                <a:spcPct val="100000"/>
              </a:lnSpc>
            </a:pPr>
            <a:fld id="{BA3A9C6B-C9D6-4B78-8617-F6BEC44D6A14}" type="slidenum">
              <a:rPr b="0" lang="es-MX" sz="800" spc="-1" strike="noStrike">
                <a:solidFill>
                  <a:srgbClr val="000000"/>
                </a:solidFill>
                <a:latin typeface="Arial"/>
                <a:ea typeface="ＭＳ Ｐゴシック"/>
              </a:rPr>
              <a:t>1</a:t>
            </a:fld>
            <a:endParaRPr b="0" lang="es-MX" sz="800" spc="-1" strike="noStrike">
              <a:latin typeface="Arial"/>
            </a:endParaRPr>
          </a:p>
        </p:txBody>
      </p:sp>
      <p:sp>
        <p:nvSpPr>
          <p:cNvPr id="289" name="PlaceHolder 2"/>
          <p:cNvSpPr>
            <a:spLocks noGrp="1"/>
          </p:cNvSpPr>
          <p:nvPr>
            <p:ph type="body"/>
          </p:nvPr>
        </p:nvSpPr>
        <p:spPr>
          <a:xfrm>
            <a:off x="768240" y="4378320"/>
            <a:ext cx="5468400" cy="4252680"/>
          </a:xfrm>
          <a:prstGeom prst="rect">
            <a:avLst/>
          </a:prstGeom>
        </p:spPr>
        <p:txBody>
          <a:bodyPr lIns="95760" rIns="95760" tIns="50040" bIns="50040"/>
          <a:p>
            <a:endParaRPr b="0" lang="es-MX"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4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5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6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7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7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8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0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0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0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0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1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1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2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2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2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2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2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3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2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2400" spc="-1" strike="noStrike">
              <a:solidFill>
                <a:srgbClr val="000000"/>
              </a:solidFill>
              <a:latin typeface="Arial"/>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193680" y="6672240"/>
            <a:ext cx="961560" cy="188640"/>
          </a:xfrm>
          <a:prstGeom prst="rect">
            <a:avLst/>
          </a:prstGeom>
          <a:noFill/>
          <a:ln>
            <a:noFill/>
          </a:ln>
        </p:spPr>
        <p:style>
          <a:lnRef idx="0"/>
          <a:fillRef idx="0"/>
          <a:effectRef idx="0"/>
          <a:fontRef idx="minor"/>
        </p:style>
        <p:txBody>
          <a:bodyPr lIns="82080" rIns="82080" tIns="41040" bIns="41040" anchor="b"/>
          <a:p>
            <a:pPr>
              <a:lnSpc>
                <a:spcPct val="100000"/>
              </a:lnSpc>
            </a:pPr>
            <a:r>
              <a:rPr b="0" lang="es-MX" sz="700" spc="-1" strike="noStrike">
                <a:solidFill>
                  <a:srgbClr val="d3d3d3"/>
                </a:solidFill>
                <a:latin typeface="Arial"/>
                <a:ea typeface="ＭＳ Ｐゴシック"/>
              </a:rPr>
              <a:t>Presentation_ID</a:t>
            </a:r>
            <a:endParaRPr b="0" lang="es-MX" sz="700" spc="-1" strike="noStrike">
              <a:latin typeface="Arial"/>
            </a:endParaRPr>
          </a:p>
        </p:txBody>
      </p:sp>
      <p:sp>
        <p:nvSpPr>
          <p:cNvPr id="1" name="CustomShape 2" hidden="1"/>
          <p:cNvSpPr/>
          <p:nvPr/>
        </p:nvSpPr>
        <p:spPr>
          <a:xfrm>
            <a:off x="8387640" y="6626160"/>
            <a:ext cx="738360" cy="234720"/>
          </a:xfrm>
          <a:prstGeom prst="rect">
            <a:avLst/>
          </a:prstGeom>
          <a:noFill/>
          <a:ln>
            <a:noFill/>
          </a:ln>
        </p:spPr>
        <p:style>
          <a:lnRef idx="0"/>
          <a:fillRef idx="0"/>
          <a:effectRef idx="0"/>
          <a:fontRef idx="minor"/>
        </p:style>
        <p:txBody>
          <a:bodyPr wrap="none" lIns="82080" rIns="82080" tIns="41040" bIns="41040" anchor="b"/>
          <a:p>
            <a:pPr algn="r">
              <a:lnSpc>
                <a:spcPct val="100000"/>
              </a:lnSpc>
            </a:pPr>
            <a:fld id="{73A26D0D-81B4-47FD-B3D9-B0D951EF139A}" type="slidenum">
              <a:rPr b="0" lang="es-MX" sz="1000" spc="-1" strike="noStrike">
                <a:solidFill>
                  <a:srgbClr val="d3d3d3"/>
                </a:solidFill>
                <a:latin typeface="Arial"/>
                <a:ea typeface="ＭＳ Ｐゴシック"/>
              </a:rPr>
              <a:t>&lt;número&gt;</a:t>
            </a:fld>
            <a:endParaRPr b="0" lang="es-MX" sz="1000" spc="-1" strike="noStrike">
              <a:latin typeface="Arial"/>
            </a:endParaRPr>
          </a:p>
        </p:txBody>
      </p:sp>
      <p:sp>
        <p:nvSpPr>
          <p:cNvPr id="2" name="CustomShape 3" hidden="1"/>
          <p:cNvSpPr/>
          <p:nvPr/>
        </p:nvSpPr>
        <p:spPr>
          <a:xfrm>
            <a:off x="4254840" y="6672240"/>
            <a:ext cx="2510640" cy="188640"/>
          </a:xfrm>
          <a:prstGeom prst="rect">
            <a:avLst/>
          </a:prstGeom>
          <a:noFill/>
          <a:ln>
            <a:noFill/>
          </a:ln>
        </p:spPr>
        <p:style>
          <a:lnRef idx="0"/>
          <a:fillRef idx="0"/>
          <a:effectRef idx="0"/>
          <a:fontRef idx="minor"/>
        </p:style>
        <p:txBody>
          <a:bodyPr wrap="none" lIns="82080" rIns="82080" tIns="41040" bIns="41040" anchor="b" anchorCtr="1"/>
          <a:p>
            <a:pPr>
              <a:lnSpc>
                <a:spcPct val="100000"/>
              </a:lnSpc>
            </a:pPr>
            <a:r>
              <a:rPr b="0" lang="es-MX" sz="700" spc="-1" strike="noStrike">
                <a:solidFill>
                  <a:srgbClr val="d3d3d3"/>
                </a:solidFill>
                <a:latin typeface="Arial"/>
                <a:ea typeface="ＭＳ Ｐゴシック"/>
              </a:rPr>
              <a:t>© 2008 Cisco Systems, Inc. Todos los derechos reservados.</a:t>
            </a:r>
            <a:endParaRPr b="0" lang="es-MX" sz="700" spc="-1" strike="noStrike">
              <a:latin typeface="Arial"/>
            </a:endParaRPr>
          </a:p>
        </p:txBody>
      </p:sp>
      <p:sp>
        <p:nvSpPr>
          <p:cNvPr id="3" name="CustomShape 4" hidden="1"/>
          <p:cNvSpPr/>
          <p:nvPr/>
        </p:nvSpPr>
        <p:spPr>
          <a:xfrm>
            <a:off x="6908760" y="6671880"/>
            <a:ext cx="1480320" cy="189000"/>
          </a:xfrm>
          <a:prstGeom prst="rect">
            <a:avLst/>
          </a:prstGeom>
          <a:noFill/>
          <a:ln>
            <a:noFill/>
          </a:ln>
        </p:spPr>
        <p:style>
          <a:lnRef idx="0"/>
          <a:fillRef idx="0"/>
          <a:effectRef idx="0"/>
          <a:fontRef idx="minor"/>
        </p:style>
        <p:txBody>
          <a:bodyPr wrap="none" lIns="82080" rIns="82080" tIns="41040" bIns="41040" anchor="b"/>
          <a:p>
            <a:pPr>
              <a:lnSpc>
                <a:spcPct val="100000"/>
              </a:lnSpc>
            </a:pPr>
            <a:r>
              <a:rPr b="0" lang="es-MX" sz="700" spc="-1" strike="noStrike">
                <a:solidFill>
                  <a:srgbClr val="d3d3d3"/>
                </a:solidFill>
                <a:latin typeface="Arial"/>
                <a:ea typeface="ＭＳ Ｐゴシック"/>
              </a:rPr>
              <a:t>Información confidencial de Cisco</a:t>
            </a:r>
            <a:endParaRPr b="0" lang="es-MX" sz="700" spc="-1" strike="noStrike">
              <a:latin typeface="Arial"/>
            </a:endParaRPr>
          </a:p>
        </p:txBody>
      </p:sp>
      <p:pic>
        <p:nvPicPr>
          <p:cNvPr id="4" name="Picture 8" descr=""/>
          <p:cNvPicPr/>
          <p:nvPr/>
        </p:nvPicPr>
        <p:blipFill>
          <a:blip r:embed="rId2"/>
          <a:stretch/>
        </p:blipFill>
        <p:spPr>
          <a:xfrm>
            <a:off x="0" y="0"/>
            <a:ext cx="9143640" cy="340920"/>
          </a:xfrm>
          <a:prstGeom prst="rect">
            <a:avLst/>
          </a:prstGeom>
          <a:ln>
            <a:noFill/>
          </a:ln>
        </p:spPr>
      </p:pic>
      <p:pic>
        <p:nvPicPr>
          <p:cNvPr id="5" name="Picture 8" descr=""/>
          <p:cNvPicPr/>
          <p:nvPr/>
        </p:nvPicPr>
        <p:blipFill>
          <a:blip r:embed="rId3"/>
          <a:stretch/>
        </p:blipFill>
        <p:spPr>
          <a:xfrm>
            <a:off x="0" y="1911240"/>
            <a:ext cx="9143640" cy="2431800"/>
          </a:xfrm>
          <a:prstGeom prst="rect">
            <a:avLst/>
          </a:prstGeom>
          <a:ln>
            <a:noFill/>
          </a:ln>
        </p:spPr>
      </p:pic>
      <p:sp>
        <p:nvSpPr>
          <p:cNvPr id="6" name="CustomShape 5"/>
          <p:cNvSpPr/>
          <p:nvPr/>
        </p:nvSpPr>
        <p:spPr>
          <a:xfrm>
            <a:off x="4254840" y="6672240"/>
            <a:ext cx="2510640" cy="188640"/>
          </a:xfrm>
          <a:prstGeom prst="rect">
            <a:avLst/>
          </a:prstGeom>
          <a:noFill/>
          <a:ln>
            <a:noFill/>
          </a:ln>
        </p:spPr>
        <p:style>
          <a:lnRef idx="0"/>
          <a:fillRef idx="0"/>
          <a:effectRef idx="0"/>
          <a:fontRef idx="minor"/>
        </p:style>
        <p:txBody>
          <a:bodyPr wrap="none" lIns="82080" rIns="82080" tIns="41040" bIns="41040" anchor="b" anchorCtr="1"/>
          <a:p>
            <a:pPr>
              <a:lnSpc>
                <a:spcPct val="100000"/>
              </a:lnSpc>
            </a:pPr>
            <a:r>
              <a:rPr b="0" lang="es-MX" sz="700" spc="-1" strike="noStrike">
                <a:solidFill>
                  <a:srgbClr val="d3d3d3"/>
                </a:solidFill>
                <a:latin typeface="Arial"/>
                <a:ea typeface="ＭＳ Ｐゴシック"/>
              </a:rPr>
              <a:t>© 2008 Cisco Systems, Inc. Todos los derechos reservados.</a:t>
            </a:r>
            <a:endParaRPr b="0" lang="es-MX" sz="700" spc="-1" strike="noStrike">
              <a:latin typeface="Arial"/>
            </a:endParaRPr>
          </a:p>
        </p:txBody>
      </p:sp>
      <p:sp>
        <p:nvSpPr>
          <p:cNvPr id="7" name="CustomShape 6"/>
          <p:cNvSpPr/>
          <p:nvPr/>
        </p:nvSpPr>
        <p:spPr>
          <a:xfrm>
            <a:off x="6908760" y="6671880"/>
            <a:ext cx="1480320" cy="189000"/>
          </a:xfrm>
          <a:prstGeom prst="rect">
            <a:avLst/>
          </a:prstGeom>
          <a:noFill/>
          <a:ln>
            <a:noFill/>
          </a:ln>
        </p:spPr>
        <p:style>
          <a:lnRef idx="0"/>
          <a:fillRef idx="0"/>
          <a:effectRef idx="0"/>
          <a:fontRef idx="minor"/>
        </p:style>
        <p:txBody>
          <a:bodyPr wrap="none" lIns="82080" rIns="82080" tIns="41040" bIns="41040" anchor="b"/>
          <a:p>
            <a:pPr>
              <a:lnSpc>
                <a:spcPct val="100000"/>
              </a:lnSpc>
            </a:pPr>
            <a:r>
              <a:rPr b="0" lang="es-MX" sz="700" spc="-1" strike="noStrike">
                <a:solidFill>
                  <a:srgbClr val="d3d3d3"/>
                </a:solidFill>
                <a:latin typeface="Arial"/>
                <a:ea typeface="ＭＳ Ｐゴシック"/>
              </a:rPr>
              <a:t>Información confidencial de Cisco</a:t>
            </a:r>
            <a:endParaRPr b="0" lang="es-MX" sz="700" spc="-1" strike="noStrike">
              <a:latin typeface="Arial"/>
            </a:endParaRPr>
          </a:p>
        </p:txBody>
      </p:sp>
      <p:sp>
        <p:nvSpPr>
          <p:cNvPr id="8" name="CustomShape 7"/>
          <p:cNvSpPr/>
          <p:nvPr/>
        </p:nvSpPr>
        <p:spPr>
          <a:xfrm>
            <a:off x="193680" y="6672240"/>
            <a:ext cx="961560" cy="188640"/>
          </a:xfrm>
          <a:prstGeom prst="rect">
            <a:avLst/>
          </a:prstGeom>
          <a:noFill/>
          <a:ln>
            <a:noFill/>
          </a:ln>
        </p:spPr>
        <p:style>
          <a:lnRef idx="0"/>
          <a:fillRef idx="0"/>
          <a:effectRef idx="0"/>
          <a:fontRef idx="minor"/>
        </p:style>
        <p:txBody>
          <a:bodyPr lIns="82080" rIns="82080" tIns="41040" bIns="41040" anchor="b"/>
          <a:p>
            <a:pPr>
              <a:lnSpc>
                <a:spcPct val="100000"/>
              </a:lnSpc>
            </a:pPr>
            <a:r>
              <a:rPr b="0" lang="es-MX" sz="700" spc="-1" strike="noStrike">
                <a:solidFill>
                  <a:srgbClr val="d3d3d3"/>
                </a:solidFill>
                <a:latin typeface="Arial"/>
                <a:ea typeface="ＭＳ Ｐゴシック"/>
              </a:rPr>
              <a:t>Presentation_ID</a:t>
            </a:r>
            <a:endParaRPr b="0" lang="es-MX" sz="700" spc="-1" strike="noStrike">
              <a:latin typeface="Arial"/>
            </a:endParaRPr>
          </a:p>
        </p:txBody>
      </p:sp>
      <p:sp>
        <p:nvSpPr>
          <p:cNvPr id="9" name="CustomShape 8"/>
          <p:cNvSpPr/>
          <p:nvPr/>
        </p:nvSpPr>
        <p:spPr>
          <a:xfrm>
            <a:off x="8387640" y="6626160"/>
            <a:ext cx="738360" cy="234720"/>
          </a:xfrm>
          <a:prstGeom prst="rect">
            <a:avLst/>
          </a:prstGeom>
          <a:noFill/>
          <a:ln>
            <a:noFill/>
          </a:ln>
        </p:spPr>
        <p:style>
          <a:lnRef idx="0"/>
          <a:fillRef idx="0"/>
          <a:effectRef idx="0"/>
          <a:fontRef idx="minor"/>
        </p:style>
        <p:txBody>
          <a:bodyPr wrap="none" lIns="82080" rIns="82080" tIns="41040" bIns="41040" anchor="b"/>
          <a:p>
            <a:pPr algn="r">
              <a:lnSpc>
                <a:spcPct val="100000"/>
              </a:lnSpc>
            </a:pPr>
            <a:fld id="{1F58CB25-1D22-4A13-ABB1-181C3358401E}" type="slidenum">
              <a:rPr b="0" lang="es-MX" sz="1000" spc="-1" strike="noStrike">
                <a:solidFill>
                  <a:srgbClr val="d3d3d3"/>
                </a:solidFill>
                <a:latin typeface="Arial"/>
                <a:ea typeface="ＭＳ Ｐゴシック"/>
              </a:rPr>
              <a:t>&lt;número&gt;</a:t>
            </a:fld>
            <a:endParaRPr b="0" lang="es-MX" sz="1000" spc="-1" strike="noStrike">
              <a:latin typeface="Arial"/>
            </a:endParaRPr>
          </a:p>
        </p:txBody>
      </p:sp>
      <p:pic>
        <p:nvPicPr>
          <p:cNvPr id="10" name="Picture 331" descr=""/>
          <p:cNvPicPr/>
          <p:nvPr/>
        </p:nvPicPr>
        <p:blipFill>
          <a:blip r:embed="rId4"/>
          <a:stretch/>
        </p:blipFill>
        <p:spPr>
          <a:xfrm>
            <a:off x="5483160" y="5940360"/>
            <a:ext cx="3354120" cy="474480"/>
          </a:xfrm>
          <a:prstGeom prst="rect">
            <a:avLst/>
          </a:prstGeom>
          <a:ln>
            <a:noFill/>
          </a:ln>
        </p:spPr>
      </p:pic>
      <p:pic>
        <p:nvPicPr>
          <p:cNvPr id="11" name="Picture 333" descr=""/>
          <p:cNvPicPr/>
          <p:nvPr/>
        </p:nvPicPr>
        <p:blipFill>
          <a:blip r:embed="rId5"/>
          <a:stretch/>
        </p:blipFill>
        <p:spPr>
          <a:xfrm>
            <a:off x="246240" y="119160"/>
            <a:ext cx="1171080" cy="904680"/>
          </a:xfrm>
          <a:prstGeom prst="rect">
            <a:avLst/>
          </a:prstGeom>
          <a:ln>
            <a:noFill/>
          </a:ln>
        </p:spPr>
      </p:pic>
      <p:sp>
        <p:nvSpPr>
          <p:cNvPr id="12" name="PlaceHolder 9"/>
          <p:cNvSpPr>
            <a:spLocks noGrp="1"/>
          </p:cNvSpPr>
          <p:nvPr>
            <p:ph type="title"/>
          </p:nvPr>
        </p:nvSpPr>
        <p:spPr>
          <a:xfrm>
            <a:off x="311040" y="2671920"/>
            <a:ext cx="3768480" cy="829800"/>
          </a:xfrm>
          <a:prstGeom prst="rect">
            <a:avLst/>
          </a:prstGeom>
        </p:spPr>
        <p:txBody>
          <a:bodyPr lIns="82080" rIns="82080" tIns="41040" bIns="41040" anchor="ctr"/>
          <a:p>
            <a:pPr>
              <a:lnSpc>
                <a:spcPct val="100000"/>
              </a:lnSpc>
            </a:pPr>
            <a:r>
              <a:rPr b="0" lang="en-US" sz="3000" spc="-1" strike="noStrike">
                <a:solidFill>
                  <a:srgbClr val="ffffff"/>
                </a:solidFill>
                <a:latin typeface="Arial"/>
                <a:ea typeface="ＭＳ Ｐゴシック"/>
              </a:rPr>
              <a:t>Click to edit Master title style</a:t>
            </a:r>
            <a:endParaRPr b="0" lang="en-US" sz="3000" spc="-1" strike="noStrike">
              <a:solidFill>
                <a:srgbClr val="000000"/>
              </a:solidFill>
              <a:latin typeface="Arial"/>
            </a:endParaRPr>
          </a:p>
        </p:txBody>
      </p:sp>
      <p:sp>
        <p:nvSpPr>
          <p:cNvPr id="13"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Pulse para editar el formato de esquema del texto</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Segundo nivel del esquema</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Tercer nivel del esquema</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Cuarto nivel del esquema</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Quinto nivel del esquema</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Sexto nivel del esquema</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Séptimo nivel del esquema</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CustomShape 1"/>
          <p:cNvSpPr/>
          <p:nvPr/>
        </p:nvSpPr>
        <p:spPr>
          <a:xfrm>
            <a:off x="193680" y="6672240"/>
            <a:ext cx="961560" cy="188640"/>
          </a:xfrm>
          <a:prstGeom prst="rect">
            <a:avLst/>
          </a:prstGeom>
          <a:noFill/>
          <a:ln>
            <a:noFill/>
          </a:ln>
        </p:spPr>
        <p:style>
          <a:lnRef idx="0"/>
          <a:fillRef idx="0"/>
          <a:effectRef idx="0"/>
          <a:fontRef idx="minor"/>
        </p:style>
        <p:txBody>
          <a:bodyPr lIns="82080" rIns="82080" tIns="41040" bIns="41040" anchor="b"/>
          <a:p>
            <a:pPr>
              <a:lnSpc>
                <a:spcPct val="100000"/>
              </a:lnSpc>
            </a:pPr>
            <a:r>
              <a:rPr b="0" lang="es-MX" sz="700" spc="-1" strike="noStrike">
                <a:solidFill>
                  <a:srgbClr val="d3d3d3"/>
                </a:solidFill>
                <a:latin typeface="Arial"/>
                <a:ea typeface="ＭＳ Ｐゴシック"/>
              </a:rPr>
              <a:t>Presentation_ID</a:t>
            </a:r>
            <a:endParaRPr b="0" lang="es-MX" sz="700" spc="-1" strike="noStrike">
              <a:latin typeface="Arial"/>
            </a:endParaRPr>
          </a:p>
        </p:txBody>
      </p:sp>
      <p:sp>
        <p:nvSpPr>
          <p:cNvPr id="51" name="CustomShape 2"/>
          <p:cNvSpPr/>
          <p:nvPr/>
        </p:nvSpPr>
        <p:spPr>
          <a:xfrm>
            <a:off x="8387640" y="6626160"/>
            <a:ext cx="738360" cy="234720"/>
          </a:xfrm>
          <a:prstGeom prst="rect">
            <a:avLst/>
          </a:prstGeom>
          <a:noFill/>
          <a:ln>
            <a:noFill/>
          </a:ln>
        </p:spPr>
        <p:style>
          <a:lnRef idx="0"/>
          <a:fillRef idx="0"/>
          <a:effectRef idx="0"/>
          <a:fontRef idx="minor"/>
        </p:style>
        <p:txBody>
          <a:bodyPr wrap="none" lIns="82080" rIns="82080" tIns="41040" bIns="41040" anchor="b"/>
          <a:p>
            <a:pPr algn="r">
              <a:lnSpc>
                <a:spcPct val="100000"/>
              </a:lnSpc>
            </a:pPr>
            <a:fld id="{5AA6D539-9D0D-4AC1-A5F9-FA3E3A3DE954}" type="slidenum">
              <a:rPr b="0" lang="es-MX" sz="1000" spc="-1" strike="noStrike">
                <a:solidFill>
                  <a:srgbClr val="d3d3d3"/>
                </a:solidFill>
                <a:latin typeface="Arial"/>
                <a:ea typeface="ＭＳ Ｐゴシック"/>
              </a:rPr>
              <a:t>1</a:t>
            </a:fld>
            <a:endParaRPr b="0" lang="es-MX" sz="1000" spc="-1" strike="noStrike">
              <a:latin typeface="Arial"/>
            </a:endParaRPr>
          </a:p>
        </p:txBody>
      </p:sp>
      <p:sp>
        <p:nvSpPr>
          <p:cNvPr id="52" name="CustomShape 3"/>
          <p:cNvSpPr/>
          <p:nvPr/>
        </p:nvSpPr>
        <p:spPr>
          <a:xfrm>
            <a:off x="4254840" y="6672240"/>
            <a:ext cx="2510640" cy="188640"/>
          </a:xfrm>
          <a:prstGeom prst="rect">
            <a:avLst/>
          </a:prstGeom>
          <a:noFill/>
          <a:ln>
            <a:noFill/>
          </a:ln>
        </p:spPr>
        <p:style>
          <a:lnRef idx="0"/>
          <a:fillRef idx="0"/>
          <a:effectRef idx="0"/>
          <a:fontRef idx="minor"/>
        </p:style>
        <p:txBody>
          <a:bodyPr wrap="none" lIns="82080" rIns="82080" tIns="41040" bIns="41040" anchor="b" anchorCtr="1"/>
          <a:p>
            <a:pPr>
              <a:lnSpc>
                <a:spcPct val="100000"/>
              </a:lnSpc>
            </a:pPr>
            <a:r>
              <a:rPr b="0" lang="es-MX" sz="700" spc="-1" strike="noStrike">
                <a:solidFill>
                  <a:srgbClr val="d3d3d3"/>
                </a:solidFill>
                <a:latin typeface="Arial"/>
                <a:ea typeface="ＭＳ Ｐゴシック"/>
              </a:rPr>
              <a:t>© 2008 Cisco Systems, Inc. Todos los derechos reservados.</a:t>
            </a:r>
            <a:endParaRPr b="0" lang="es-MX" sz="700" spc="-1" strike="noStrike">
              <a:latin typeface="Arial"/>
            </a:endParaRPr>
          </a:p>
        </p:txBody>
      </p:sp>
      <p:sp>
        <p:nvSpPr>
          <p:cNvPr id="53" name="CustomShape 4"/>
          <p:cNvSpPr/>
          <p:nvPr/>
        </p:nvSpPr>
        <p:spPr>
          <a:xfrm>
            <a:off x="6908760" y="6671880"/>
            <a:ext cx="1480320" cy="189000"/>
          </a:xfrm>
          <a:prstGeom prst="rect">
            <a:avLst/>
          </a:prstGeom>
          <a:noFill/>
          <a:ln>
            <a:noFill/>
          </a:ln>
        </p:spPr>
        <p:style>
          <a:lnRef idx="0"/>
          <a:fillRef idx="0"/>
          <a:effectRef idx="0"/>
          <a:fontRef idx="minor"/>
        </p:style>
        <p:txBody>
          <a:bodyPr wrap="none" lIns="82080" rIns="82080" tIns="41040" bIns="41040" anchor="b"/>
          <a:p>
            <a:pPr>
              <a:lnSpc>
                <a:spcPct val="100000"/>
              </a:lnSpc>
            </a:pPr>
            <a:r>
              <a:rPr b="0" lang="es-MX" sz="700" spc="-1" strike="noStrike">
                <a:solidFill>
                  <a:srgbClr val="d3d3d3"/>
                </a:solidFill>
                <a:latin typeface="Arial"/>
                <a:ea typeface="ＭＳ Ｐゴシック"/>
              </a:rPr>
              <a:t>Información confidencial de Cisco</a:t>
            </a:r>
            <a:endParaRPr b="0" lang="es-MX" sz="700" spc="-1" strike="noStrike">
              <a:latin typeface="Arial"/>
            </a:endParaRPr>
          </a:p>
        </p:txBody>
      </p:sp>
      <p:pic>
        <p:nvPicPr>
          <p:cNvPr id="54" name="Picture 8" descr=""/>
          <p:cNvPicPr/>
          <p:nvPr/>
        </p:nvPicPr>
        <p:blipFill>
          <a:blip r:embed="rId2"/>
          <a:stretch/>
        </p:blipFill>
        <p:spPr>
          <a:xfrm>
            <a:off x="0" y="0"/>
            <a:ext cx="9143640" cy="340920"/>
          </a:xfrm>
          <a:prstGeom prst="rect">
            <a:avLst/>
          </a:prstGeom>
          <a:ln>
            <a:noFill/>
          </a:ln>
        </p:spPr>
      </p:pic>
      <p:sp>
        <p:nvSpPr>
          <p:cNvPr id="55" name="PlaceHolder 5"/>
          <p:cNvSpPr>
            <a:spLocks noGrp="1"/>
          </p:cNvSpPr>
          <p:nvPr>
            <p:ph type="title"/>
          </p:nvPr>
        </p:nvSpPr>
        <p:spPr>
          <a:xfrm>
            <a:off x="457200" y="273600"/>
            <a:ext cx="8229240" cy="1144800"/>
          </a:xfrm>
          <a:prstGeom prst="rect">
            <a:avLst/>
          </a:prstGeom>
        </p:spPr>
        <p:txBody>
          <a:bodyPr lIns="0" rIns="0" tIns="0" bIns="0" anchor="ctr"/>
          <a:p>
            <a:pPr algn="ctr"/>
            <a:r>
              <a:rPr b="0" lang="en-US" sz="2400" spc="-1" strike="noStrike">
                <a:solidFill>
                  <a:srgbClr val="000000"/>
                </a:solidFill>
                <a:latin typeface="Arial"/>
              </a:rPr>
              <a:t>Pulse para editar el formato del texto de título</a:t>
            </a:r>
            <a:endParaRPr b="0" lang="en-US" sz="2400" spc="-1" strike="noStrike">
              <a:solidFill>
                <a:srgbClr val="000000"/>
              </a:solidFill>
              <a:latin typeface="Arial"/>
            </a:endParaRPr>
          </a:p>
        </p:txBody>
      </p:sp>
      <p:sp>
        <p:nvSpPr>
          <p:cNvPr id="56"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Pulse para editar el formato de esquema del texto</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Segundo nivel del esquema</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Tercer nivel del esquema</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Cuarto nivel del esquema</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Quinto nivel del esquema</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Sexto nivel del esquema</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Séptimo nivel del esquema</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CustomShape 1"/>
          <p:cNvSpPr/>
          <p:nvPr/>
        </p:nvSpPr>
        <p:spPr>
          <a:xfrm>
            <a:off x="193680" y="6672240"/>
            <a:ext cx="961560" cy="188640"/>
          </a:xfrm>
          <a:prstGeom prst="rect">
            <a:avLst/>
          </a:prstGeom>
          <a:noFill/>
          <a:ln>
            <a:noFill/>
          </a:ln>
        </p:spPr>
        <p:style>
          <a:lnRef idx="0"/>
          <a:fillRef idx="0"/>
          <a:effectRef idx="0"/>
          <a:fontRef idx="minor"/>
        </p:style>
        <p:txBody>
          <a:bodyPr lIns="82080" rIns="82080" tIns="41040" bIns="41040" anchor="b"/>
          <a:p>
            <a:pPr>
              <a:lnSpc>
                <a:spcPct val="100000"/>
              </a:lnSpc>
            </a:pPr>
            <a:r>
              <a:rPr b="0" lang="es-MX" sz="700" spc="-1" strike="noStrike">
                <a:solidFill>
                  <a:srgbClr val="d3d3d3"/>
                </a:solidFill>
                <a:latin typeface="Arial"/>
                <a:ea typeface="ＭＳ Ｐゴシック"/>
              </a:rPr>
              <a:t>Presentation_ID</a:t>
            </a:r>
            <a:endParaRPr b="0" lang="es-MX" sz="700" spc="-1" strike="noStrike">
              <a:latin typeface="Arial"/>
            </a:endParaRPr>
          </a:p>
        </p:txBody>
      </p:sp>
      <p:sp>
        <p:nvSpPr>
          <p:cNvPr id="94" name="CustomShape 2"/>
          <p:cNvSpPr/>
          <p:nvPr/>
        </p:nvSpPr>
        <p:spPr>
          <a:xfrm>
            <a:off x="8387640" y="6626160"/>
            <a:ext cx="738360" cy="234720"/>
          </a:xfrm>
          <a:prstGeom prst="rect">
            <a:avLst/>
          </a:prstGeom>
          <a:noFill/>
          <a:ln>
            <a:noFill/>
          </a:ln>
        </p:spPr>
        <p:style>
          <a:lnRef idx="0"/>
          <a:fillRef idx="0"/>
          <a:effectRef idx="0"/>
          <a:fontRef idx="minor"/>
        </p:style>
        <p:txBody>
          <a:bodyPr wrap="none" lIns="82080" rIns="82080" tIns="41040" bIns="41040" anchor="b"/>
          <a:p>
            <a:pPr algn="r">
              <a:lnSpc>
                <a:spcPct val="100000"/>
              </a:lnSpc>
            </a:pPr>
            <a:fld id="{582B8FD7-BE23-47AD-9A72-A67EDFA83CA2}" type="slidenum">
              <a:rPr b="0" lang="es-MX" sz="1000" spc="-1" strike="noStrike">
                <a:solidFill>
                  <a:srgbClr val="d3d3d3"/>
                </a:solidFill>
                <a:latin typeface="Arial"/>
                <a:ea typeface="ＭＳ Ｐゴシック"/>
              </a:rPr>
              <a:t>1</a:t>
            </a:fld>
            <a:endParaRPr b="0" lang="es-MX" sz="1000" spc="-1" strike="noStrike">
              <a:latin typeface="Arial"/>
            </a:endParaRPr>
          </a:p>
        </p:txBody>
      </p:sp>
      <p:sp>
        <p:nvSpPr>
          <p:cNvPr id="95" name="CustomShape 3"/>
          <p:cNvSpPr/>
          <p:nvPr/>
        </p:nvSpPr>
        <p:spPr>
          <a:xfrm>
            <a:off x="4254840" y="6672240"/>
            <a:ext cx="2510640" cy="188640"/>
          </a:xfrm>
          <a:prstGeom prst="rect">
            <a:avLst/>
          </a:prstGeom>
          <a:noFill/>
          <a:ln>
            <a:noFill/>
          </a:ln>
        </p:spPr>
        <p:style>
          <a:lnRef idx="0"/>
          <a:fillRef idx="0"/>
          <a:effectRef idx="0"/>
          <a:fontRef idx="minor"/>
        </p:style>
        <p:txBody>
          <a:bodyPr wrap="none" lIns="82080" rIns="82080" tIns="41040" bIns="41040" anchor="b" anchorCtr="1"/>
          <a:p>
            <a:pPr>
              <a:lnSpc>
                <a:spcPct val="100000"/>
              </a:lnSpc>
            </a:pPr>
            <a:r>
              <a:rPr b="0" lang="es-MX" sz="700" spc="-1" strike="noStrike">
                <a:solidFill>
                  <a:srgbClr val="d3d3d3"/>
                </a:solidFill>
                <a:latin typeface="Arial"/>
                <a:ea typeface="ＭＳ Ｐゴシック"/>
              </a:rPr>
              <a:t>© 2008 Cisco Systems, Inc. Todos los derechos reservados.</a:t>
            </a:r>
            <a:endParaRPr b="0" lang="es-MX" sz="700" spc="-1" strike="noStrike">
              <a:latin typeface="Arial"/>
            </a:endParaRPr>
          </a:p>
        </p:txBody>
      </p:sp>
      <p:sp>
        <p:nvSpPr>
          <p:cNvPr id="96" name="CustomShape 4"/>
          <p:cNvSpPr/>
          <p:nvPr/>
        </p:nvSpPr>
        <p:spPr>
          <a:xfrm>
            <a:off x="6908760" y="6671880"/>
            <a:ext cx="1480320" cy="189000"/>
          </a:xfrm>
          <a:prstGeom prst="rect">
            <a:avLst/>
          </a:prstGeom>
          <a:noFill/>
          <a:ln>
            <a:noFill/>
          </a:ln>
        </p:spPr>
        <p:style>
          <a:lnRef idx="0"/>
          <a:fillRef idx="0"/>
          <a:effectRef idx="0"/>
          <a:fontRef idx="minor"/>
        </p:style>
        <p:txBody>
          <a:bodyPr wrap="none" lIns="82080" rIns="82080" tIns="41040" bIns="41040" anchor="b"/>
          <a:p>
            <a:pPr>
              <a:lnSpc>
                <a:spcPct val="100000"/>
              </a:lnSpc>
            </a:pPr>
            <a:r>
              <a:rPr b="0" lang="es-MX" sz="700" spc="-1" strike="noStrike">
                <a:solidFill>
                  <a:srgbClr val="d3d3d3"/>
                </a:solidFill>
                <a:latin typeface="Arial"/>
                <a:ea typeface="ＭＳ Ｐゴシック"/>
              </a:rPr>
              <a:t>Información confidencial de Cisco</a:t>
            </a:r>
            <a:endParaRPr b="0" lang="es-MX" sz="700" spc="-1" strike="noStrike">
              <a:latin typeface="Arial"/>
            </a:endParaRPr>
          </a:p>
        </p:txBody>
      </p:sp>
      <p:pic>
        <p:nvPicPr>
          <p:cNvPr id="97" name="Picture 8" descr=""/>
          <p:cNvPicPr/>
          <p:nvPr/>
        </p:nvPicPr>
        <p:blipFill>
          <a:blip r:embed="rId2"/>
          <a:stretch/>
        </p:blipFill>
        <p:spPr>
          <a:xfrm>
            <a:off x="0" y="0"/>
            <a:ext cx="9143640" cy="340920"/>
          </a:xfrm>
          <a:prstGeom prst="rect">
            <a:avLst/>
          </a:prstGeom>
          <a:ln>
            <a:noFill/>
          </a:ln>
        </p:spPr>
      </p:pic>
      <p:sp>
        <p:nvSpPr>
          <p:cNvPr id="98" name="PlaceHolder 5"/>
          <p:cNvSpPr>
            <a:spLocks noGrp="1"/>
          </p:cNvSpPr>
          <p:nvPr>
            <p:ph type="title"/>
          </p:nvPr>
        </p:nvSpPr>
        <p:spPr>
          <a:xfrm>
            <a:off x="194040" y="394560"/>
            <a:ext cx="8771760" cy="837720"/>
          </a:xfrm>
          <a:prstGeom prst="rect">
            <a:avLst/>
          </a:prstGeom>
        </p:spPr>
        <p:txBody>
          <a:bodyPr lIns="82080" rIns="82080" tIns="41040" bIns="41040" anchor="b"/>
          <a:p>
            <a:pPr>
              <a:lnSpc>
                <a:spcPct val="90000"/>
              </a:lnSpc>
            </a:pPr>
            <a:r>
              <a:rPr b="1" lang="en-US" sz="3200" spc="-1" strike="noStrike">
                <a:solidFill>
                  <a:srgbClr val="708ca1"/>
                </a:solidFill>
                <a:latin typeface="Arial"/>
                <a:ea typeface="ＭＳ Ｐゴシック"/>
              </a:rPr>
              <a:t>Click to edit Master title style</a:t>
            </a:r>
            <a:endParaRPr b="0" lang="en-US" sz="3200" spc="-1" strike="noStrike">
              <a:solidFill>
                <a:srgbClr val="000000"/>
              </a:solidFill>
              <a:latin typeface="Arial"/>
            </a:endParaRPr>
          </a:p>
        </p:txBody>
      </p:sp>
      <p:sp>
        <p:nvSpPr>
          <p:cNvPr id="99" name="PlaceHolder 6"/>
          <p:cNvSpPr>
            <a:spLocks noGrp="1"/>
          </p:cNvSpPr>
          <p:nvPr>
            <p:ph type="body"/>
          </p:nvPr>
        </p:nvSpPr>
        <p:spPr>
          <a:xfrm>
            <a:off x="213120" y="1539360"/>
            <a:ext cx="8733240" cy="4925880"/>
          </a:xfrm>
          <a:prstGeom prst="rect">
            <a:avLst/>
          </a:prstGeom>
        </p:spPr>
        <p:txBody>
          <a:bodyPr lIns="82080" rIns="82080" tIns="41040" bIns="41040"/>
          <a:p>
            <a:pPr marL="236520" indent="-236160">
              <a:lnSpc>
                <a:spcPct val="100000"/>
              </a:lnSpc>
              <a:spcBef>
                <a:spcPts val="1199"/>
              </a:spcBef>
              <a:buClr>
                <a:srgbClr val="708ca1"/>
              </a:buClr>
              <a:buFont typeface="Wingdings" charset="2"/>
              <a:buChar char=""/>
            </a:pPr>
            <a:r>
              <a:rPr b="0" lang="en-US" sz="2400" spc="-1" strike="noStrike">
                <a:solidFill>
                  <a:srgbClr val="000000"/>
                </a:solidFill>
                <a:latin typeface="Arial"/>
                <a:ea typeface="ＭＳ Ｐゴシック"/>
              </a:rPr>
              <a:t>Click to edit Master text styles</a:t>
            </a:r>
            <a:endParaRPr b="0" lang="en-US" sz="2400" spc="-1" strike="noStrike">
              <a:solidFill>
                <a:srgbClr val="000000"/>
              </a:solidFill>
              <a:latin typeface="Arial"/>
            </a:endParaRPr>
          </a:p>
          <a:p>
            <a:pPr lvl="1" marL="457200" indent="-228240">
              <a:lnSpc>
                <a:spcPct val="100000"/>
              </a:lnSpc>
              <a:spcBef>
                <a:spcPts val="700"/>
              </a:spcBef>
              <a:buClr>
                <a:srgbClr val="708ca1"/>
              </a:buClr>
              <a:buFont typeface="Arial"/>
              <a:buChar char="•"/>
            </a:pPr>
            <a:r>
              <a:rPr b="0" lang="en-US" sz="2000" spc="-1" strike="noStrike">
                <a:solidFill>
                  <a:srgbClr val="000000"/>
                </a:solidFill>
                <a:latin typeface="Arial"/>
                <a:ea typeface="ＭＳ Ｐゴシック"/>
              </a:rPr>
              <a:t>Second level</a:t>
            </a:r>
            <a:endParaRPr b="0" lang="en-US" sz="2000" spc="-1" strike="noStrike">
              <a:solidFill>
                <a:srgbClr val="000000"/>
              </a:solidFill>
              <a:latin typeface="Arial"/>
            </a:endParaRPr>
          </a:p>
          <a:p>
            <a:r>
              <a:rPr b="0" lang="en-US" sz="2000" spc="-1" strike="noStrike">
                <a:solidFill>
                  <a:srgbClr val="000000"/>
                </a:solidFill>
                <a:latin typeface="Arial"/>
                <a:ea typeface="ＭＳ Ｐゴシック"/>
              </a:rPr>
              <a:t>Third level</a:t>
            </a:r>
            <a:endParaRPr b="0" lang="en-US" sz="2000" spc="-1" strike="noStrike">
              <a:solidFill>
                <a:srgbClr val="000000"/>
              </a:solidFill>
              <a:latin typeface="Arial"/>
            </a:endParaRPr>
          </a:p>
          <a:p>
            <a:r>
              <a:rPr b="0" lang="en-US" sz="2000" spc="-1" strike="noStrike">
                <a:solidFill>
                  <a:srgbClr val="000000"/>
                </a:solidFill>
                <a:latin typeface="Arial"/>
                <a:ea typeface="ＭＳ Ｐゴシック"/>
              </a:rPr>
              <a:t>Fourth level</a:t>
            </a:r>
            <a:endParaRPr b="0" lang="en-US" sz="2000" spc="-1" strike="noStrike">
              <a:solidFill>
                <a:srgbClr val="000000"/>
              </a:solidFill>
              <a:latin typeface="Arial"/>
            </a:endParaRPr>
          </a:p>
          <a:p>
            <a:r>
              <a:rPr b="0" lang="en-US" sz="2000" spc="-1" strike="noStrike">
                <a:solidFill>
                  <a:srgbClr val="000000"/>
                </a:solidFill>
                <a:latin typeface="Arial"/>
                <a:ea typeface="ＭＳ Ｐゴシック"/>
              </a:rPr>
              <a:t>Fifth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5.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5.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25.xml"/><Relationship Id="rId6"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slideLayout" Target="../slideLayouts/slideLayout25.xml"/><Relationship Id="rId6"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slideLayout" Target="../slideLayouts/slideLayout25.xml"/><Relationship Id="rId6"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5.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slideLayout" Target="../slideLayouts/slideLayout25.xml"/><Relationship Id="rId6"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3.xml"/><Relationship Id="rId3"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3.xml"/><Relationship Id="rId3" Type="http://schemas.openxmlformats.org/officeDocument/2006/relationships/notesSlide" Target="../notesSlides/notesSlide5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s://www.netacad.com/group/communities/community-home" TargetMode="External"/><Relationship Id="rId2" Type="http://schemas.openxmlformats.org/officeDocument/2006/relationships/hyperlink" Target="https://www.netacad.com/group/communities/ccna-blog" TargetMode="External"/><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24320" y="800280"/>
            <a:ext cx="6787800" cy="1008720"/>
          </a:xfrm>
          <a:prstGeom prst="rect">
            <a:avLst/>
          </a:prstGeom>
          <a:noFill/>
          <a:ln>
            <a:noFill/>
          </a:ln>
        </p:spPr>
        <p:style>
          <a:lnRef idx="0"/>
          <a:fillRef idx="0"/>
          <a:effectRef idx="0"/>
          <a:fontRef idx="minor"/>
        </p:style>
      </p:sp>
      <p:sp>
        <p:nvSpPr>
          <p:cNvPr id="142" name="TextShape 2"/>
          <p:cNvSpPr txBox="1"/>
          <p:nvPr/>
        </p:nvSpPr>
        <p:spPr>
          <a:xfrm>
            <a:off x="311040" y="2671920"/>
            <a:ext cx="3961080" cy="829800"/>
          </a:xfrm>
          <a:prstGeom prst="rect">
            <a:avLst/>
          </a:prstGeom>
          <a:noFill/>
          <a:ln>
            <a:noFill/>
          </a:ln>
        </p:spPr>
        <p:txBody>
          <a:bodyPr lIns="82080" rIns="82080" tIns="41040" bIns="41040" anchor="ctr"/>
          <a:p>
            <a:pPr>
              <a:lnSpc>
                <a:spcPct val="100000"/>
              </a:lnSpc>
            </a:pPr>
            <a:r>
              <a:rPr b="0" lang="en-US" sz="2400" spc="-1" strike="noStrike">
                <a:solidFill>
                  <a:srgbClr val="ffffff"/>
                </a:solidFill>
                <a:latin typeface="Arial"/>
                <a:ea typeface="ＭＳ Ｐゴシック"/>
              </a:rPr>
              <a:t>Materiales para el instructor</a:t>
            </a:r>
            <a:br/>
            <a:r>
              <a:rPr b="0" lang="en-US" sz="2400" spc="-1" strike="noStrike">
                <a:solidFill>
                  <a:srgbClr val="ffffff"/>
                </a:solidFill>
                <a:latin typeface="Arial"/>
                <a:ea typeface="ＭＳ Ｐゴシック"/>
              </a:rPr>
              <a:t>Capítulo 5: Configuración de un switch</a:t>
            </a:r>
            <a:endParaRPr b="0" lang="en-US" sz="2400" spc="-1" strike="noStrike">
              <a:solidFill>
                <a:srgbClr val="000000"/>
              </a:solidFill>
              <a:latin typeface="Arial"/>
            </a:endParaRPr>
          </a:p>
        </p:txBody>
      </p:sp>
      <p:sp>
        <p:nvSpPr>
          <p:cNvPr id="143" name="TextShape 3"/>
          <p:cNvSpPr txBox="1"/>
          <p:nvPr/>
        </p:nvSpPr>
        <p:spPr>
          <a:xfrm>
            <a:off x="311040" y="4672080"/>
            <a:ext cx="4824360" cy="981720"/>
          </a:xfrm>
          <a:prstGeom prst="rect">
            <a:avLst/>
          </a:prstGeom>
          <a:noFill/>
          <a:ln>
            <a:noFill/>
          </a:ln>
        </p:spPr>
        <p:txBody>
          <a:bodyPr lIns="82080" rIns="82080" tIns="41040" bIns="41040"/>
          <a:p>
            <a:pPr>
              <a:lnSpc>
                <a:spcPct val="100000"/>
              </a:lnSpc>
              <a:spcBef>
                <a:spcPts val="1001"/>
              </a:spcBef>
            </a:pPr>
            <a:r>
              <a:rPr b="1" lang="es-MX" sz="2000" spc="-1" strike="noStrike">
                <a:solidFill>
                  <a:srgbClr val="000000"/>
                </a:solidFill>
                <a:latin typeface="Arial"/>
                <a:ea typeface="ＭＳ Ｐゴシック"/>
              </a:rPr>
              <a:t>CCNA Routing and Switching</a:t>
            </a:r>
            <a:endParaRPr b="0" lang="es-MX" sz="2000" spc="-1" strike="noStrike">
              <a:latin typeface="Arial"/>
            </a:endParaRPr>
          </a:p>
          <a:p>
            <a:pPr>
              <a:lnSpc>
                <a:spcPct val="100000"/>
              </a:lnSpc>
              <a:spcBef>
                <a:spcPts val="1001"/>
              </a:spcBef>
            </a:pPr>
            <a:r>
              <a:rPr b="1" lang="es-MX" sz="2000" spc="-1" strike="noStrike">
                <a:solidFill>
                  <a:srgbClr val="000000"/>
                </a:solidFill>
                <a:latin typeface="Arial"/>
                <a:ea typeface="ＭＳ Ｐゴシック"/>
              </a:rPr>
              <a:t>Routing and Switching Essentials v6.0</a:t>
            </a:r>
            <a:endParaRPr b="0" lang="es-MX" sz="2000" spc="-1" strike="noStrike">
              <a:latin typeface="Arial"/>
            </a:endParaRPr>
          </a:p>
          <a:p>
            <a:pPr>
              <a:lnSpc>
                <a:spcPct val="90000"/>
              </a:lnSpc>
              <a:spcBef>
                <a:spcPts val="1001"/>
              </a:spcBef>
            </a:pPr>
            <a:endParaRPr b="0" lang="es-MX" sz="2000" spc="-1" strike="noStrike">
              <a:latin typeface="Arial"/>
            </a:endParaRPr>
          </a:p>
        </p:txBody>
      </p:sp>
    </p:spTree>
  </p:cSld>
  <p:transition>
    <p:wipe dir="r"/>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61" name="CustomShape 1"/>
          <p:cNvSpPr/>
          <p:nvPr/>
        </p:nvSpPr>
        <p:spPr>
          <a:xfrm>
            <a:off x="0" y="0"/>
            <a:ext cx="9143640" cy="685440"/>
          </a:xfrm>
          <a:prstGeom prst="rect">
            <a:avLst/>
          </a:prstGeom>
          <a:solidFill>
            <a:srgbClr val="ffffff"/>
          </a:solidFill>
          <a:ln>
            <a:noFill/>
          </a:ln>
        </p:spPr>
        <p:style>
          <a:lnRef idx="0"/>
          <a:fillRef idx="0"/>
          <a:effectRef idx="0"/>
          <a:fontRef idx="minor"/>
        </p:style>
      </p:sp>
      <p:pic>
        <p:nvPicPr>
          <p:cNvPr id="162" name="Picture 100" descr=""/>
          <p:cNvPicPr/>
          <p:nvPr/>
        </p:nvPicPr>
        <p:blipFill>
          <a:blip r:embed="rId1"/>
          <a:stretch/>
        </p:blipFill>
        <p:spPr>
          <a:xfrm>
            <a:off x="1508040" y="2741760"/>
            <a:ext cx="6097320" cy="891720"/>
          </a:xfrm>
          <a:prstGeom prst="rect">
            <a:avLst/>
          </a:prstGeom>
          <a:ln>
            <a:noFill/>
          </a:ln>
        </p:spPr>
      </p:pic>
    </p:spTree>
  </p:cSld>
  <p:transition>
    <p:wipe dir="r"/>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311040" y="2263680"/>
            <a:ext cx="3853080" cy="1480680"/>
          </a:xfrm>
          <a:prstGeom prst="rect">
            <a:avLst/>
          </a:prstGeom>
          <a:noFill/>
          <a:ln>
            <a:noFill/>
          </a:ln>
        </p:spPr>
        <p:txBody>
          <a:bodyPr lIns="82080" rIns="82080" tIns="41040" bIns="41040" anchor="ctr"/>
          <a:p>
            <a:pPr>
              <a:lnSpc>
                <a:spcPct val="100000"/>
              </a:lnSpc>
            </a:pPr>
            <a:r>
              <a:rPr b="0" lang="en-US" sz="2400" spc="-1" strike="noStrike">
                <a:solidFill>
                  <a:srgbClr val="ffffff"/>
                </a:solidFill>
                <a:latin typeface="Arial"/>
                <a:ea typeface="ＭＳ Ｐゴシック"/>
              </a:rPr>
              <a:t>Capítulo 5: Configuración de un switch</a:t>
            </a:r>
            <a:endParaRPr b="0" lang="en-US" sz="2400" spc="-1" strike="noStrike">
              <a:solidFill>
                <a:srgbClr val="000000"/>
              </a:solidFill>
              <a:latin typeface="Arial"/>
            </a:endParaRPr>
          </a:p>
        </p:txBody>
      </p:sp>
      <p:sp>
        <p:nvSpPr>
          <p:cNvPr id="164" name="TextShape 2"/>
          <p:cNvSpPr txBox="1"/>
          <p:nvPr/>
        </p:nvSpPr>
        <p:spPr>
          <a:xfrm>
            <a:off x="311040" y="4672080"/>
            <a:ext cx="6787800" cy="658440"/>
          </a:xfrm>
          <a:prstGeom prst="rect">
            <a:avLst/>
          </a:prstGeom>
          <a:noFill/>
          <a:ln>
            <a:noFill/>
          </a:ln>
        </p:spPr>
        <p:txBody>
          <a:bodyPr lIns="82080" rIns="82080" tIns="41040" bIns="41040"/>
          <a:p>
            <a:pPr>
              <a:lnSpc>
                <a:spcPct val="100000"/>
              </a:lnSpc>
              <a:spcBef>
                <a:spcPts val="1001"/>
              </a:spcBef>
            </a:pPr>
            <a:r>
              <a:rPr b="1" lang="es-MX" sz="2000" spc="-1" strike="noStrike">
                <a:solidFill>
                  <a:srgbClr val="000000"/>
                </a:solidFill>
                <a:latin typeface="Arial"/>
                <a:ea typeface="ＭＳ Ｐゴシック"/>
              </a:rPr>
              <a:t>Routing and Switching Essentials v6.0</a:t>
            </a:r>
            <a:endParaRPr b="0" lang="es-MX" sz="2000" spc="-1" strike="noStrike">
              <a:latin typeface="Arial"/>
            </a:endParaRPr>
          </a:p>
        </p:txBody>
      </p:sp>
    </p:spTree>
  </p:cSld>
  <p:transition>
    <p:wipe dir="r"/>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655560" y="350280"/>
            <a:ext cx="8145000" cy="837720"/>
          </a:xfrm>
          <a:prstGeom prst="rect">
            <a:avLst/>
          </a:prstGeom>
          <a:noFill/>
          <a:ln>
            <a:noFill/>
          </a:ln>
        </p:spPr>
        <p:txBody>
          <a:bodyPr lIns="82080" rIns="82080" tIns="41040" bIns="41040" anchor="b"/>
          <a:p>
            <a:pPr>
              <a:lnSpc>
                <a:spcPct val="100000"/>
              </a:lnSpc>
            </a:pPr>
            <a:r>
              <a:rPr b="1" lang="en-US" sz="3200" spc="-1" strike="noStrike">
                <a:solidFill>
                  <a:srgbClr val="708ca1"/>
                </a:solidFill>
                <a:latin typeface="Arial"/>
                <a:ea typeface="ＭＳ Ｐゴシック"/>
              </a:rPr>
              <a:t>Capítulo 5: Secciones y objetivos</a:t>
            </a:r>
            <a:endParaRPr b="0" lang="en-US" sz="3200" spc="-1" strike="noStrike">
              <a:solidFill>
                <a:srgbClr val="000000"/>
              </a:solidFill>
              <a:latin typeface="Arial"/>
            </a:endParaRPr>
          </a:p>
        </p:txBody>
      </p:sp>
      <p:sp>
        <p:nvSpPr>
          <p:cNvPr id="166" name="TextShape 2"/>
          <p:cNvSpPr txBox="1"/>
          <p:nvPr/>
        </p:nvSpPr>
        <p:spPr>
          <a:xfrm>
            <a:off x="655560" y="1337400"/>
            <a:ext cx="7626600" cy="4743360"/>
          </a:xfrm>
          <a:prstGeom prst="rect">
            <a:avLst/>
          </a:prstGeom>
          <a:noFill/>
          <a:ln>
            <a:noFill/>
          </a:ln>
        </p:spPr>
        <p:txBody>
          <a:bodyPr lIns="82080" rIns="82080" tIns="41040" bIns="41040"/>
          <a:p>
            <a:pPr>
              <a:lnSpc>
                <a:spcPct val="100000"/>
              </a:lnSpc>
              <a:spcBef>
                <a:spcPts val="1001"/>
              </a:spcBef>
            </a:pPr>
            <a:r>
              <a:rPr b="0" lang="en-US" sz="2000" spc="-1" strike="noStrike">
                <a:solidFill>
                  <a:srgbClr val="000000"/>
                </a:solidFill>
                <a:latin typeface="Arial"/>
                <a:ea typeface="ＭＳ Ｐゴシック"/>
              </a:rPr>
              <a:t>5.1 Configuración básica de un switch</a:t>
            </a:r>
            <a:endParaRPr b="0" lang="en-US" sz="2000" spc="-1" strike="noStrike">
              <a:solidFill>
                <a:srgbClr val="000000"/>
              </a:solidFill>
              <a:latin typeface="Arial"/>
            </a:endParaRPr>
          </a:p>
          <a:p>
            <a:pPr lvl="1" marL="625320" indent="-285480">
              <a:lnSpc>
                <a:spcPct val="100000"/>
              </a:lnSpc>
              <a:spcBef>
                <a:spcPts val="561"/>
              </a:spcBef>
              <a:buClr>
                <a:srgbClr val="708ca1"/>
              </a:buClr>
              <a:buFont typeface="Arial"/>
              <a:buChar char="•"/>
            </a:pPr>
            <a:r>
              <a:rPr b="0" lang="en-US" sz="1600" spc="-1" strike="noStrike">
                <a:solidFill>
                  <a:srgbClr val="000000"/>
                </a:solidFill>
                <a:latin typeface="Arial"/>
                <a:ea typeface="ＭＳ Ｐゴシック"/>
              </a:rPr>
              <a:t>Configurar los parámetros iniciales en un switch Cisco.</a:t>
            </a:r>
            <a:endParaRPr b="0" lang="en-US" sz="1600" spc="-1" strike="noStrike">
              <a:solidFill>
                <a:srgbClr val="000000"/>
              </a:solidFill>
              <a:latin typeface="Arial"/>
            </a:endParaRPr>
          </a:p>
          <a:p>
            <a:pPr lvl="1" marL="625320" indent="-285480">
              <a:lnSpc>
                <a:spcPct val="100000"/>
              </a:lnSpc>
              <a:spcBef>
                <a:spcPts val="561"/>
              </a:spcBef>
              <a:buClr>
                <a:srgbClr val="708ca1"/>
              </a:buClr>
              <a:buFont typeface="Arial"/>
              <a:buChar char="•"/>
            </a:pPr>
            <a:r>
              <a:rPr b="0" lang="en-US" sz="1600" spc="-1" strike="noStrike">
                <a:solidFill>
                  <a:srgbClr val="000000"/>
                </a:solidFill>
                <a:latin typeface="Arial"/>
                <a:ea typeface="ＭＳ Ｐゴシック"/>
              </a:rPr>
              <a:t>Configurar los puertos de un switch para cumplir con los requisitos de red.</a:t>
            </a:r>
            <a:endParaRPr b="0" lang="en-US" sz="1600" spc="-1" strike="noStrike">
              <a:solidFill>
                <a:srgbClr val="000000"/>
              </a:solidFill>
              <a:latin typeface="Arial"/>
            </a:endParaRPr>
          </a:p>
          <a:p>
            <a:pPr marL="1440">
              <a:lnSpc>
                <a:spcPct val="100000"/>
              </a:lnSpc>
              <a:spcBef>
                <a:spcPts val="1001"/>
              </a:spcBef>
            </a:pPr>
            <a:r>
              <a:rPr b="0" lang="en-US" sz="2000" spc="-1" strike="noStrike">
                <a:solidFill>
                  <a:srgbClr val="000000"/>
                </a:solidFill>
                <a:latin typeface="Arial"/>
                <a:ea typeface="ＭＳ Ｐゴシック"/>
              </a:rPr>
              <a:t>5.2 Seguridad de switches: Administración e implementación</a:t>
            </a:r>
            <a:endParaRPr b="0" lang="en-US" sz="2000" spc="-1" strike="noStrike">
              <a:solidFill>
                <a:srgbClr val="000000"/>
              </a:solidFill>
              <a:latin typeface="Arial"/>
            </a:endParaRPr>
          </a:p>
          <a:p>
            <a:pPr lvl="1" marL="625320" indent="-285480">
              <a:lnSpc>
                <a:spcPct val="100000"/>
              </a:lnSpc>
              <a:spcBef>
                <a:spcPts val="561"/>
              </a:spcBef>
              <a:buClr>
                <a:srgbClr val="708ca1"/>
              </a:buClr>
              <a:buFont typeface="Arial"/>
              <a:buChar char="•"/>
            </a:pPr>
            <a:r>
              <a:rPr b="0" lang="en-US" sz="1600" spc="-1" strike="noStrike">
                <a:solidFill>
                  <a:srgbClr val="000000"/>
                </a:solidFill>
                <a:latin typeface="Arial"/>
                <a:ea typeface="ＭＳ Ｐゴシック"/>
              </a:rPr>
              <a:t>Configurar la interfaz virtual de administración en un switch.</a:t>
            </a:r>
            <a:endParaRPr b="0" lang="en-US" sz="1600" spc="-1" strike="noStrike">
              <a:solidFill>
                <a:srgbClr val="000000"/>
              </a:solidFill>
              <a:latin typeface="Arial"/>
            </a:endParaRPr>
          </a:p>
          <a:p>
            <a:pPr lvl="1" marL="625320" indent="-285480">
              <a:lnSpc>
                <a:spcPct val="100000"/>
              </a:lnSpc>
              <a:spcBef>
                <a:spcPts val="561"/>
              </a:spcBef>
              <a:buClr>
                <a:srgbClr val="708ca1"/>
              </a:buClr>
              <a:buFont typeface="Arial"/>
              <a:buChar char="•"/>
            </a:pPr>
            <a:r>
              <a:rPr b="0" lang="en-US" sz="1600" spc="-1" strike="noStrike">
                <a:solidFill>
                  <a:srgbClr val="000000"/>
                </a:solidFill>
                <a:latin typeface="Arial"/>
                <a:ea typeface="ＭＳ Ｐゴシック"/>
              </a:rPr>
              <a:t>Configurar la característica de seguridad de puertos para restringir el acceso a la red.</a:t>
            </a:r>
            <a:endParaRPr b="0" lang="en-US" sz="1600" spc="-1" strike="noStrike">
              <a:solidFill>
                <a:srgbClr val="000000"/>
              </a:solidFill>
              <a:latin typeface="Arial"/>
            </a:endParaRPr>
          </a:p>
          <a:p>
            <a:endParaRPr b="0" lang="en-US" sz="1600" spc="-1" strike="noStrike">
              <a:solidFill>
                <a:srgbClr val="000000"/>
              </a:solidFill>
              <a:latin typeface="Arial"/>
            </a:endParaRPr>
          </a:p>
        </p:txBody>
      </p:sp>
    </p:spTree>
  </p:cSld>
  <p:transition>
    <p:wipe dir="r"/>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311040" y="2263680"/>
            <a:ext cx="3854160" cy="1480680"/>
          </a:xfrm>
          <a:prstGeom prst="rect">
            <a:avLst/>
          </a:prstGeom>
          <a:noFill/>
          <a:ln>
            <a:noFill/>
          </a:ln>
        </p:spPr>
        <p:txBody>
          <a:bodyPr lIns="82080" rIns="82080" tIns="41040" bIns="41040" anchor="ctr"/>
          <a:p>
            <a:pPr>
              <a:lnSpc>
                <a:spcPct val="100000"/>
              </a:lnSpc>
            </a:pPr>
            <a:r>
              <a:rPr b="0" lang="en-US" sz="2400" spc="-1" strike="noStrike">
                <a:solidFill>
                  <a:srgbClr val="ffffff"/>
                </a:solidFill>
                <a:latin typeface="Arial"/>
                <a:ea typeface="ＭＳ Ｐゴシック"/>
              </a:rPr>
              <a:t>5.1 Configuración básica de un switch</a:t>
            </a:r>
            <a:endParaRPr b="0" lang="en-US" sz="2400" spc="-1" strike="noStrike">
              <a:solidFill>
                <a:srgbClr val="000000"/>
              </a:solidFill>
              <a:latin typeface="Arial"/>
            </a:endParaRPr>
          </a:p>
        </p:txBody>
      </p:sp>
    </p:spTree>
  </p:cSld>
  <p:transition>
    <p:wipe dir="r"/>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Configurar un switch con parámetros iniciales</a:t>
            </a:r>
            <a:br/>
            <a:r>
              <a:rPr b="1" lang="en-US" sz="3200" spc="-1" strike="noStrike">
                <a:solidFill>
                  <a:srgbClr val="708ca1"/>
                </a:solidFill>
                <a:latin typeface="Arial"/>
                <a:ea typeface="ＭＳ Ｐゴシック"/>
              </a:rPr>
              <a:t>Secuencia de arranque de un switch</a:t>
            </a:r>
            <a:endParaRPr b="0" lang="en-US" sz="3200" spc="-1" strike="noStrike">
              <a:solidFill>
                <a:srgbClr val="000000"/>
              </a:solidFill>
              <a:latin typeface="Arial"/>
            </a:endParaRPr>
          </a:p>
        </p:txBody>
      </p:sp>
      <p:sp>
        <p:nvSpPr>
          <p:cNvPr id="169" name="TextShape 2"/>
          <p:cNvSpPr txBox="1"/>
          <p:nvPr/>
        </p:nvSpPr>
        <p:spPr>
          <a:xfrm>
            <a:off x="213120" y="1569600"/>
            <a:ext cx="8600760" cy="4756320"/>
          </a:xfrm>
          <a:prstGeom prst="rect">
            <a:avLst/>
          </a:prstGeom>
          <a:noFill/>
          <a:ln>
            <a:noFill/>
          </a:ln>
        </p:spPr>
        <p:txBody>
          <a:bodyPr lIns="82080" rIns="82080" tIns="41040" bIns="41040"/>
          <a:p>
            <a:pPr marL="457200" indent="-456840">
              <a:lnSpc>
                <a:spcPct val="100000"/>
              </a:lnSpc>
              <a:spcBef>
                <a:spcPts val="1001"/>
              </a:spcBef>
              <a:buClr>
                <a:srgbClr val="708ca1"/>
              </a:buClr>
              <a:buFont typeface="Arial"/>
              <a:buAutoNum type="arabicPeriod"/>
            </a:pPr>
            <a:r>
              <a:rPr b="0" lang="en-US" sz="2000" spc="-1" strike="noStrike">
                <a:solidFill>
                  <a:srgbClr val="000000"/>
                </a:solidFill>
                <a:latin typeface="Arial"/>
                <a:ea typeface="ＭＳ Ｐゴシック"/>
              </a:rPr>
              <a:t>Prueba de autodiagnóstico al encender (POST).</a:t>
            </a:r>
            <a:endParaRPr b="0" lang="en-US" sz="2000" spc="-1" strike="noStrike">
              <a:solidFill>
                <a:srgbClr val="000000"/>
              </a:solidFill>
              <a:latin typeface="Arial"/>
            </a:endParaRPr>
          </a:p>
          <a:p>
            <a:pPr marL="457200" indent="-456840">
              <a:lnSpc>
                <a:spcPct val="100000"/>
              </a:lnSpc>
              <a:spcBef>
                <a:spcPts val="1001"/>
              </a:spcBef>
              <a:buClr>
                <a:srgbClr val="708ca1"/>
              </a:buClr>
              <a:buFont typeface="Arial"/>
              <a:buAutoNum type="arabicPeriod"/>
            </a:pPr>
            <a:r>
              <a:rPr b="0" lang="en-US" sz="2000" spc="-1" strike="noStrike">
                <a:solidFill>
                  <a:srgbClr val="000000"/>
                </a:solidFill>
                <a:latin typeface="Arial"/>
                <a:ea typeface="ＭＳ Ｐゴシック"/>
              </a:rPr>
              <a:t>Se ejecuta el software del cargador de arranque.</a:t>
            </a:r>
            <a:endParaRPr b="0" lang="en-US" sz="2000" spc="-1" strike="noStrike">
              <a:solidFill>
                <a:srgbClr val="000000"/>
              </a:solidFill>
              <a:latin typeface="Arial"/>
            </a:endParaRPr>
          </a:p>
          <a:p>
            <a:pPr marL="457200" indent="-456840">
              <a:lnSpc>
                <a:spcPct val="100000"/>
              </a:lnSpc>
              <a:spcBef>
                <a:spcPts val="1001"/>
              </a:spcBef>
              <a:buClr>
                <a:srgbClr val="708ca1"/>
              </a:buClr>
              <a:buFont typeface="Arial"/>
              <a:buAutoNum type="arabicPeriod"/>
            </a:pPr>
            <a:r>
              <a:rPr b="0" lang="en-US" sz="2000" spc="-1" strike="noStrike">
                <a:solidFill>
                  <a:srgbClr val="000000"/>
                </a:solidFill>
                <a:latin typeface="Arial"/>
                <a:ea typeface="ＭＳ Ｐゴシック"/>
              </a:rPr>
              <a:t>El cargador de arranque lleva a cabo la inicialización de la CPU de bajo nivel.</a:t>
            </a:r>
            <a:endParaRPr b="0" lang="en-US" sz="2000" spc="-1" strike="noStrike">
              <a:solidFill>
                <a:srgbClr val="000000"/>
              </a:solidFill>
              <a:latin typeface="Arial"/>
            </a:endParaRPr>
          </a:p>
          <a:p>
            <a:pPr marL="457200" indent="-456840">
              <a:lnSpc>
                <a:spcPct val="100000"/>
              </a:lnSpc>
              <a:spcBef>
                <a:spcPts val="1001"/>
              </a:spcBef>
              <a:buClr>
                <a:srgbClr val="708ca1"/>
              </a:buClr>
              <a:buFont typeface="Arial"/>
              <a:buAutoNum type="arabicPeriod"/>
            </a:pPr>
            <a:r>
              <a:rPr b="0" lang="en-US" sz="2000" spc="-1" strike="noStrike">
                <a:solidFill>
                  <a:srgbClr val="000000"/>
                </a:solidFill>
                <a:latin typeface="Arial"/>
                <a:ea typeface="ＭＳ Ｐゴシック"/>
              </a:rPr>
              <a:t>El cargador de arranque inicializa el sistema de archivos flash.</a:t>
            </a:r>
            <a:endParaRPr b="0" lang="en-US" sz="2000" spc="-1" strike="noStrike">
              <a:solidFill>
                <a:srgbClr val="000000"/>
              </a:solidFill>
              <a:latin typeface="Arial"/>
            </a:endParaRPr>
          </a:p>
          <a:p>
            <a:pPr marL="457200" indent="-456840">
              <a:lnSpc>
                <a:spcPct val="100000"/>
              </a:lnSpc>
              <a:spcBef>
                <a:spcPts val="1001"/>
              </a:spcBef>
              <a:buClr>
                <a:srgbClr val="708ca1"/>
              </a:buClr>
              <a:buFont typeface="Arial"/>
              <a:buAutoNum type="arabicPeriod"/>
            </a:pPr>
            <a:r>
              <a:rPr b="0" lang="en-US" sz="2000" spc="-1" strike="noStrike">
                <a:solidFill>
                  <a:srgbClr val="000000"/>
                </a:solidFill>
                <a:latin typeface="Arial"/>
                <a:ea typeface="ＭＳ Ｐゴシック"/>
              </a:rPr>
              <a:t>El cargador de arranque ubica y carga en la memoria una imagen del software del sistema operativo IOS predeterminado y le cede el control del switch al IOS.</a:t>
            </a:r>
            <a:endParaRPr b="0" lang="en-US" sz="2000" spc="-1" strike="noStrike">
              <a:solidFill>
                <a:srgbClr val="000000"/>
              </a:solidFill>
              <a:latin typeface="Arial"/>
            </a:endParaRPr>
          </a:p>
          <a:p>
            <a:pPr>
              <a:lnSpc>
                <a:spcPct val="95000"/>
              </a:lnSpc>
              <a:spcBef>
                <a:spcPts val="1001"/>
              </a:spcBef>
            </a:pPr>
            <a:endParaRPr b="0" lang="en-US" sz="2000" spc="-1" strike="noStrike">
              <a:solidFill>
                <a:srgbClr val="000000"/>
              </a:solidFill>
              <a:latin typeface="Arial"/>
            </a:endParaRPr>
          </a:p>
        </p:txBody>
      </p:sp>
    </p:spTree>
  </p:cSld>
  <p:transition spd="med">
    <p:wipe dir="r"/>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194040" y="394560"/>
            <a:ext cx="8771760" cy="837720"/>
          </a:xfrm>
          <a:prstGeom prst="rect">
            <a:avLst/>
          </a:prstGeom>
          <a:noFill/>
          <a:ln>
            <a:noFill/>
          </a:ln>
        </p:spPr>
        <p:txBody>
          <a:bodyPr lIns="82080" rIns="82080" tIns="41040" bIns="41040"/>
          <a:p>
            <a:pPr>
              <a:lnSpc>
                <a:spcPct val="100000"/>
              </a:lnSpc>
            </a:pPr>
            <a:r>
              <a:rPr b="1" lang="en-US" sz="1800" spc="-1" strike="noStrike">
                <a:solidFill>
                  <a:srgbClr val="708ca1"/>
                </a:solidFill>
                <a:latin typeface="Arial"/>
                <a:ea typeface="ＭＳ Ｐゴシック"/>
              </a:rPr>
              <a:t>Configurar un switch con parámetros iniciales</a:t>
            </a:r>
            <a:br/>
            <a:r>
              <a:rPr b="1" lang="en-US" sz="3200" spc="-1" strike="noStrike">
                <a:solidFill>
                  <a:srgbClr val="708ca1"/>
                </a:solidFill>
                <a:latin typeface="Arial"/>
                <a:ea typeface="ＭＳ Ｐゴシック"/>
              </a:rPr>
              <a:t>Secuencia de arranque de un switch (continuación)</a:t>
            </a:r>
            <a:endParaRPr b="0" lang="en-US" sz="3200" spc="-1" strike="noStrike">
              <a:solidFill>
                <a:srgbClr val="000000"/>
              </a:solidFill>
              <a:latin typeface="Arial"/>
            </a:endParaRPr>
          </a:p>
        </p:txBody>
      </p:sp>
      <p:sp>
        <p:nvSpPr>
          <p:cNvPr id="171" name="TextShape 2"/>
          <p:cNvSpPr txBox="1"/>
          <p:nvPr/>
        </p:nvSpPr>
        <p:spPr>
          <a:xfrm>
            <a:off x="213120" y="1569600"/>
            <a:ext cx="8752680" cy="4756320"/>
          </a:xfrm>
          <a:prstGeom prst="rect">
            <a:avLst/>
          </a:prstGeom>
          <a:noFill/>
          <a:ln>
            <a:noFill/>
          </a:ln>
        </p:spPr>
        <p:txBody>
          <a:bodyPr lIns="82080" rIns="82080" tIns="41040" bIns="41040"/>
          <a:p>
            <a:pPr>
              <a:lnSpc>
                <a:spcPct val="100000"/>
              </a:lnSpc>
              <a:spcBef>
                <a:spcPts val="700"/>
              </a:spcBef>
            </a:pPr>
            <a:r>
              <a:rPr b="0" lang="en-US" sz="1400" spc="-1" strike="noStrike">
                <a:solidFill>
                  <a:srgbClr val="000000"/>
                </a:solidFill>
                <a:latin typeface="Arial"/>
                <a:ea typeface="ＭＳ Ｐゴシック"/>
              </a:rPr>
              <a:t>Para encontrar una imagen del Cisco IOS adecuada, el switch realiza los siguientes pasos:</a:t>
            </a:r>
            <a:endParaRPr b="0" lang="en-US" sz="1400" spc="-1" strike="noStrike">
              <a:solidFill>
                <a:srgbClr val="000000"/>
              </a:solidFill>
              <a:latin typeface="Arial"/>
            </a:endParaRPr>
          </a:p>
          <a:p>
            <a:pPr marL="746280" indent="-745920">
              <a:lnSpc>
                <a:spcPct val="100000"/>
              </a:lnSpc>
              <a:spcBef>
                <a:spcPts val="700"/>
              </a:spcBef>
            </a:pPr>
            <a:r>
              <a:rPr b="1" lang="en-US" sz="1400" spc="-1" strike="noStrike">
                <a:solidFill>
                  <a:srgbClr val="000000"/>
                </a:solidFill>
                <a:latin typeface="Arial"/>
                <a:ea typeface="ＭＳ Ｐゴシック"/>
              </a:rPr>
              <a:t>Paso 1.</a:t>
            </a:r>
            <a:r>
              <a:rPr b="1" lang="en-US" sz="1400" spc="-1" strike="noStrike">
                <a:solidFill>
                  <a:srgbClr val="000000"/>
                </a:solidFill>
                <a:latin typeface="Arial"/>
                <a:ea typeface="ＭＳ Ｐゴシック"/>
              </a:rPr>
              <a:t>	</a:t>
            </a:r>
            <a:r>
              <a:rPr b="0" lang="en-US" sz="1400" spc="-1" strike="noStrike">
                <a:solidFill>
                  <a:srgbClr val="000000"/>
                </a:solidFill>
                <a:latin typeface="Arial"/>
                <a:ea typeface="ＭＳ Ｐゴシック"/>
              </a:rPr>
              <a:t>Intenta arrancar automáticamente con la información de la variable de entorno BOOT.</a:t>
            </a:r>
            <a:endParaRPr b="0" lang="en-US" sz="1400" spc="-1" strike="noStrike">
              <a:solidFill>
                <a:srgbClr val="000000"/>
              </a:solidFill>
              <a:latin typeface="Arial"/>
            </a:endParaRPr>
          </a:p>
          <a:p>
            <a:pPr marL="746280" indent="-745920">
              <a:lnSpc>
                <a:spcPct val="100000"/>
              </a:lnSpc>
              <a:spcBef>
                <a:spcPts val="700"/>
              </a:spcBef>
            </a:pPr>
            <a:r>
              <a:rPr b="1" lang="en-US" sz="1400" spc="-1" strike="noStrike">
                <a:solidFill>
                  <a:srgbClr val="000000"/>
                </a:solidFill>
                <a:latin typeface="Arial"/>
                <a:ea typeface="ＭＳ Ｐゴシック"/>
              </a:rPr>
              <a:t>Paso 2.</a:t>
            </a:r>
            <a:r>
              <a:rPr b="0" lang="en-US" sz="1400" spc="-1" strike="noStrike">
                <a:solidFill>
                  <a:srgbClr val="000000"/>
                </a:solidFill>
                <a:latin typeface="Arial"/>
                <a:ea typeface="ＭＳ Ｐゴシック"/>
              </a:rPr>
              <a:t>	</a:t>
            </a:r>
            <a:r>
              <a:rPr b="0" lang="en-US" sz="1400" spc="-1" strike="noStrike">
                <a:solidFill>
                  <a:srgbClr val="000000"/>
                </a:solidFill>
                <a:latin typeface="Arial"/>
                <a:ea typeface="ＭＳ Ｐゴシック"/>
              </a:rPr>
              <a:t>Si esta variable no está establecida, el switch realiza una búsqueda integral en todo el sistema de archivos flash. Si puede, el switch carga y ejecuta el primer archivo ejecutable.</a:t>
            </a:r>
            <a:endParaRPr b="0" lang="en-US" sz="1400" spc="-1" strike="noStrike">
              <a:solidFill>
                <a:srgbClr val="000000"/>
              </a:solidFill>
              <a:latin typeface="Arial"/>
            </a:endParaRPr>
          </a:p>
          <a:p>
            <a:pPr marL="746280" indent="-745920">
              <a:lnSpc>
                <a:spcPct val="100000"/>
              </a:lnSpc>
              <a:spcBef>
                <a:spcPts val="700"/>
              </a:spcBef>
            </a:pPr>
            <a:r>
              <a:rPr b="1" lang="en-US" sz="1400" spc="-1" strike="noStrike">
                <a:solidFill>
                  <a:srgbClr val="000000"/>
                </a:solidFill>
                <a:latin typeface="Arial"/>
                <a:ea typeface="ＭＳ Ｐゴシック"/>
              </a:rPr>
              <a:t>Paso 3.</a:t>
            </a:r>
            <a:r>
              <a:rPr b="0" lang="en-US" sz="1400" spc="-1" strike="noStrike">
                <a:solidFill>
                  <a:srgbClr val="000000"/>
                </a:solidFill>
                <a:latin typeface="Arial"/>
                <a:ea typeface="ＭＳ Ｐゴシック"/>
              </a:rPr>
              <a:t>	</a:t>
            </a:r>
            <a:r>
              <a:rPr b="0" lang="en-US" sz="1400" spc="-1" strike="noStrike">
                <a:solidFill>
                  <a:srgbClr val="000000"/>
                </a:solidFill>
                <a:latin typeface="Arial"/>
                <a:ea typeface="ＭＳ Ｐゴシック"/>
              </a:rPr>
              <a:t>A continuación, el sistema operativo IOS inicializa las interfaces mediante los comandos de Cisco IOS que se encuentran en el archivo de configuración y en la configuración de arranque, almacenados en la memoria NVRAM.</a:t>
            </a:r>
            <a:endParaRPr b="0" lang="en-US" sz="1400" spc="-1" strike="noStrike">
              <a:solidFill>
                <a:srgbClr val="000000"/>
              </a:solidFill>
              <a:latin typeface="Arial"/>
            </a:endParaRPr>
          </a:p>
          <a:p>
            <a:pPr marL="488880" indent="-488520">
              <a:lnSpc>
                <a:spcPct val="100000"/>
              </a:lnSpc>
              <a:spcBef>
                <a:spcPts val="1001"/>
              </a:spcBef>
            </a:pPr>
            <a:r>
              <a:rPr b="1" lang="en-US" sz="1400" spc="-1" strike="noStrike">
                <a:solidFill>
                  <a:srgbClr val="000000"/>
                </a:solidFill>
                <a:latin typeface="Arial"/>
                <a:ea typeface="ＭＳ Ｐゴシック"/>
              </a:rPr>
              <a:t>Nota</a:t>
            </a:r>
            <a:r>
              <a:rPr b="0" lang="en-US" sz="1400" spc="-1" strike="noStrike">
                <a:solidFill>
                  <a:srgbClr val="000000"/>
                </a:solidFill>
                <a:latin typeface="Arial"/>
                <a:ea typeface="ＭＳ Ｐゴシック"/>
              </a:rPr>
              <a:t>: El comando</a:t>
            </a:r>
            <a:r>
              <a:rPr b="0" lang="en-US" sz="2000" spc="-1" strike="noStrike">
                <a:solidFill>
                  <a:srgbClr val="000000"/>
                </a:solidFill>
                <a:latin typeface="Arial"/>
                <a:ea typeface="ＭＳ Ｐゴシック"/>
              </a:rPr>
              <a:t> </a:t>
            </a:r>
            <a:r>
              <a:rPr b="1" lang="en-US" sz="1400" spc="-1" strike="noStrike">
                <a:solidFill>
                  <a:srgbClr val="000000"/>
                </a:solidFill>
                <a:latin typeface="Arial"/>
                <a:ea typeface="ＭＳ Ｐゴシック"/>
              </a:rPr>
              <a:t>boot system</a:t>
            </a:r>
            <a:r>
              <a:rPr b="0" lang="en-US" sz="2000" spc="-1" strike="noStrike">
                <a:solidFill>
                  <a:srgbClr val="000000"/>
                </a:solidFill>
                <a:latin typeface="Arial"/>
                <a:ea typeface="ＭＳ Ｐゴシック"/>
              </a:rPr>
              <a:t> </a:t>
            </a:r>
            <a:r>
              <a:rPr b="0" lang="en-US" sz="1400" spc="-1" strike="noStrike">
                <a:solidFill>
                  <a:srgbClr val="000000"/>
                </a:solidFill>
                <a:latin typeface="Arial"/>
                <a:ea typeface="ＭＳ Ｐゴシック"/>
              </a:rPr>
              <a:t>se puede utilizar para establecer la variable de entorno BOOT. Use el comando </a:t>
            </a:r>
            <a:r>
              <a:rPr b="1" lang="en-US" sz="1400" spc="-1" strike="noStrike">
                <a:solidFill>
                  <a:srgbClr val="000000"/>
                </a:solidFill>
                <a:latin typeface="Arial"/>
                <a:ea typeface="ＭＳ Ｐゴシック"/>
              </a:rPr>
              <a:t>show boot</a:t>
            </a:r>
            <a:r>
              <a:rPr b="0" lang="en-US" sz="1400" spc="-1" strike="noStrike">
                <a:solidFill>
                  <a:srgbClr val="000000"/>
                </a:solidFill>
                <a:latin typeface="Arial"/>
                <a:ea typeface="ＭＳ Ｐゴシック"/>
              </a:rPr>
              <a:t> para ver la configuración actual del archivo de arranque de IOS.</a:t>
            </a:r>
            <a:endParaRPr b="0" lang="en-US" sz="1400" spc="-1" strike="noStrike">
              <a:solidFill>
                <a:srgbClr val="000000"/>
              </a:solidFill>
              <a:latin typeface="Arial"/>
            </a:endParaRPr>
          </a:p>
        </p:txBody>
      </p:sp>
      <p:pic>
        <p:nvPicPr>
          <p:cNvPr id="172" name="Picture 2" descr=""/>
          <p:cNvPicPr/>
          <p:nvPr/>
        </p:nvPicPr>
        <p:blipFill>
          <a:blip r:embed="rId1"/>
          <a:stretch/>
        </p:blipFill>
        <p:spPr>
          <a:xfrm>
            <a:off x="383760" y="4179240"/>
            <a:ext cx="6323400" cy="2273400"/>
          </a:xfrm>
          <a:prstGeom prst="rect">
            <a:avLst/>
          </a:prstGeom>
          <a:ln>
            <a:noFill/>
          </a:ln>
        </p:spPr>
      </p:pic>
      <p:pic>
        <p:nvPicPr>
          <p:cNvPr id="173" name="Picture 3" descr=""/>
          <p:cNvPicPr/>
          <p:nvPr/>
        </p:nvPicPr>
        <p:blipFill>
          <a:blip r:embed="rId2"/>
          <a:stretch/>
        </p:blipFill>
        <p:spPr>
          <a:xfrm>
            <a:off x="6585480" y="4637160"/>
            <a:ext cx="2342880" cy="1161720"/>
          </a:xfrm>
          <a:prstGeom prst="rect">
            <a:avLst/>
          </a:prstGeom>
          <a:ln>
            <a:noFill/>
          </a:ln>
        </p:spPr>
      </p:pic>
    </p:spTree>
  </p:cSld>
  <p:transition spd="med">
    <p:wipe dir="r"/>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Configurar un switch con parámetros iniciales</a:t>
            </a:r>
            <a:br/>
            <a:r>
              <a:rPr b="1" lang="en-US" sz="3200" spc="-1" strike="noStrike">
                <a:solidFill>
                  <a:srgbClr val="708ca1"/>
                </a:solidFill>
                <a:latin typeface="Arial"/>
                <a:ea typeface="ＭＳ Ｐゴシック"/>
              </a:rPr>
              <a:t>Recuperación tras un bloqueo del sistema</a:t>
            </a:r>
            <a:endParaRPr b="0" lang="en-US" sz="3200" spc="-1" strike="noStrike">
              <a:solidFill>
                <a:srgbClr val="000000"/>
              </a:solidFill>
              <a:latin typeface="Arial"/>
            </a:endParaRPr>
          </a:p>
        </p:txBody>
      </p:sp>
      <p:sp>
        <p:nvSpPr>
          <p:cNvPr id="175" name="TextShape 2"/>
          <p:cNvSpPr txBox="1"/>
          <p:nvPr/>
        </p:nvSpPr>
        <p:spPr>
          <a:xfrm>
            <a:off x="213120" y="1369800"/>
            <a:ext cx="8537040" cy="5093280"/>
          </a:xfrm>
          <a:prstGeom prst="rect">
            <a:avLst/>
          </a:prstGeom>
          <a:noFill/>
          <a:ln>
            <a:noFill/>
          </a:ln>
        </p:spPr>
        <p:txBody>
          <a:bodyPr lIns="82080" rIns="82080" tIns="41040" bIns="41040"/>
          <a:p>
            <a:pPr marL="236520" indent="-236160">
              <a:lnSpc>
                <a:spcPct val="95000"/>
              </a:lnSpc>
              <a:spcBef>
                <a:spcPts val="1001"/>
              </a:spcBef>
              <a:buClr>
                <a:srgbClr val="708ca1"/>
              </a:buClr>
              <a:buFont typeface="Wingdings" charset="2"/>
              <a:buChar char=""/>
            </a:pPr>
            <a:r>
              <a:rPr b="0" lang="en-US" sz="2000" spc="-1" strike="noStrike">
                <a:solidFill>
                  <a:srgbClr val="000000"/>
                </a:solidFill>
                <a:latin typeface="Arial"/>
                <a:ea typeface="ＭＳ Ｐゴシック"/>
              </a:rPr>
              <a:t>El cargador de arranque también se puede utilizar para administrar el switch si el IOS no se puede cargar.</a:t>
            </a:r>
            <a:endParaRPr b="0" lang="en-US" sz="2000" spc="-1" strike="noStrike">
              <a:solidFill>
                <a:srgbClr val="000000"/>
              </a:solidFill>
              <a:latin typeface="Arial"/>
            </a:endParaRPr>
          </a:p>
          <a:p>
            <a:pPr marL="236520" indent="-236160">
              <a:lnSpc>
                <a:spcPct val="95000"/>
              </a:lnSpc>
              <a:spcBef>
                <a:spcPts val="1001"/>
              </a:spcBef>
              <a:buClr>
                <a:srgbClr val="708ca1"/>
              </a:buClr>
              <a:buFont typeface="Wingdings" charset="2"/>
              <a:buChar char=""/>
            </a:pPr>
            <a:r>
              <a:rPr b="0" lang="en-US" sz="2000" spc="-1" strike="noStrike">
                <a:solidFill>
                  <a:srgbClr val="000000"/>
                </a:solidFill>
                <a:latin typeface="Arial"/>
                <a:ea typeface="ＭＳ Ｐゴシック"/>
              </a:rPr>
              <a:t>Se puede acceder al cargador de arranque mediante una conexión de consola con los siguientes pasos:</a:t>
            </a:r>
            <a:endParaRPr b="0" lang="en-US" sz="2000" spc="-1" strike="noStrike">
              <a:solidFill>
                <a:srgbClr val="000000"/>
              </a:solidFill>
              <a:latin typeface="Arial"/>
            </a:endParaRPr>
          </a:p>
          <a:p>
            <a:pPr lvl="1" marL="795240" indent="-456840">
              <a:lnSpc>
                <a:spcPct val="100000"/>
              </a:lnSpc>
              <a:spcBef>
                <a:spcPts val="700"/>
              </a:spcBef>
              <a:buClr>
                <a:srgbClr val="708ca1"/>
              </a:buClr>
              <a:buFont typeface="Arial"/>
              <a:buAutoNum type="arabicPeriod"/>
            </a:pPr>
            <a:r>
              <a:rPr b="0" lang="en-US" sz="2000" spc="-1" strike="noStrike">
                <a:solidFill>
                  <a:srgbClr val="000000"/>
                </a:solidFill>
                <a:latin typeface="Arial"/>
                <a:ea typeface="ＭＳ Ｐゴシック"/>
              </a:rPr>
              <a:t>Conecte una PC al puerto de consola del switch con un cable de consola. Desconecte el cable de alimentación del switch.</a:t>
            </a:r>
            <a:endParaRPr b="0" lang="en-US" sz="2000" spc="-1" strike="noStrike">
              <a:solidFill>
                <a:srgbClr val="000000"/>
              </a:solidFill>
              <a:latin typeface="Arial"/>
            </a:endParaRPr>
          </a:p>
          <a:p>
            <a:pPr lvl="1" marL="795240" indent="-456840">
              <a:lnSpc>
                <a:spcPct val="100000"/>
              </a:lnSpc>
              <a:spcBef>
                <a:spcPts val="700"/>
              </a:spcBef>
              <a:buClr>
                <a:srgbClr val="708ca1"/>
              </a:buClr>
              <a:buFont typeface="Arial"/>
              <a:buAutoNum type="arabicPeriod"/>
            </a:pPr>
            <a:r>
              <a:rPr b="0" lang="en-US" sz="2000" spc="-1" strike="noStrike">
                <a:solidFill>
                  <a:srgbClr val="000000"/>
                </a:solidFill>
                <a:latin typeface="Arial"/>
                <a:ea typeface="ＭＳ Ｐゴシック"/>
              </a:rPr>
              <a:t>Vuelva a conectar el cable de alimentación al switch y mantenga presionado el botón Mode (Modo).</a:t>
            </a:r>
            <a:endParaRPr b="0" lang="en-US" sz="2000" spc="-1" strike="noStrike">
              <a:solidFill>
                <a:srgbClr val="000000"/>
              </a:solidFill>
              <a:latin typeface="Arial"/>
            </a:endParaRPr>
          </a:p>
          <a:p>
            <a:pPr lvl="1" marL="795240" indent="-456840">
              <a:lnSpc>
                <a:spcPct val="100000"/>
              </a:lnSpc>
              <a:spcBef>
                <a:spcPts val="700"/>
              </a:spcBef>
              <a:buClr>
                <a:srgbClr val="708ca1"/>
              </a:buClr>
              <a:buFont typeface="Arial"/>
              <a:buAutoNum type="arabicPeriod"/>
            </a:pPr>
            <a:r>
              <a:rPr b="0" lang="en-US" sz="2000" spc="-1" strike="noStrike">
                <a:solidFill>
                  <a:srgbClr val="000000"/>
                </a:solidFill>
                <a:latin typeface="Arial"/>
                <a:ea typeface="ＭＳ Ｐゴシック"/>
              </a:rPr>
              <a:t>El LED del sistema emite brevemente una luz color ámbar y después verde sólido. Suelte el botón Mode.</a:t>
            </a:r>
            <a:endParaRPr b="0" lang="en-US" sz="2000" spc="-1" strike="noStrike">
              <a:solidFill>
                <a:srgbClr val="000000"/>
              </a:solidFill>
              <a:latin typeface="Arial"/>
            </a:endParaRPr>
          </a:p>
          <a:p>
            <a:pPr marL="236520" indent="-236160">
              <a:lnSpc>
                <a:spcPct val="95000"/>
              </a:lnSpc>
              <a:spcBef>
                <a:spcPts val="1199"/>
              </a:spcBef>
              <a:buClr>
                <a:srgbClr val="708ca1"/>
              </a:buClr>
              <a:buFont typeface="Wingdings" charset="2"/>
              <a:buChar char=""/>
            </a:pPr>
            <a:r>
              <a:rPr b="0" lang="en-US" sz="2000" spc="-1" strike="noStrike">
                <a:solidFill>
                  <a:srgbClr val="000000"/>
                </a:solidFill>
                <a:latin typeface="Arial"/>
                <a:ea typeface="ＭＳ Ｐゴシック"/>
              </a:rPr>
              <a:t>Aparece la petición</a:t>
            </a:r>
            <a:r>
              <a:rPr b="0" lang="en-US" sz="2400" spc="-1" strike="noStrike">
                <a:solidFill>
                  <a:srgbClr val="000000"/>
                </a:solidFill>
                <a:latin typeface="Arial"/>
                <a:ea typeface="ＭＳ Ｐゴシック"/>
              </a:rPr>
              <a:t> </a:t>
            </a:r>
            <a:r>
              <a:rPr b="1" lang="en-US" sz="2000" spc="-1" strike="noStrike">
                <a:solidFill>
                  <a:srgbClr val="000000"/>
                </a:solidFill>
                <a:latin typeface="Courier New"/>
                <a:ea typeface="ＭＳ Ｐゴシック"/>
              </a:rPr>
              <a:t>switch: </a:t>
            </a:r>
            <a:r>
              <a:rPr b="0" lang="en-US" sz="2000" spc="-1" strike="noStrike">
                <a:solidFill>
                  <a:srgbClr val="000000"/>
                </a:solidFill>
                <a:latin typeface="Arial"/>
                <a:ea typeface="ＭＳ Ｐゴシック"/>
              </a:rPr>
              <a:t>del cargador de arranque en el software de emulación de terminales en la PC.</a:t>
            </a:r>
            <a:endParaRPr b="0" lang="en-US" sz="2000" spc="-1" strike="noStrike">
              <a:solidFill>
                <a:srgbClr val="000000"/>
              </a:solidFill>
              <a:latin typeface="Arial"/>
            </a:endParaRPr>
          </a:p>
          <a:p>
            <a:pPr>
              <a:lnSpc>
                <a:spcPct val="95000"/>
              </a:lnSpc>
              <a:spcBef>
                <a:spcPts val="1001"/>
              </a:spcBef>
            </a:pPr>
            <a:endParaRPr b="0" lang="en-US" sz="2000" spc="-1" strike="noStrike">
              <a:solidFill>
                <a:srgbClr val="000000"/>
              </a:solidFill>
              <a:latin typeface="Arial"/>
            </a:endParaRPr>
          </a:p>
        </p:txBody>
      </p:sp>
    </p:spTree>
  </p:cSld>
  <p:transition spd="med">
    <p:wipe dir="r"/>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Configurar un switch con parámetros iniciales</a:t>
            </a:r>
            <a:br/>
            <a:r>
              <a:rPr b="1" lang="en-US" sz="3200" spc="-1" strike="noStrike">
                <a:solidFill>
                  <a:srgbClr val="708ca1"/>
                </a:solidFill>
                <a:latin typeface="Arial"/>
                <a:ea typeface="ＭＳ Ｐゴシック"/>
              </a:rPr>
              <a:t>Indicadores LED de un switch</a:t>
            </a:r>
            <a:endParaRPr b="0" lang="en-US" sz="3200" spc="-1" strike="noStrike">
              <a:solidFill>
                <a:srgbClr val="000000"/>
              </a:solidFill>
              <a:latin typeface="Arial"/>
            </a:endParaRPr>
          </a:p>
        </p:txBody>
      </p:sp>
      <p:sp>
        <p:nvSpPr>
          <p:cNvPr id="177" name="TextShape 2"/>
          <p:cNvSpPr txBox="1"/>
          <p:nvPr/>
        </p:nvSpPr>
        <p:spPr>
          <a:xfrm>
            <a:off x="213120" y="1369800"/>
            <a:ext cx="8752680" cy="5093280"/>
          </a:xfrm>
          <a:prstGeom prst="rect">
            <a:avLst/>
          </a:prstGeom>
          <a:noFill/>
          <a:ln>
            <a:noFill/>
          </a:ln>
        </p:spPr>
        <p:txBody>
          <a:bodyPr lIns="82080" rIns="82080" tIns="41040" bIns="41040"/>
          <a:p>
            <a:pPr marL="236520" indent="-236160">
              <a:lnSpc>
                <a:spcPct val="95000"/>
              </a:lnSpc>
              <a:spcBef>
                <a:spcPts val="799"/>
              </a:spcBef>
              <a:buClr>
                <a:srgbClr val="708ca1"/>
              </a:buClr>
              <a:buFont typeface="Wingdings" charset="2"/>
              <a:buChar char=""/>
            </a:pPr>
            <a:r>
              <a:rPr b="0" lang="en-US" sz="1600" spc="-1" strike="noStrike">
                <a:solidFill>
                  <a:srgbClr val="000000"/>
                </a:solidFill>
                <a:latin typeface="Arial"/>
                <a:ea typeface="ＭＳ Ｐゴシック"/>
              </a:rPr>
              <a:t>Cada puerto en los switches Cisco Catalyst tiene indicadores luminosos LED de estado. </a:t>
            </a:r>
            <a:endParaRPr b="0" lang="en-US" sz="1600" spc="-1" strike="noStrike">
              <a:solidFill>
                <a:srgbClr val="000000"/>
              </a:solidFill>
              <a:latin typeface="Arial"/>
            </a:endParaRPr>
          </a:p>
          <a:p>
            <a:pPr marL="236520" indent="-236160">
              <a:lnSpc>
                <a:spcPct val="95000"/>
              </a:lnSpc>
              <a:spcBef>
                <a:spcPts val="799"/>
              </a:spcBef>
              <a:buClr>
                <a:srgbClr val="708ca1"/>
              </a:buClr>
              <a:buFont typeface="Wingdings" charset="2"/>
              <a:buChar char=""/>
            </a:pPr>
            <a:r>
              <a:rPr b="0" lang="en-US" sz="1600" spc="-1" strike="noStrike">
                <a:solidFill>
                  <a:srgbClr val="000000"/>
                </a:solidFill>
                <a:latin typeface="Arial"/>
                <a:ea typeface="ＭＳ Ｐゴシック"/>
              </a:rPr>
              <a:t>Estos LED reflejan la actividad de los puertos de manera predeterminada, pero también pueden proporcionar otra información sobre el switch mediante el botón Mode.</a:t>
            </a:r>
            <a:endParaRPr b="0" lang="en-US" sz="1600" spc="-1" strike="noStrike">
              <a:solidFill>
                <a:srgbClr val="000000"/>
              </a:solidFill>
              <a:latin typeface="Arial"/>
            </a:endParaRPr>
          </a:p>
          <a:p>
            <a:pPr marL="236520" indent="-236160">
              <a:lnSpc>
                <a:spcPct val="95000"/>
              </a:lnSpc>
              <a:spcBef>
                <a:spcPts val="799"/>
              </a:spcBef>
              <a:buClr>
                <a:srgbClr val="708ca1"/>
              </a:buClr>
              <a:buFont typeface="Wingdings" charset="2"/>
              <a:buChar char=""/>
            </a:pPr>
            <a:r>
              <a:rPr b="0" lang="en-US" sz="1600" spc="-1" strike="noStrike">
                <a:solidFill>
                  <a:srgbClr val="000000"/>
                </a:solidFill>
                <a:latin typeface="Arial"/>
                <a:ea typeface="ＭＳ Ｐゴシック"/>
              </a:rPr>
              <a:t>Los siguientes modos están disponibles en los switches Cisco Catalyst 2960:</a:t>
            </a:r>
            <a:endParaRPr b="0" lang="en-US" sz="1600" spc="-1" strike="noStrike">
              <a:solidFill>
                <a:srgbClr val="000000"/>
              </a:solidFill>
              <a:latin typeface="Arial"/>
            </a:endParaRPr>
          </a:p>
          <a:p>
            <a:pPr lvl="1" marL="625320" indent="-167760">
              <a:lnSpc>
                <a:spcPct val="100000"/>
              </a:lnSpc>
              <a:spcBef>
                <a:spcPts val="561"/>
              </a:spcBef>
              <a:buClr>
                <a:srgbClr val="708ca1"/>
              </a:buClr>
              <a:buFont typeface="Arial"/>
              <a:buChar char="•"/>
            </a:pPr>
            <a:r>
              <a:rPr b="0" lang="en-US" sz="1600" spc="-1" strike="noStrike">
                <a:solidFill>
                  <a:srgbClr val="000000"/>
                </a:solidFill>
                <a:latin typeface="Arial"/>
                <a:ea typeface="ＭＳ Ｐゴシック"/>
              </a:rPr>
              <a:t>LED del sistema</a:t>
            </a:r>
            <a:endParaRPr b="0" lang="en-US" sz="1600" spc="-1" strike="noStrike">
              <a:solidFill>
                <a:srgbClr val="000000"/>
              </a:solidFill>
              <a:latin typeface="Arial"/>
            </a:endParaRPr>
          </a:p>
          <a:p>
            <a:pPr lvl="1" marL="625320" indent="-167760">
              <a:lnSpc>
                <a:spcPct val="100000"/>
              </a:lnSpc>
              <a:spcBef>
                <a:spcPts val="561"/>
              </a:spcBef>
              <a:buClr>
                <a:srgbClr val="708ca1"/>
              </a:buClr>
              <a:buFont typeface="Arial"/>
              <a:buChar char="•"/>
            </a:pPr>
            <a:r>
              <a:rPr b="0" lang="en-US" sz="1600" spc="-1" strike="noStrike">
                <a:solidFill>
                  <a:srgbClr val="000000"/>
                </a:solidFill>
                <a:latin typeface="Arial"/>
                <a:ea typeface="ＭＳ Ｐゴシック"/>
              </a:rPr>
              <a:t>LED del sistema de alimentación </a:t>
            </a:r>
            <a:br/>
            <a:r>
              <a:rPr b="0" lang="en-US" sz="1600" spc="-1" strike="noStrike">
                <a:solidFill>
                  <a:srgbClr val="000000"/>
                </a:solidFill>
                <a:latin typeface="Arial"/>
                <a:ea typeface="ＭＳ Ｐゴシック"/>
              </a:rPr>
              <a:t>redundante (RPS)</a:t>
            </a:r>
            <a:endParaRPr b="0" lang="en-US" sz="1600" spc="-1" strike="noStrike">
              <a:solidFill>
                <a:srgbClr val="000000"/>
              </a:solidFill>
              <a:latin typeface="Arial"/>
            </a:endParaRPr>
          </a:p>
          <a:p>
            <a:pPr lvl="1" marL="625320" indent="-167760">
              <a:lnSpc>
                <a:spcPct val="100000"/>
              </a:lnSpc>
              <a:spcBef>
                <a:spcPts val="561"/>
              </a:spcBef>
              <a:buClr>
                <a:srgbClr val="708ca1"/>
              </a:buClr>
              <a:buFont typeface="Arial"/>
              <a:buChar char="•"/>
            </a:pPr>
            <a:r>
              <a:rPr b="0" lang="en-US" sz="1600" spc="-1" strike="noStrike">
                <a:solidFill>
                  <a:srgbClr val="000000"/>
                </a:solidFill>
                <a:latin typeface="Arial"/>
                <a:ea typeface="ＭＳ Ｐゴシック"/>
              </a:rPr>
              <a:t>LED de estado del puerto</a:t>
            </a:r>
            <a:endParaRPr b="0" lang="en-US" sz="1600" spc="-1" strike="noStrike">
              <a:solidFill>
                <a:srgbClr val="000000"/>
              </a:solidFill>
              <a:latin typeface="Arial"/>
            </a:endParaRPr>
          </a:p>
          <a:p>
            <a:pPr lvl="1" marL="625320" indent="-167760">
              <a:lnSpc>
                <a:spcPct val="100000"/>
              </a:lnSpc>
              <a:spcBef>
                <a:spcPts val="561"/>
              </a:spcBef>
              <a:buClr>
                <a:srgbClr val="708ca1"/>
              </a:buClr>
              <a:buFont typeface="Arial"/>
              <a:buChar char="•"/>
            </a:pPr>
            <a:r>
              <a:rPr b="0" lang="en-US" sz="1600" spc="-1" strike="noStrike">
                <a:solidFill>
                  <a:srgbClr val="000000"/>
                </a:solidFill>
                <a:latin typeface="Arial"/>
                <a:ea typeface="ＭＳ Ｐゴシック"/>
              </a:rPr>
              <a:t>LED de modo dúplex del puerto</a:t>
            </a:r>
            <a:endParaRPr b="0" lang="en-US" sz="1600" spc="-1" strike="noStrike">
              <a:solidFill>
                <a:srgbClr val="000000"/>
              </a:solidFill>
              <a:latin typeface="Arial"/>
            </a:endParaRPr>
          </a:p>
          <a:p>
            <a:pPr lvl="1" marL="625320" indent="-167760">
              <a:lnSpc>
                <a:spcPct val="100000"/>
              </a:lnSpc>
              <a:spcBef>
                <a:spcPts val="561"/>
              </a:spcBef>
              <a:buClr>
                <a:srgbClr val="708ca1"/>
              </a:buClr>
              <a:buFont typeface="Arial"/>
              <a:buChar char="•"/>
            </a:pPr>
            <a:r>
              <a:rPr b="0" lang="en-US" sz="1600" spc="-1" strike="noStrike">
                <a:solidFill>
                  <a:srgbClr val="000000"/>
                </a:solidFill>
                <a:latin typeface="Arial"/>
                <a:ea typeface="ＭＳ Ｐゴシック"/>
              </a:rPr>
              <a:t>LED de velocidad del puerto</a:t>
            </a:r>
            <a:endParaRPr b="0" lang="en-US" sz="1600" spc="-1" strike="noStrike">
              <a:solidFill>
                <a:srgbClr val="000000"/>
              </a:solidFill>
              <a:latin typeface="Arial"/>
            </a:endParaRPr>
          </a:p>
          <a:p>
            <a:pPr lvl="1" marL="625320" indent="-167760">
              <a:lnSpc>
                <a:spcPct val="100000"/>
              </a:lnSpc>
              <a:spcBef>
                <a:spcPts val="561"/>
              </a:spcBef>
              <a:buClr>
                <a:srgbClr val="708ca1"/>
              </a:buClr>
              <a:buFont typeface="Arial"/>
              <a:buChar char="•"/>
            </a:pPr>
            <a:r>
              <a:rPr b="0" lang="en-US" sz="1600" spc="-1" strike="noStrike">
                <a:solidFill>
                  <a:srgbClr val="000000"/>
                </a:solidFill>
                <a:latin typeface="Arial"/>
                <a:ea typeface="ＭＳ Ｐゴシック"/>
              </a:rPr>
              <a:t>LED de modo de alimentación por </a:t>
            </a:r>
            <a:br/>
            <a:r>
              <a:rPr b="0" lang="en-US" sz="1600" spc="-1" strike="noStrike">
                <a:solidFill>
                  <a:srgbClr val="000000"/>
                </a:solidFill>
                <a:latin typeface="Arial"/>
                <a:ea typeface="ＭＳ Ｐゴシック"/>
              </a:rPr>
              <a:t>Ethernet</a:t>
            </a:r>
            <a:endParaRPr b="0" lang="en-US" sz="1600" spc="-1" strike="noStrike">
              <a:solidFill>
                <a:srgbClr val="000000"/>
              </a:solidFill>
              <a:latin typeface="Arial"/>
            </a:endParaRPr>
          </a:p>
        </p:txBody>
      </p:sp>
      <p:pic>
        <p:nvPicPr>
          <p:cNvPr id="178" name="Picture 3" descr=""/>
          <p:cNvPicPr/>
          <p:nvPr/>
        </p:nvPicPr>
        <p:blipFill>
          <a:blip r:embed="rId1"/>
          <a:stretch/>
        </p:blipFill>
        <p:spPr>
          <a:xfrm>
            <a:off x="4683240" y="2697480"/>
            <a:ext cx="4093560" cy="2968560"/>
          </a:xfrm>
          <a:prstGeom prst="rect">
            <a:avLst/>
          </a:prstGeom>
          <a:ln>
            <a:solidFill>
              <a:schemeClr val="tx1"/>
            </a:solidFill>
          </a:ln>
        </p:spPr>
      </p:pic>
    </p:spTree>
  </p:cSld>
  <p:transition spd="med">
    <p:wipe dir="r"/>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194040" y="394560"/>
            <a:ext cx="8771760" cy="837720"/>
          </a:xfrm>
          <a:prstGeom prst="rect">
            <a:avLst/>
          </a:prstGeom>
          <a:noFill/>
          <a:ln>
            <a:noFill/>
          </a:ln>
        </p:spPr>
        <p:txBody>
          <a:bodyPr lIns="82080" rIns="82080" tIns="41040" bIns="41040"/>
          <a:p>
            <a:pPr>
              <a:lnSpc>
                <a:spcPct val="100000"/>
              </a:lnSpc>
            </a:pPr>
            <a:r>
              <a:rPr b="1" lang="en-US" sz="1800" spc="-1" strike="noStrike">
                <a:solidFill>
                  <a:srgbClr val="708ca1"/>
                </a:solidFill>
                <a:latin typeface="Arial"/>
                <a:ea typeface="ＭＳ Ｐゴシック"/>
              </a:rPr>
              <a:t>Configurar un switch con parámetros iniciales</a:t>
            </a:r>
            <a:br/>
            <a:r>
              <a:rPr b="1" lang="en-US" sz="3200" spc="-1" strike="noStrike">
                <a:solidFill>
                  <a:srgbClr val="708ca1"/>
                </a:solidFill>
                <a:latin typeface="Arial"/>
                <a:ea typeface="ＭＳ Ｐゴシック"/>
              </a:rPr>
              <a:t>Preparación para la administración básica de un switch</a:t>
            </a:r>
            <a:endParaRPr b="0" lang="en-US" sz="3200" spc="-1" strike="noStrike">
              <a:solidFill>
                <a:srgbClr val="000000"/>
              </a:solidFill>
              <a:latin typeface="Arial"/>
            </a:endParaRPr>
          </a:p>
        </p:txBody>
      </p:sp>
      <p:sp>
        <p:nvSpPr>
          <p:cNvPr id="180" name="TextShape 2"/>
          <p:cNvSpPr txBox="1"/>
          <p:nvPr/>
        </p:nvSpPr>
        <p:spPr>
          <a:xfrm>
            <a:off x="213120" y="1539360"/>
            <a:ext cx="8526600" cy="2636280"/>
          </a:xfrm>
          <a:prstGeom prst="rect">
            <a:avLst/>
          </a:prstGeom>
          <a:noFill/>
          <a:ln>
            <a:noFill/>
          </a:ln>
        </p:spPr>
        <p:txBody>
          <a:bodyPr lIns="82080" rIns="82080" tIns="41040" bIns="41040"/>
          <a:p>
            <a:pPr>
              <a:lnSpc>
                <a:spcPct val="100000"/>
              </a:lnSpc>
              <a:spcBef>
                <a:spcPts val="1001"/>
              </a:spcBef>
            </a:pPr>
            <a:r>
              <a:rPr b="0" lang="en-US" sz="2000" spc="-1" strike="noStrike">
                <a:solidFill>
                  <a:srgbClr val="000000"/>
                </a:solidFill>
                <a:latin typeface="Arial"/>
                <a:ea typeface="ＭＳ Ｐゴシック"/>
              </a:rPr>
              <a:t>Para administrar un switch Cisco en forma remota, se lo debe configurar para que acceda a la red.</a:t>
            </a:r>
            <a:endParaRPr b="0" lang="en-US" sz="2000" spc="-1" strike="noStrike">
              <a:solidFill>
                <a:srgbClr val="000000"/>
              </a:solidFill>
              <a:latin typeface="Arial"/>
            </a:endParaRPr>
          </a:p>
          <a:p>
            <a:pPr marL="236520" indent="-236160">
              <a:lnSpc>
                <a:spcPct val="95000"/>
              </a:lnSpc>
              <a:spcBef>
                <a:spcPts val="799"/>
              </a:spcBef>
              <a:buClr>
                <a:srgbClr val="708ca1"/>
              </a:buClr>
              <a:buFont typeface="Wingdings" charset="2"/>
              <a:buChar char=""/>
            </a:pPr>
            <a:r>
              <a:rPr b="0" lang="en-US" sz="1600" spc="-1" strike="noStrike">
                <a:solidFill>
                  <a:srgbClr val="000000"/>
                </a:solidFill>
                <a:latin typeface="Arial"/>
                <a:ea typeface="ＭＳ Ｐゴシック"/>
              </a:rPr>
              <a:t>Para conectar una PC al puerto de consola de un switch para su configuración, se utiliza un cable de consola.</a:t>
            </a:r>
            <a:endParaRPr b="0" lang="en-US" sz="1600" spc="-1" strike="noStrike">
              <a:solidFill>
                <a:srgbClr val="000000"/>
              </a:solidFill>
              <a:latin typeface="Arial"/>
            </a:endParaRPr>
          </a:p>
          <a:p>
            <a:pPr marL="236520" indent="-236160">
              <a:lnSpc>
                <a:spcPct val="95000"/>
              </a:lnSpc>
              <a:spcBef>
                <a:spcPts val="799"/>
              </a:spcBef>
              <a:buClr>
                <a:srgbClr val="708ca1"/>
              </a:buClr>
              <a:buFont typeface="Wingdings" charset="2"/>
              <a:buChar char=""/>
            </a:pPr>
            <a:r>
              <a:rPr b="0" lang="en-US" sz="1600" spc="-1" strike="noStrike">
                <a:solidFill>
                  <a:srgbClr val="000000"/>
                </a:solidFill>
                <a:latin typeface="Arial"/>
                <a:ea typeface="ＭＳ Ｐゴシック"/>
              </a:rPr>
              <a:t>La información de IP (dirección, máscara de subred, gateway) se debe asignar a una interfaz virtual de switch (SVI).</a:t>
            </a:r>
            <a:endParaRPr b="0" lang="en-US" sz="1600" spc="-1" strike="noStrike">
              <a:solidFill>
                <a:srgbClr val="000000"/>
              </a:solidFill>
              <a:latin typeface="Arial"/>
            </a:endParaRPr>
          </a:p>
          <a:p>
            <a:pPr marL="236520" indent="-236160">
              <a:lnSpc>
                <a:spcPct val="95000"/>
              </a:lnSpc>
              <a:spcBef>
                <a:spcPts val="799"/>
              </a:spcBef>
              <a:buClr>
                <a:srgbClr val="708ca1"/>
              </a:buClr>
              <a:buFont typeface="Wingdings" charset="2"/>
              <a:buChar char=""/>
            </a:pPr>
            <a:r>
              <a:rPr b="0" lang="en-US" sz="1600" spc="-1" strike="noStrike">
                <a:solidFill>
                  <a:srgbClr val="000000"/>
                </a:solidFill>
                <a:latin typeface="Arial"/>
                <a:ea typeface="ＭＳ Ｐゴシック"/>
              </a:rPr>
              <a:t>Si el switch se administra desde una red remota, también se debe configurar un gateway predeterminado.</a:t>
            </a:r>
            <a:endParaRPr b="0" lang="en-US" sz="1600" spc="-1" strike="noStrike">
              <a:solidFill>
                <a:srgbClr val="000000"/>
              </a:solidFill>
              <a:latin typeface="Arial"/>
            </a:endParaRPr>
          </a:p>
          <a:p>
            <a:pPr marL="236520" indent="-236160">
              <a:lnSpc>
                <a:spcPct val="95000"/>
              </a:lnSpc>
              <a:spcBef>
                <a:spcPts val="799"/>
              </a:spcBef>
              <a:buClr>
                <a:srgbClr val="708ca1"/>
              </a:buClr>
              <a:buFont typeface="Wingdings" charset="2"/>
              <a:buChar char=""/>
            </a:pPr>
            <a:r>
              <a:rPr b="0" lang="en-US" sz="1600" spc="-1" strike="noStrike">
                <a:solidFill>
                  <a:srgbClr val="000000"/>
                </a:solidFill>
                <a:latin typeface="Arial"/>
                <a:ea typeface="ＭＳ Ｐゴシック"/>
              </a:rPr>
              <a:t>Si bien esta configuración de IP permite la administración remota y el acceso remoto al switch, no permite que el switch enrute paquetes de capa 3.</a:t>
            </a:r>
            <a:endParaRPr b="0" lang="en-US" sz="1600" spc="-1" strike="noStrike">
              <a:solidFill>
                <a:srgbClr val="000000"/>
              </a:solidFill>
              <a:latin typeface="Arial"/>
            </a:endParaRPr>
          </a:p>
        </p:txBody>
      </p:sp>
    </p:spTree>
  </p:cSld>
  <p:transition spd="med">
    <p:wipe dir="r"/>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194040" y="516240"/>
            <a:ext cx="8771760" cy="837720"/>
          </a:xfrm>
          <a:prstGeom prst="rect">
            <a:avLst/>
          </a:prstGeom>
          <a:noFill/>
          <a:ln>
            <a:noFill/>
          </a:ln>
        </p:spPr>
        <p:txBody>
          <a:bodyPr lIns="82080" rIns="82080" tIns="41040" bIns="41040"/>
          <a:p>
            <a:pPr>
              <a:lnSpc>
                <a:spcPct val="100000"/>
              </a:lnSpc>
            </a:pPr>
            <a:r>
              <a:rPr b="1" lang="en-US" sz="1800" spc="-1" strike="noStrike">
                <a:solidFill>
                  <a:srgbClr val="708ca1"/>
                </a:solidFill>
                <a:latin typeface="Arial"/>
                <a:ea typeface="ＭＳ Ｐゴシック"/>
              </a:rPr>
              <a:t>Configurar un switch con parámetros iniciales</a:t>
            </a:r>
            <a:br/>
            <a:r>
              <a:rPr b="1" lang="en-US" sz="3200" spc="-1" strike="noStrike">
                <a:solidFill>
                  <a:srgbClr val="708ca1"/>
                </a:solidFill>
                <a:latin typeface="Arial"/>
                <a:ea typeface="ＭＳ Ｐゴシック"/>
              </a:rPr>
              <a:t>Configurar el acceso a la administración de un switch</a:t>
            </a:r>
            <a:endParaRPr b="0" lang="en-US" sz="3200" spc="-1" strike="noStrike">
              <a:solidFill>
                <a:srgbClr val="000000"/>
              </a:solidFill>
              <a:latin typeface="Arial"/>
            </a:endParaRPr>
          </a:p>
        </p:txBody>
      </p:sp>
      <p:pic>
        <p:nvPicPr>
          <p:cNvPr id="182" name="Picture 2" descr=""/>
          <p:cNvPicPr/>
          <p:nvPr/>
        </p:nvPicPr>
        <p:blipFill>
          <a:blip r:embed="rId1"/>
          <a:stretch/>
        </p:blipFill>
        <p:spPr>
          <a:xfrm>
            <a:off x="666000" y="1785240"/>
            <a:ext cx="7532640" cy="4580280"/>
          </a:xfrm>
          <a:prstGeom prst="rect">
            <a:avLst/>
          </a:prstGeom>
          <a:ln>
            <a:noFill/>
          </a:ln>
        </p:spPr>
      </p:pic>
    </p:spTree>
  </p:cSld>
  <p:transition spd="med">
    <p:wipe dir="r"/>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44" name="TextShape 1"/>
          <p:cNvSpPr txBox="1"/>
          <p:nvPr/>
        </p:nvSpPr>
        <p:spPr>
          <a:xfrm>
            <a:off x="655560" y="609480"/>
            <a:ext cx="8145000" cy="837720"/>
          </a:xfrm>
          <a:prstGeom prst="rect">
            <a:avLst/>
          </a:prstGeom>
          <a:noFill/>
          <a:ln>
            <a:noFill/>
          </a:ln>
        </p:spPr>
        <p:txBody>
          <a:bodyPr lIns="82080" rIns="82080" tIns="41040" bIns="41040" anchor="b"/>
          <a:p>
            <a:pPr>
              <a:lnSpc>
                <a:spcPct val="100000"/>
              </a:lnSpc>
            </a:pPr>
            <a:r>
              <a:rPr b="1" lang="en-US" sz="3200" spc="-1" strike="noStrike">
                <a:solidFill>
                  <a:srgbClr val="708ca1"/>
                </a:solidFill>
                <a:latin typeface="Arial"/>
                <a:ea typeface="ＭＳ Ｐゴシック"/>
              </a:rPr>
              <a:t>Materiales del instructor: Guía de planificación del capítulo 5</a:t>
            </a:r>
            <a:endParaRPr b="0" lang="en-US" sz="3200" spc="-1" strike="noStrike">
              <a:solidFill>
                <a:srgbClr val="000000"/>
              </a:solidFill>
              <a:latin typeface="Arial"/>
            </a:endParaRPr>
          </a:p>
        </p:txBody>
      </p:sp>
      <p:sp>
        <p:nvSpPr>
          <p:cNvPr id="145" name="TextShape 2"/>
          <p:cNvSpPr txBox="1"/>
          <p:nvPr/>
        </p:nvSpPr>
        <p:spPr>
          <a:xfrm>
            <a:off x="655560" y="1532520"/>
            <a:ext cx="7940160" cy="4539600"/>
          </a:xfrm>
          <a:prstGeom prst="rect">
            <a:avLst/>
          </a:prstGeom>
          <a:noFill/>
          <a:ln>
            <a:noFill/>
          </a:ln>
        </p:spPr>
        <p:txBody>
          <a:bodyPr lIns="82080" rIns="82080" tIns="41040" bIns="41040"/>
          <a:p>
            <a:pPr>
              <a:lnSpc>
                <a:spcPct val="100000"/>
              </a:lnSpc>
              <a:spcBef>
                <a:spcPts val="1199"/>
              </a:spcBef>
            </a:pPr>
            <a:r>
              <a:rPr b="0" lang="en-US" sz="2400" spc="-1" strike="noStrike">
                <a:solidFill>
                  <a:srgbClr val="000000"/>
                </a:solidFill>
                <a:latin typeface="Arial"/>
                <a:ea typeface="ＭＳ Ｐゴシック"/>
              </a:rPr>
              <a:t>Esta presentación en PowerPoint se divide en dos partes:</a:t>
            </a:r>
            <a:endParaRPr b="0" lang="en-US" sz="2400" spc="-1" strike="noStrike">
              <a:solidFill>
                <a:srgbClr val="000000"/>
              </a:solidFill>
              <a:latin typeface="Arial"/>
            </a:endParaRPr>
          </a:p>
          <a:p>
            <a:pPr marL="457200" indent="-456840">
              <a:lnSpc>
                <a:spcPct val="100000"/>
              </a:lnSpc>
              <a:spcBef>
                <a:spcPts val="1001"/>
              </a:spcBef>
              <a:buClr>
                <a:srgbClr val="708ca1"/>
              </a:buClr>
              <a:buFont typeface="Arial"/>
              <a:buAutoNum type="arabicPeriod"/>
            </a:pPr>
            <a:r>
              <a:rPr b="0" lang="en-US" sz="2000" spc="-1" strike="noStrike">
                <a:solidFill>
                  <a:srgbClr val="000000"/>
                </a:solidFill>
                <a:latin typeface="Arial"/>
                <a:ea typeface="ＭＳ Ｐゴシック"/>
              </a:rPr>
              <a:t>Guía de planificación para el instructor</a:t>
            </a:r>
            <a:endParaRPr b="0" lang="en-US" sz="2000" spc="-1" strike="noStrike">
              <a:solidFill>
                <a:srgbClr val="000000"/>
              </a:solidFill>
              <a:latin typeface="Arial"/>
            </a:endParaRPr>
          </a:p>
          <a:p>
            <a:pPr lvl="1" marL="574560" indent="-117000">
              <a:lnSpc>
                <a:spcPct val="100000"/>
              </a:lnSpc>
              <a:spcBef>
                <a:spcPts val="561"/>
              </a:spcBef>
              <a:buClr>
                <a:srgbClr val="708ca1"/>
              </a:buClr>
              <a:buFont typeface="Wingdings" charset="2"/>
              <a:buChar char=""/>
            </a:pPr>
            <a:r>
              <a:rPr b="0" lang="en-US" sz="1600" spc="-1" strike="noStrike">
                <a:solidFill>
                  <a:srgbClr val="000000"/>
                </a:solidFill>
                <a:latin typeface="Arial"/>
                <a:ea typeface="ＭＳ Ｐゴシック"/>
              </a:rPr>
              <a:t>Información para ayudarlo a familiarizarse con el capítulo</a:t>
            </a:r>
            <a:endParaRPr b="0" lang="en-US" sz="1600" spc="-1" strike="noStrike">
              <a:solidFill>
                <a:srgbClr val="000000"/>
              </a:solidFill>
              <a:latin typeface="Arial"/>
            </a:endParaRPr>
          </a:p>
          <a:p>
            <a:pPr lvl="1" marL="574560" indent="-117000">
              <a:lnSpc>
                <a:spcPct val="100000"/>
              </a:lnSpc>
              <a:spcBef>
                <a:spcPts val="561"/>
              </a:spcBef>
              <a:buClr>
                <a:srgbClr val="708ca1"/>
              </a:buClr>
              <a:buFont typeface="Wingdings" charset="2"/>
              <a:buChar char=""/>
            </a:pPr>
            <a:r>
              <a:rPr b="0" lang="en-US" sz="1600" spc="-1" strike="noStrike">
                <a:solidFill>
                  <a:srgbClr val="000000"/>
                </a:solidFill>
                <a:latin typeface="Arial"/>
                <a:ea typeface="ＭＳ Ｐゴシック"/>
              </a:rPr>
              <a:t>Ayuda a la enseñanza</a:t>
            </a:r>
            <a:endParaRPr b="0" lang="en-US" sz="1600" spc="-1" strike="noStrike">
              <a:solidFill>
                <a:srgbClr val="000000"/>
              </a:solidFill>
              <a:latin typeface="Arial"/>
            </a:endParaRPr>
          </a:p>
          <a:p>
            <a:pPr marL="457200" indent="-456840">
              <a:lnSpc>
                <a:spcPct val="100000"/>
              </a:lnSpc>
              <a:spcBef>
                <a:spcPts val="1001"/>
              </a:spcBef>
              <a:buClr>
                <a:srgbClr val="708ca1"/>
              </a:buClr>
              <a:buFont typeface="Arial"/>
              <a:buAutoNum type="arabicPeriod"/>
            </a:pPr>
            <a:r>
              <a:rPr b="0" lang="en-US" sz="2000" spc="-1" strike="noStrike">
                <a:solidFill>
                  <a:srgbClr val="000000"/>
                </a:solidFill>
                <a:latin typeface="Arial"/>
                <a:ea typeface="ＭＳ Ｐゴシック"/>
              </a:rPr>
              <a:t>Presentación de la clase del instructor</a:t>
            </a:r>
            <a:endParaRPr b="0" lang="en-US" sz="2000" spc="-1" strike="noStrike">
              <a:solidFill>
                <a:srgbClr val="000000"/>
              </a:solidFill>
              <a:latin typeface="Arial"/>
            </a:endParaRPr>
          </a:p>
          <a:p>
            <a:pPr lvl="1" marL="574560" indent="-117000">
              <a:lnSpc>
                <a:spcPct val="100000"/>
              </a:lnSpc>
              <a:spcBef>
                <a:spcPts val="561"/>
              </a:spcBef>
              <a:buClr>
                <a:srgbClr val="708ca1"/>
              </a:buClr>
              <a:buFont typeface="Wingdings" charset="2"/>
              <a:buChar char=""/>
            </a:pPr>
            <a:r>
              <a:rPr b="0" lang="en-US" sz="1600" spc="-1" strike="noStrike">
                <a:solidFill>
                  <a:srgbClr val="000000"/>
                </a:solidFill>
                <a:latin typeface="Arial"/>
                <a:ea typeface="ＭＳ Ｐゴシック"/>
              </a:rPr>
              <a:t>Diapositivas opcionales que puede utilizar en el aula</a:t>
            </a:r>
            <a:endParaRPr b="0" lang="en-US" sz="1600" spc="-1" strike="noStrike">
              <a:solidFill>
                <a:srgbClr val="000000"/>
              </a:solidFill>
              <a:latin typeface="Arial"/>
            </a:endParaRPr>
          </a:p>
          <a:p>
            <a:pPr lvl="1" marL="574560" indent="-117000">
              <a:lnSpc>
                <a:spcPct val="100000"/>
              </a:lnSpc>
              <a:spcBef>
                <a:spcPts val="561"/>
              </a:spcBef>
              <a:buClr>
                <a:srgbClr val="708ca1"/>
              </a:buClr>
              <a:buFont typeface="Wingdings" charset="2"/>
              <a:buChar char=""/>
            </a:pPr>
            <a:r>
              <a:rPr b="0" lang="en-US" sz="1600" spc="-1" strike="noStrike">
                <a:solidFill>
                  <a:srgbClr val="000000"/>
                </a:solidFill>
                <a:latin typeface="Arial"/>
                <a:ea typeface="ＭＳ Ｐゴシック"/>
              </a:rPr>
              <a:t>Comienza en la diapositiva n.º 11</a:t>
            </a:r>
            <a:endParaRPr b="0" lang="en-US" sz="1600" spc="-1" strike="noStrike">
              <a:solidFill>
                <a:srgbClr val="000000"/>
              </a:solidFill>
              <a:latin typeface="Arial"/>
            </a:endParaRPr>
          </a:p>
          <a:p>
            <a:pPr>
              <a:lnSpc>
                <a:spcPct val="100000"/>
              </a:lnSpc>
              <a:spcBef>
                <a:spcPts val="1001"/>
              </a:spcBef>
            </a:pPr>
            <a:r>
              <a:rPr b="0" lang="en-US" sz="2000" spc="-1" strike="noStrike">
                <a:solidFill>
                  <a:srgbClr val="000000"/>
                </a:solidFill>
                <a:latin typeface="Arial"/>
                <a:ea typeface="ＭＳ Ｐゴシック"/>
              </a:rPr>
              <a:t>Nota: Elimine la Guía de planificación de esta presentación antes de compartirla con otras personas.</a:t>
            </a:r>
            <a:endParaRPr b="0" lang="en-US" sz="2000" spc="-1" strike="noStrike">
              <a:solidFill>
                <a:srgbClr val="000000"/>
              </a:solidFill>
              <a:latin typeface="Arial"/>
            </a:endParaRPr>
          </a:p>
        </p:txBody>
      </p:sp>
    </p:spTree>
  </p:cSld>
  <p:transition>
    <p:wipe dir="r"/>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194040" y="76032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Configurar un switch con parámetros iniciales</a:t>
            </a:r>
            <a:br/>
            <a:r>
              <a:rPr b="1" lang="en-US" sz="3200" spc="-1" strike="noStrike">
                <a:solidFill>
                  <a:srgbClr val="708ca1"/>
                </a:solidFill>
                <a:latin typeface="Arial"/>
                <a:ea typeface="ＭＳ Ｐゴシック"/>
              </a:rPr>
              <a:t>Configurar el acceso a la administración de un switch (continuación)</a:t>
            </a:r>
            <a:endParaRPr b="0" lang="en-US" sz="3200" spc="-1" strike="noStrike">
              <a:solidFill>
                <a:srgbClr val="000000"/>
              </a:solidFill>
              <a:latin typeface="Arial"/>
            </a:endParaRPr>
          </a:p>
        </p:txBody>
      </p:sp>
      <p:pic>
        <p:nvPicPr>
          <p:cNvPr id="184" name="Picture 2" descr=""/>
          <p:cNvPicPr/>
          <p:nvPr/>
        </p:nvPicPr>
        <p:blipFill>
          <a:blip r:embed="rId1"/>
          <a:stretch/>
        </p:blipFill>
        <p:spPr>
          <a:xfrm>
            <a:off x="1061280" y="1939320"/>
            <a:ext cx="6923520" cy="3278880"/>
          </a:xfrm>
          <a:prstGeom prst="rect">
            <a:avLst/>
          </a:prstGeom>
          <a:ln>
            <a:noFill/>
          </a:ln>
        </p:spPr>
      </p:pic>
      <p:pic>
        <p:nvPicPr>
          <p:cNvPr id="185" name="Picture 3" descr=""/>
          <p:cNvPicPr/>
          <p:nvPr/>
        </p:nvPicPr>
        <p:blipFill>
          <a:blip r:embed="rId2"/>
          <a:stretch/>
        </p:blipFill>
        <p:spPr>
          <a:xfrm>
            <a:off x="1980000" y="5039640"/>
            <a:ext cx="5086080" cy="1380600"/>
          </a:xfrm>
          <a:prstGeom prst="rect">
            <a:avLst/>
          </a:prstGeom>
          <a:ln>
            <a:noFill/>
          </a:ln>
        </p:spPr>
      </p:pic>
    </p:spTree>
  </p:cSld>
  <p:transition spd="med">
    <p:wipe dir="r"/>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194040" y="76032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Configurar un switch con parámetros iniciales</a:t>
            </a:r>
            <a:br/>
            <a:r>
              <a:rPr b="1" lang="en-US" sz="3200" spc="-1" strike="noStrike">
                <a:solidFill>
                  <a:srgbClr val="708ca1"/>
                </a:solidFill>
                <a:latin typeface="Arial"/>
                <a:ea typeface="ＭＳ Ｐゴシック"/>
              </a:rPr>
              <a:t>Configurar el acceso a la administración de un switch (continuación)</a:t>
            </a:r>
            <a:endParaRPr b="0" lang="en-US" sz="3200" spc="-1" strike="noStrike">
              <a:solidFill>
                <a:srgbClr val="000000"/>
              </a:solidFill>
              <a:latin typeface="Arial"/>
            </a:endParaRPr>
          </a:p>
        </p:txBody>
      </p:sp>
      <p:pic>
        <p:nvPicPr>
          <p:cNvPr id="187" name="Picture 2" descr=""/>
          <p:cNvPicPr/>
          <p:nvPr/>
        </p:nvPicPr>
        <p:blipFill>
          <a:blip r:embed="rId1"/>
          <a:stretch/>
        </p:blipFill>
        <p:spPr>
          <a:xfrm>
            <a:off x="1557360" y="2263680"/>
            <a:ext cx="5935320" cy="288360"/>
          </a:xfrm>
          <a:prstGeom prst="rect">
            <a:avLst/>
          </a:prstGeom>
          <a:ln>
            <a:noFill/>
          </a:ln>
        </p:spPr>
      </p:pic>
      <p:pic>
        <p:nvPicPr>
          <p:cNvPr id="188" name="Picture 3" descr=""/>
          <p:cNvPicPr/>
          <p:nvPr/>
        </p:nvPicPr>
        <p:blipFill>
          <a:blip r:embed="rId2"/>
          <a:stretch/>
        </p:blipFill>
        <p:spPr>
          <a:xfrm>
            <a:off x="1664280" y="2617560"/>
            <a:ext cx="5793840" cy="3524040"/>
          </a:xfrm>
          <a:prstGeom prst="rect">
            <a:avLst/>
          </a:prstGeom>
          <a:ln>
            <a:noFill/>
          </a:ln>
        </p:spPr>
      </p:pic>
    </p:spTree>
  </p:cSld>
  <p:transition spd="med">
    <p:wipe dir="r"/>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Configurar los puertos de un switch</a:t>
            </a:r>
            <a:br/>
            <a:r>
              <a:rPr b="1" lang="en-US" sz="3200" spc="-1" strike="noStrike">
                <a:solidFill>
                  <a:srgbClr val="708ca1"/>
                </a:solidFill>
                <a:latin typeface="Arial"/>
                <a:ea typeface="ＭＳ Ｐゴシック"/>
              </a:rPr>
              <a:t>Comunicación en dúplex</a:t>
            </a:r>
            <a:endParaRPr b="0" lang="en-US" sz="3200" spc="-1" strike="noStrike">
              <a:solidFill>
                <a:srgbClr val="000000"/>
              </a:solidFill>
              <a:latin typeface="Arial"/>
            </a:endParaRPr>
          </a:p>
        </p:txBody>
      </p:sp>
      <p:pic>
        <p:nvPicPr>
          <p:cNvPr id="190" name="Picture 2" descr=""/>
          <p:cNvPicPr/>
          <p:nvPr/>
        </p:nvPicPr>
        <p:blipFill>
          <a:blip r:embed="rId1"/>
          <a:stretch/>
        </p:blipFill>
        <p:spPr>
          <a:xfrm>
            <a:off x="1229760" y="1790640"/>
            <a:ext cx="6567120" cy="4137480"/>
          </a:xfrm>
          <a:prstGeom prst="rect">
            <a:avLst/>
          </a:prstGeom>
          <a:ln>
            <a:noFill/>
          </a:ln>
        </p:spPr>
      </p:pic>
    </p:spTree>
  </p:cSld>
  <p:transition spd="med">
    <p:wipe dir="r"/>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194040" y="394560"/>
            <a:ext cx="8737200" cy="809280"/>
          </a:xfrm>
          <a:prstGeom prst="rect">
            <a:avLst/>
          </a:prstGeom>
          <a:noFill/>
          <a:ln>
            <a:noFill/>
          </a:ln>
        </p:spPr>
        <p:txBody>
          <a:bodyPr lIns="82080" rIns="82080" tIns="41040" bIns="41040"/>
          <a:p>
            <a:pPr>
              <a:lnSpc>
                <a:spcPct val="100000"/>
              </a:lnSpc>
            </a:pPr>
            <a:r>
              <a:rPr b="1" lang="en-US" sz="1800" spc="-1" strike="noStrike">
                <a:solidFill>
                  <a:srgbClr val="708ca1"/>
                </a:solidFill>
                <a:latin typeface="Arial"/>
                <a:ea typeface="ＭＳ Ｐゴシック"/>
              </a:rPr>
              <a:t>Configurar los puertos de un switch</a:t>
            </a:r>
            <a:br/>
            <a:r>
              <a:rPr b="1" lang="en-US" sz="3200" spc="-1" strike="noStrike">
                <a:solidFill>
                  <a:srgbClr val="708ca1"/>
                </a:solidFill>
                <a:latin typeface="Arial"/>
                <a:ea typeface="ＭＳ Ｐゴシック"/>
              </a:rPr>
              <a:t>Configurar los puertos de un switch en la capa física</a:t>
            </a:r>
            <a:endParaRPr b="0" lang="en-US" sz="3200" spc="-1" strike="noStrike">
              <a:solidFill>
                <a:srgbClr val="000000"/>
              </a:solidFill>
              <a:latin typeface="Arial"/>
            </a:endParaRPr>
          </a:p>
        </p:txBody>
      </p:sp>
      <p:pic>
        <p:nvPicPr>
          <p:cNvPr id="192" name="Picture 2" descr=""/>
          <p:cNvPicPr/>
          <p:nvPr/>
        </p:nvPicPr>
        <p:blipFill>
          <a:blip r:embed="rId1"/>
          <a:stretch/>
        </p:blipFill>
        <p:spPr>
          <a:xfrm>
            <a:off x="1472760" y="1795680"/>
            <a:ext cx="6162120" cy="4669560"/>
          </a:xfrm>
          <a:prstGeom prst="rect">
            <a:avLst/>
          </a:prstGeom>
          <a:ln>
            <a:noFill/>
          </a:ln>
        </p:spPr>
      </p:pic>
    </p:spTree>
  </p:cSld>
  <p:transition spd="med">
    <p:wipe dir="r"/>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194040" y="394560"/>
            <a:ext cx="8949600" cy="80928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Configurar los puertos de un switch</a:t>
            </a:r>
            <a:br/>
            <a:r>
              <a:rPr b="1" lang="en-US" sz="3200" spc="-1" strike="noStrike">
                <a:solidFill>
                  <a:srgbClr val="708ca1"/>
                </a:solidFill>
                <a:latin typeface="Arial"/>
                <a:ea typeface="ＭＳ Ｐゴシック"/>
              </a:rPr>
              <a:t>Auto-MDIX</a:t>
            </a:r>
            <a:endParaRPr b="0" lang="en-US" sz="3200" spc="-1" strike="noStrike">
              <a:solidFill>
                <a:srgbClr val="000000"/>
              </a:solidFill>
              <a:latin typeface="Arial"/>
            </a:endParaRPr>
          </a:p>
        </p:txBody>
      </p:sp>
      <p:sp>
        <p:nvSpPr>
          <p:cNvPr id="194" name="CustomShape 2"/>
          <p:cNvSpPr/>
          <p:nvPr/>
        </p:nvSpPr>
        <p:spPr>
          <a:xfrm>
            <a:off x="350640" y="1499400"/>
            <a:ext cx="8229240" cy="2243880"/>
          </a:xfrm>
          <a:prstGeom prst="rect">
            <a:avLst/>
          </a:prstGeom>
          <a:noFill/>
          <a:ln>
            <a:noFill/>
          </a:ln>
        </p:spPr>
        <p:style>
          <a:lnRef idx="0"/>
          <a:fillRef idx="0"/>
          <a:effectRef idx="0"/>
          <a:fontRef idx="minor"/>
        </p:style>
        <p:txBody>
          <a:bodyPr lIns="90000" rIns="90000" tIns="45000" bIns="45000"/>
          <a:p>
            <a:pPr marL="236520" indent="-236160">
              <a:lnSpc>
                <a:spcPct val="95000"/>
              </a:lnSpc>
              <a:spcBef>
                <a:spcPts val="799"/>
              </a:spcBef>
              <a:buClr>
                <a:srgbClr val="708ca1"/>
              </a:buClr>
              <a:buFont typeface="Wingdings" charset="2"/>
              <a:buChar char=""/>
            </a:pPr>
            <a:r>
              <a:rPr b="0" lang="es-MX" sz="1600" spc="-1" strike="noStrike">
                <a:solidFill>
                  <a:srgbClr val="000000"/>
                </a:solidFill>
                <a:latin typeface="Arial"/>
                <a:ea typeface="ＭＳ Ｐゴシック"/>
              </a:rPr>
              <a:t>Antes se requerían determinados tipos de cable (cruzados o directos) para conectar dispositivos.</a:t>
            </a:r>
            <a:endParaRPr b="0" lang="es-MX" sz="1600" spc="-1" strike="noStrike">
              <a:latin typeface="Arial"/>
            </a:endParaRPr>
          </a:p>
          <a:p>
            <a:pPr marL="236520" indent="-236160">
              <a:lnSpc>
                <a:spcPct val="95000"/>
              </a:lnSpc>
              <a:spcBef>
                <a:spcPts val="799"/>
              </a:spcBef>
              <a:buClr>
                <a:srgbClr val="708ca1"/>
              </a:buClr>
              <a:buFont typeface="Wingdings" charset="2"/>
              <a:buChar char=""/>
            </a:pPr>
            <a:r>
              <a:rPr b="0" lang="es-MX" sz="1600" spc="-1" strike="noStrike">
                <a:solidFill>
                  <a:srgbClr val="000000"/>
                </a:solidFill>
                <a:latin typeface="Arial"/>
                <a:ea typeface="ＭＳ Ｐゴシック"/>
              </a:rPr>
              <a:t>La característica de interfaz cruzada automática dependiente del medio (auto-MDIX) elimina este problema.</a:t>
            </a:r>
            <a:endParaRPr b="0" lang="es-MX" sz="1600" spc="-1" strike="noStrike">
              <a:latin typeface="Arial"/>
            </a:endParaRPr>
          </a:p>
          <a:p>
            <a:pPr marL="236520" indent="-236160">
              <a:lnSpc>
                <a:spcPct val="95000"/>
              </a:lnSpc>
              <a:spcBef>
                <a:spcPts val="799"/>
              </a:spcBef>
              <a:buClr>
                <a:srgbClr val="708ca1"/>
              </a:buClr>
              <a:buFont typeface="Wingdings" charset="2"/>
              <a:buChar char=""/>
            </a:pPr>
            <a:r>
              <a:rPr b="0" lang="es-MX" sz="1600" spc="-1" strike="noStrike">
                <a:solidFill>
                  <a:srgbClr val="000000"/>
                </a:solidFill>
                <a:latin typeface="Arial"/>
                <a:ea typeface="ＭＳ Ｐゴシック"/>
              </a:rPr>
              <a:t>Cuando se habilita auto-MDIX, la interfaz detecta automáticamente la conexión y la configura como corresponde.</a:t>
            </a:r>
            <a:endParaRPr b="0" lang="es-MX" sz="1600" spc="-1" strike="noStrike">
              <a:latin typeface="Arial"/>
            </a:endParaRPr>
          </a:p>
          <a:p>
            <a:pPr marL="236520" indent="-236160">
              <a:lnSpc>
                <a:spcPct val="95000"/>
              </a:lnSpc>
              <a:spcBef>
                <a:spcPts val="799"/>
              </a:spcBef>
              <a:buClr>
                <a:srgbClr val="708ca1"/>
              </a:buClr>
              <a:buFont typeface="Wingdings" charset="2"/>
              <a:buChar char=""/>
            </a:pPr>
            <a:r>
              <a:rPr b="0" lang="es-MX" sz="1600" spc="-1" strike="noStrike">
                <a:solidFill>
                  <a:srgbClr val="000000"/>
                </a:solidFill>
                <a:latin typeface="Arial"/>
                <a:ea typeface="ＭＳ Ｐゴシック"/>
              </a:rPr>
              <a:t>Cuando se usa auto-MDIX en una interfaz, la velocidad y el modo dúplex de la interfaz se deben establecer en automático.</a:t>
            </a:r>
            <a:endParaRPr b="0" lang="es-MX" sz="1600" spc="-1" strike="noStrike">
              <a:latin typeface="Arial"/>
            </a:endParaRPr>
          </a:p>
        </p:txBody>
      </p:sp>
    </p:spTree>
  </p:cSld>
  <p:transition spd="med">
    <p:wipe dir="r"/>
  </p:transition>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194040" y="394560"/>
            <a:ext cx="8949600" cy="80928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Configurar los puertos de un switch</a:t>
            </a:r>
            <a:br/>
            <a:r>
              <a:rPr b="1" lang="en-US" sz="3200" spc="-1" strike="noStrike">
                <a:solidFill>
                  <a:srgbClr val="708ca1"/>
                </a:solidFill>
                <a:latin typeface="Arial"/>
                <a:ea typeface="ＭＳ Ｐゴシック"/>
              </a:rPr>
              <a:t>Auto-MDIX (continuación)</a:t>
            </a:r>
            <a:endParaRPr b="0" lang="en-US" sz="3200" spc="-1" strike="noStrike">
              <a:solidFill>
                <a:srgbClr val="000000"/>
              </a:solidFill>
              <a:latin typeface="Arial"/>
            </a:endParaRPr>
          </a:p>
        </p:txBody>
      </p:sp>
      <p:pic>
        <p:nvPicPr>
          <p:cNvPr id="196" name="Picture 2" descr=""/>
          <p:cNvPicPr/>
          <p:nvPr/>
        </p:nvPicPr>
        <p:blipFill>
          <a:blip r:embed="rId1"/>
          <a:stretch/>
        </p:blipFill>
        <p:spPr>
          <a:xfrm>
            <a:off x="1905120" y="2059200"/>
            <a:ext cx="5486040" cy="4091400"/>
          </a:xfrm>
          <a:prstGeom prst="rect">
            <a:avLst/>
          </a:prstGeom>
          <a:ln>
            <a:noFill/>
          </a:ln>
        </p:spPr>
      </p:pic>
      <p:pic>
        <p:nvPicPr>
          <p:cNvPr id="197" name="Picture 3" descr=""/>
          <p:cNvPicPr/>
          <p:nvPr/>
        </p:nvPicPr>
        <p:blipFill>
          <a:blip r:embed="rId2"/>
          <a:stretch/>
        </p:blipFill>
        <p:spPr>
          <a:xfrm>
            <a:off x="2727000" y="1541160"/>
            <a:ext cx="3583800" cy="487440"/>
          </a:xfrm>
          <a:prstGeom prst="rect">
            <a:avLst/>
          </a:prstGeom>
          <a:ln>
            <a:noFill/>
          </a:ln>
        </p:spPr>
      </p:pic>
    </p:spTree>
  </p:cSld>
  <p:transition spd="med">
    <p:wipe dir="r"/>
  </p:transition>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194040" y="394560"/>
            <a:ext cx="8949600" cy="80928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Configurar los puertos de un switch</a:t>
            </a:r>
            <a:br/>
            <a:r>
              <a:rPr b="1" lang="en-US" sz="3200" spc="-1" strike="noStrike">
                <a:solidFill>
                  <a:srgbClr val="708ca1"/>
                </a:solidFill>
                <a:latin typeface="Arial"/>
                <a:ea typeface="ＭＳ Ｐゴシック"/>
              </a:rPr>
              <a:t>Auto-MDIX (continuación)</a:t>
            </a:r>
            <a:endParaRPr b="0" lang="en-US" sz="3200" spc="-1" strike="noStrike">
              <a:solidFill>
                <a:srgbClr val="000000"/>
              </a:solidFill>
              <a:latin typeface="Arial"/>
            </a:endParaRPr>
          </a:p>
        </p:txBody>
      </p:sp>
      <p:pic>
        <p:nvPicPr>
          <p:cNvPr id="199" name="Picture 2" descr=""/>
          <p:cNvPicPr/>
          <p:nvPr/>
        </p:nvPicPr>
        <p:blipFill>
          <a:blip r:embed="rId1"/>
          <a:stretch/>
        </p:blipFill>
        <p:spPr>
          <a:xfrm>
            <a:off x="1536120" y="2673720"/>
            <a:ext cx="6316920" cy="2797200"/>
          </a:xfrm>
          <a:prstGeom prst="rect">
            <a:avLst/>
          </a:prstGeom>
          <a:ln>
            <a:noFill/>
          </a:ln>
        </p:spPr>
      </p:pic>
      <p:pic>
        <p:nvPicPr>
          <p:cNvPr id="200" name="Picture 3" descr=""/>
          <p:cNvPicPr/>
          <p:nvPr/>
        </p:nvPicPr>
        <p:blipFill>
          <a:blip r:embed="rId2"/>
          <a:stretch/>
        </p:blipFill>
        <p:spPr>
          <a:xfrm>
            <a:off x="2888280" y="1807200"/>
            <a:ext cx="3612600" cy="695160"/>
          </a:xfrm>
          <a:prstGeom prst="rect">
            <a:avLst/>
          </a:prstGeom>
          <a:ln>
            <a:noFill/>
          </a:ln>
        </p:spPr>
      </p:pic>
    </p:spTree>
  </p:cSld>
  <p:transition spd="med">
    <p:wipe dir="r"/>
  </p:transition>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194040" y="394560"/>
            <a:ext cx="8771760" cy="837720"/>
          </a:xfrm>
          <a:prstGeom prst="rect">
            <a:avLst/>
          </a:prstGeom>
          <a:noFill/>
          <a:ln>
            <a:noFill/>
          </a:ln>
        </p:spPr>
        <p:txBody>
          <a:bodyPr lIns="82080" rIns="82080" tIns="41040" bIns="41040"/>
          <a:p>
            <a:pPr>
              <a:lnSpc>
                <a:spcPct val="100000"/>
              </a:lnSpc>
            </a:pPr>
            <a:r>
              <a:rPr b="1" lang="en-US" sz="1800" spc="-1" strike="noStrike">
                <a:solidFill>
                  <a:srgbClr val="708ca1"/>
                </a:solidFill>
                <a:latin typeface="Arial"/>
                <a:ea typeface="ＭＳ Ｐゴシック"/>
              </a:rPr>
              <a:t>Configurar los puertos de un </a:t>
            </a:r>
            <a:r>
              <a:rPr b="1" lang="en-US" sz="1800" spc="-1" strike="noStrike">
                <a:solidFill>
                  <a:srgbClr val="708ca1"/>
                </a:solidFill>
                <a:latin typeface="Arial"/>
                <a:ea typeface="ＭＳ Ｐゴシック"/>
              </a:rPr>
              <a:t>switch</a:t>
            </a:r>
            <a:br/>
            <a:r>
              <a:rPr b="1" lang="en-US" sz="3200" spc="-1" strike="noStrike">
                <a:solidFill>
                  <a:srgbClr val="708ca1"/>
                </a:solidFill>
                <a:latin typeface="Arial"/>
                <a:ea typeface="ＭＳ Ｐゴシック"/>
              </a:rPr>
              <a:t>Verificar la </a:t>
            </a:r>
            <a:r>
              <a:rPr b="1" lang="en-US" sz="3200" spc="-1" strike="noStrike">
                <a:solidFill>
                  <a:srgbClr val="708ca1"/>
                </a:solidFill>
                <a:latin typeface="Arial"/>
                <a:ea typeface="ＭＳ Ｐゴシック"/>
              </a:rPr>
              <a:t>configuración de </a:t>
            </a:r>
            <a:r>
              <a:rPr b="1" lang="en-US" sz="3200" spc="-1" strike="noStrike">
                <a:solidFill>
                  <a:srgbClr val="708ca1"/>
                </a:solidFill>
                <a:latin typeface="Arial"/>
                <a:ea typeface="ＭＳ Ｐゴシック"/>
              </a:rPr>
              <a:t>los puertos de un </a:t>
            </a:r>
            <a:r>
              <a:rPr b="1" lang="en-US" sz="3200" spc="-1" strike="noStrike">
                <a:solidFill>
                  <a:srgbClr val="708ca1"/>
                </a:solidFill>
                <a:latin typeface="Arial"/>
                <a:ea typeface="ＭＳ Ｐゴシック"/>
              </a:rPr>
              <a:t>switch</a:t>
            </a:r>
            <a:endParaRPr b="0" lang="en-US" sz="3200" spc="-1" strike="noStrike">
              <a:solidFill>
                <a:srgbClr val="000000"/>
              </a:solidFill>
              <a:latin typeface="Arial"/>
            </a:endParaRPr>
          </a:p>
        </p:txBody>
      </p:sp>
      <p:pic>
        <p:nvPicPr>
          <p:cNvPr id="202" name="Picture 2" descr=""/>
          <p:cNvPicPr/>
          <p:nvPr/>
        </p:nvPicPr>
        <p:blipFill>
          <a:blip r:embed="rId1"/>
          <a:stretch/>
        </p:blipFill>
        <p:spPr>
          <a:xfrm>
            <a:off x="1567800" y="1755720"/>
            <a:ext cx="6030720" cy="4842000"/>
          </a:xfrm>
          <a:prstGeom prst="rect">
            <a:avLst/>
          </a:prstGeom>
          <a:ln>
            <a:noFill/>
          </a:ln>
        </p:spPr>
      </p:pic>
    </p:spTree>
  </p:cSld>
  <p:transition spd="med">
    <p:wipe dir="r"/>
  </p:transition>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Configurar los puertos de un switch</a:t>
            </a:r>
            <a:br/>
            <a:r>
              <a:rPr b="1" lang="en-US" sz="3200" spc="-1" strike="noStrike">
                <a:solidFill>
                  <a:srgbClr val="708ca1"/>
                </a:solidFill>
                <a:latin typeface="Arial"/>
                <a:ea typeface="ＭＳ Ｐゴシック"/>
              </a:rPr>
              <a:t>Problema en la capa de acceso a la red</a:t>
            </a:r>
            <a:endParaRPr b="0" lang="en-US" sz="3200" spc="-1" strike="noStrike">
              <a:solidFill>
                <a:srgbClr val="000000"/>
              </a:solidFill>
              <a:latin typeface="Arial"/>
            </a:endParaRPr>
          </a:p>
        </p:txBody>
      </p:sp>
      <p:pic>
        <p:nvPicPr>
          <p:cNvPr id="204" name="Picture 2" descr=""/>
          <p:cNvPicPr/>
          <p:nvPr/>
        </p:nvPicPr>
        <p:blipFill>
          <a:blip r:embed="rId1"/>
          <a:stretch/>
        </p:blipFill>
        <p:spPr>
          <a:xfrm>
            <a:off x="628560" y="1402200"/>
            <a:ext cx="8157240" cy="4876560"/>
          </a:xfrm>
          <a:prstGeom prst="rect">
            <a:avLst/>
          </a:prstGeom>
          <a:ln>
            <a:noFill/>
          </a:ln>
        </p:spPr>
      </p:pic>
    </p:spTree>
  </p:cSld>
  <p:transition spd="med">
    <p:wipe dir="r"/>
  </p:transition>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194040" y="394560"/>
            <a:ext cx="8771760" cy="837720"/>
          </a:xfrm>
          <a:prstGeom prst="rect">
            <a:avLst/>
          </a:prstGeom>
          <a:noFill/>
          <a:ln>
            <a:noFill/>
          </a:ln>
        </p:spPr>
        <p:txBody>
          <a:bodyPr lIns="82080" rIns="82080" tIns="41040" bIns="41040"/>
          <a:p>
            <a:pPr>
              <a:lnSpc>
                <a:spcPct val="100000"/>
              </a:lnSpc>
            </a:pPr>
            <a:r>
              <a:rPr b="1" lang="en-US" sz="1800" spc="-1" strike="noStrike">
                <a:solidFill>
                  <a:srgbClr val="708ca1"/>
                </a:solidFill>
                <a:latin typeface="Arial"/>
                <a:ea typeface="ＭＳ Ｐゴシック"/>
              </a:rPr>
              <a:t>Configurar los puertos de un switch</a:t>
            </a:r>
            <a:br/>
            <a:r>
              <a:rPr b="1" lang="en-US" sz="3200" spc="-1" strike="noStrike">
                <a:solidFill>
                  <a:srgbClr val="708ca1"/>
                </a:solidFill>
                <a:latin typeface="Arial"/>
                <a:ea typeface="ＭＳ Ｐゴシック"/>
              </a:rPr>
              <a:t>Problema en la capa de acceso a la red (continuación)</a:t>
            </a:r>
            <a:endParaRPr b="0" lang="en-US" sz="3200" spc="-1" strike="noStrike">
              <a:solidFill>
                <a:srgbClr val="000000"/>
              </a:solidFill>
              <a:latin typeface="Arial"/>
            </a:endParaRPr>
          </a:p>
        </p:txBody>
      </p:sp>
      <p:pic>
        <p:nvPicPr>
          <p:cNvPr id="206" name="Picture 2" descr=""/>
          <p:cNvPicPr/>
          <p:nvPr/>
        </p:nvPicPr>
        <p:blipFill>
          <a:blip r:embed="rId1"/>
          <a:stretch/>
        </p:blipFill>
        <p:spPr>
          <a:xfrm>
            <a:off x="1318680" y="1896480"/>
            <a:ext cx="6301800" cy="4757400"/>
          </a:xfrm>
          <a:prstGeom prst="rect">
            <a:avLst/>
          </a:prstGeom>
          <a:ln>
            <a:noFill/>
          </a:ln>
        </p:spPr>
      </p:pic>
    </p:spTree>
  </p:cSld>
  <p:transition spd="med">
    <p:wipe dir="r"/>
  </p:transition>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46" name="CustomShape 1"/>
          <p:cNvSpPr/>
          <p:nvPr/>
        </p:nvSpPr>
        <p:spPr>
          <a:xfrm>
            <a:off x="311040" y="2155680"/>
            <a:ext cx="3961080" cy="1837800"/>
          </a:xfrm>
          <a:prstGeom prst="rect">
            <a:avLst/>
          </a:prstGeom>
          <a:noFill/>
          <a:ln w="9360">
            <a:noFill/>
          </a:ln>
        </p:spPr>
        <p:style>
          <a:lnRef idx="0"/>
          <a:fillRef idx="0"/>
          <a:effectRef idx="0"/>
          <a:fontRef idx="minor"/>
        </p:style>
        <p:txBody>
          <a:bodyPr lIns="82080" rIns="82080" tIns="41040" bIns="41040" anchor="ctr"/>
          <a:p>
            <a:pPr>
              <a:lnSpc>
                <a:spcPct val="90000"/>
              </a:lnSpc>
            </a:pPr>
            <a:r>
              <a:rPr b="0" lang="es-MX" sz="2400" spc="-1" strike="noStrike">
                <a:solidFill>
                  <a:srgbClr val="ffffff"/>
                </a:solidFill>
                <a:latin typeface="Arial"/>
                <a:ea typeface="ＭＳ Ｐゴシック"/>
              </a:rPr>
              <a:t>Routing and Switching </a:t>
            </a:r>
            <a:br/>
            <a:r>
              <a:rPr b="0" lang="es-MX" sz="2400" spc="-1" strike="noStrike">
                <a:solidFill>
                  <a:srgbClr val="ffffff"/>
                </a:solidFill>
                <a:latin typeface="Arial"/>
                <a:ea typeface="ＭＳ Ｐゴシック"/>
              </a:rPr>
              <a:t>Essentials 6.0 </a:t>
            </a:r>
            <a:endParaRPr b="0" lang="es-MX" sz="2400" spc="-1" strike="noStrike">
              <a:latin typeface="Arial"/>
            </a:endParaRPr>
          </a:p>
          <a:p>
            <a:pPr>
              <a:lnSpc>
                <a:spcPct val="90000"/>
              </a:lnSpc>
            </a:pPr>
            <a:r>
              <a:rPr b="0" lang="es-MX" sz="2400" spc="-1" strike="noStrike">
                <a:solidFill>
                  <a:srgbClr val="ffffff"/>
                </a:solidFill>
                <a:latin typeface="Arial"/>
                <a:ea typeface="ＭＳ Ｐゴシック"/>
              </a:rPr>
              <a:t>Guía de planificación</a:t>
            </a:r>
            <a:endParaRPr b="0" lang="es-MX" sz="2400" spc="-1" strike="noStrike">
              <a:latin typeface="Arial"/>
            </a:endParaRPr>
          </a:p>
          <a:p>
            <a:pPr>
              <a:lnSpc>
                <a:spcPct val="90000"/>
              </a:lnSpc>
            </a:pPr>
            <a:r>
              <a:rPr b="0" lang="es-MX" sz="2400" spc="-1" strike="noStrike">
                <a:solidFill>
                  <a:srgbClr val="ffffff"/>
                </a:solidFill>
                <a:latin typeface="Arial"/>
                <a:ea typeface="ＭＳ Ｐゴシック"/>
              </a:rPr>
              <a:t>Capítulo 5: Configuración de un switch</a:t>
            </a:r>
            <a:endParaRPr b="0" lang="es-MX" sz="2400" spc="-1" strike="noStrike">
              <a:latin typeface="Arial"/>
            </a:endParaRPr>
          </a:p>
        </p:txBody>
      </p:sp>
    </p:spTree>
  </p:cSld>
  <p:transition>
    <p:wipe dir="r"/>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194400" y="396000"/>
            <a:ext cx="8577000" cy="838440"/>
          </a:xfrm>
          <a:prstGeom prst="rect">
            <a:avLst/>
          </a:prstGeom>
          <a:noFill/>
          <a:ln>
            <a:noFill/>
          </a:ln>
        </p:spPr>
        <p:txBody>
          <a:bodyPr lIns="82080" rIns="82080" tIns="41040" bIns="41040"/>
          <a:p>
            <a:pPr>
              <a:lnSpc>
                <a:spcPct val="100000"/>
              </a:lnSpc>
            </a:pPr>
            <a:r>
              <a:rPr b="1" lang="en-US" sz="1800" spc="-1" strike="noStrike">
                <a:solidFill>
                  <a:srgbClr val="708ca1"/>
                </a:solidFill>
                <a:latin typeface="Arial"/>
                <a:ea typeface="ＭＳ Ｐゴシック"/>
              </a:rPr>
              <a:t>Configurar los puertos de un switch</a:t>
            </a:r>
            <a:br/>
            <a:r>
              <a:rPr b="1" lang="en-US" sz="3200" spc="-1" strike="noStrike">
                <a:solidFill>
                  <a:srgbClr val="708ca1"/>
                </a:solidFill>
                <a:latin typeface="Arial"/>
                <a:ea typeface="ＭＳ Ｐゴシック"/>
              </a:rPr>
              <a:t>Solucionar problema en la capa de acceso a la red</a:t>
            </a:r>
            <a:endParaRPr b="0" lang="en-US" sz="3200" spc="-1" strike="noStrike">
              <a:solidFill>
                <a:srgbClr val="000000"/>
              </a:solidFill>
              <a:latin typeface="Arial"/>
            </a:endParaRPr>
          </a:p>
        </p:txBody>
      </p:sp>
      <p:pic>
        <p:nvPicPr>
          <p:cNvPr id="208" name="Picture 2" descr=""/>
          <p:cNvPicPr/>
          <p:nvPr/>
        </p:nvPicPr>
        <p:blipFill>
          <a:blip r:embed="rId1"/>
          <a:stretch/>
        </p:blipFill>
        <p:spPr>
          <a:xfrm>
            <a:off x="1801800" y="1424520"/>
            <a:ext cx="5937840" cy="4882320"/>
          </a:xfrm>
          <a:prstGeom prst="rect">
            <a:avLst/>
          </a:prstGeom>
          <a:ln>
            <a:noFill/>
          </a:ln>
        </p:spPr>
      </p:pic>
    </p:spTree>
  </p:cSld>
  <p:transition spd="med">
    <p:wipe dir="r"/>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311040" y="2263680"/>
            <a:ext cx="3854160" cy="1480680"/>
          </a:xfrm>
          <a:prstGeom prst="rect">
            <a:avLst/>
          </a:prstGeom>
          <a:noFill/>
          <a:ln>
            <a:noFill/>
          </a:ln>
        </p:spPr>
        <p:txBody>
          <a:bodyPr lIns="82080" rIns="82080" tIns="41040" bIns="41040" anchor="ctr"/>
          <a:p>
            <a:pPr>
              <a:lnSpc>
                <a:spcPct val="100000"/>
              </a:lnSpc>
            </a:pPr>
            <a:r>
              <a:rPr b="0" lang="en-US" sz="2400" spc="-1" strike="noStrike">
                <a:solidFill>
                  <a:srgbClr val="ffffff"/>
                </a:solidFill>
                <a:latin typeface="Arial"/>
                <a:ea typeface="ＭＳ Ｐゴシック"/>
              </a:rPr>
              <a:t>5.2 Seguridad de switches: Administración e implementación</a:t>
            </a:r>
            <a:endParaRPr b="0" lang="en-US" sz="2400" spc="-1" strike="noStrike">
              <a:solidFill>
                <a:srgbClr val="000000"/>
              </a:solidFill>
              <a:latin typeface="Arial"/>
            </a:endParaRPr>
          </a:p>
        </p:txBody>
      </p:sp>
    </p:spTree>
  </p:cSld>
  <p:transition>
    <p:wipe dir="r"/>
  </p:transition>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Acceso remoto seguro</a:t>
            </a:r>
            <a:br/>
            <a:r>
              <a:rPr b="1" lang="en-US" sz="3200" spc="-1" strike="noStrike">
                <a:solidFill>
                  <a:srgbClr val="708ca1"/>
                </a:solidFill>
                <a:latin typeface="Arial"/>
                <a:ea typeface="ＭＳ Ｐゴシック"/>
              </a:rPr>
              <a:t>Funcionamiento de SSH</a:t>
            </a:r>
            <a:endParaRPr b="0" lang="en-US" sz="3200" spc="-1" strike="noStrike">
              <a:solidFill>
                <a:srgbClr val="000000"/>
              </a:solidFill>
              <a:latin typeface="Arial"/>
            </a:endParaRPr>
          </a:p>
        </p:txBody>
      </p:sp>
      <p:sp>
        <p:nvSpPr>
          <p:cNvPr id="211" name="TextShape 2"/>
          <p:cNvSpPr txBox="1"/>
          <p:nvPr/>
        </p:nvSpPr>
        <p:spPr>
          <a:xfrm>
            <a:off x="198000" y="1308960"/>
            <a:ext cx="8752680" cy="5093280"/>
          </a:xfrm>
          <a:prstGeom prst="rect">
            <a:avLst/>
          </a:prstGeom>
          <a:noFill/>
          <a:ln>
            <a:noFill/>
          </a:ln>
        </p:spPr>
        <p:txBody>
          <a:bodyPr lIns="82080" rIns="82080" tIns="41040" bIns="41040"/>
          <a:p>
            <a:pPr marL="236520" indent="-236160">
              <a:lnSpc>
                <a:spcPct val="95000"/>
              </a:lnSpc>
              <a:spcBef>
                <a:spcPts val="1001"/>
              </a:spcBef>
              <a:buClr>
                <a:srgbClr val="708ca1"/>
              </a:buClr>
              <a:buFont typeface="Wingdings" charset="2"/>
              <a:buChar char=""/>
            </a:pPr>
            <a:r>
              <a:rPr b="0" lang="en-US" sz="2000" spc="-1" strike="noStrike">
                <a:solidFill>
                  <a:srgbClr val="000000"/>
                </a:solidFill>
                <a:latin typeface="Arial"/>
                <a:ea typeface="ＭＳ Ｐゴシック"/>
              </a:rPr>
              <a:t>Shell seguro (SSH) es un protocolo que proporciona una conexión segura (cifrada) a un dispositivo remoto basada en la línea de comandos.</a:t>
            </a:r>
            <a:endParaRPr b="0" lang="en-US" sz="2000" spc="-1" strike="noStrike">
              <a:solidFill>
                <a:srgbClr val="000000"/>
              </a:solidFill>
              <a:latin typeface="Arial"/>
            </a:endParaRPr>
          </a:p>
          <a:p>
            <a:pPr marL="236520" indent="-236160">
              <a:lnSpc>
                <a:spcPct val="95000"/>
              </a:lnSpc>
              <a:spcBef>
                <a:spcPts val="1001"/>
              </a:spcBef>
              <a:buClr>
                <a:srgbClr val="708ca1"/>
              </a:buClr>
              <a:buFont typeface="Wingdings" charset="2"/>
              <a:buChar char=""/>
            </a:pPr>
            <a:r>
              <a:rPr b="0" lang="en-US" sz="2000" spc="-1" strike="noStrike">
                <a:solidFill>
                  <a:srgbClr val="000000"/>
                </a:solidFill>
                <a:latin typeface="Arial"/>
                <a:ea typeface="ＭＳ Ｐゴシック"/>
              </a:rPr>
              <a:t>SSH debería reemplazar a Telnet para las conexiones de administración, debido a sus sólidas características de cifrado.</a:t>
            </a:r>
            <a:endParaRPr b="0" lang="en-US" sz="2000" spc="-1" strike="noStrike">
              <a:solidFill>
                <a:srgbClr val="000000"/>
              </a:solidFill>
              <a:latin typeface="Arial"/>
            </a:endParaRPr>
          </a:p>
          <a:p>
            <a:pPr marL="236520" indent="-236160">
              <a:lnSpc>
                <a:spcPct val="95000"/>
              </a:lnSpc>
              <a:spcBef>
                <a:spcPts val="1001"/>
              </a:spcBef>
              <a:buClr>
                <a:srgbClr val="708ca1"/>
              </a:buClr>
              <a:buFont typeface="Wingdings" charset="2"/>
              <a:buChar char=""/>
            </a:pPr>
            <a:r>
              <a:rPr b="0" lang="en-US" sz="2000" spc="-1" strike="noStrike">
                <a:solidFill>
                  <a:srgbClr val="000000"/>
                </a:solidFill>
                <a:latin typeface="Arial"/>
                <a:ea typeface="ＭＳ Ｐゴシック"/>
              </a:rPr>
              <a:t>SSH utiliza el puerto TCP 22 de manera predeterminada. </a:t>
            </a:r>
            <a:endParaRPr b="0" lang="en-US" sz="2000" spc="-1" strike="noStrike">
              <a:solidFill>
                <a:srgbClr val="000000"/>
              </a:solidFill>
              <a:latin typeface="Arial"/>
            </a:endParaRPr>
          </a:p>
          <a:p>
            <a:pPr marL="236520" indent="-236160">
              <a:lnSpc>
                <a:spcPct val="95000"/>
              </a:lnSpc>
              <a:spcBef>
                <a:spcPts val="1001"/>
              </a:spcBef>
              <a:buClr>
                <a:srgbClr val="708ca1"/>
              </a:buClr>
              <a:buFont typeface="Wingdings" charset="2"/>
              <a:buChar char=""/>
            </a:pPr>
            <a:r>
              <a:rPr b="0" lang="en-US" sz="2000" spc="-1" strike="noStrike">
                <a:solidFill>
                  <a:srgbClr val="000000"/>
                </a:solidFill>
                <a:latin typeface="Arial"/>
                <a:ea typeface="ＭＳ Ｐゴシック"/>
              </a:rPr>
              <a:t>Telnet utiliza el puerto TCP 23.</a:t>
            </a:r>
            <a:endParaRPr b="0" lang="en-US" sz="2000" spc="-1" strike="noStrike">
              <a:solidFill>
                <a:srgbClr val="000000"/>
              </a:solidFill>
              <a:latin typeface="Arial"/>
            </a:endParaRPr>
          </a:p>
          <a:p>
            <a:pPr marL="236520" indent="-236160">
              <a:lnSpc>
                <a:spcPct val="95000"/>
              </a:lnSpc>
              <a:spcBef>
                <a:spcPts val="1001"/>
              </a:spcBef>
              <a:buClr>
                <a:srgbClr val="708ca1"/>
              </a:buClr>
              <a:buFont typeface="Wingdings" charset="2"/>
              <a:buChar char=""/>
            </a:pPr>
            <a:r>
              <a:rPr b="0" lang="en-US" sz="2000" spc="-1" strike="noStrike">
                <a:solidFill>
                  <a:srgbClr val="000000"/>
                </a:solidFill>
                <a:latin typeface="Arial"/>
                <a:ea typeface="ＭＳ Ｐゴシック"/>
              </a:rPr>
              <a:t>Para habilitar SSH en switches Catalyst 2960, se requiere una versión del software de IOS que incluya características y capacidades criptográficas (cifradas).</a:t>
            </a:r>
            <a:endParaRPr b="0" lang="en-US" sz="2000" spc="-1" strike="noStrike">
              <a:solidFill>
                <a:srgbClr val="000000"/>
              </a:solidFill>
              <a:latin typeface="Arial"/>
            </a:endParaRPr>
          </a:p>
          <a:p>
            <a:pPr>
              <a:lnSpc>
                <a:spcPct val="95000"/>
              </a:lnSpc>
              <a:spcBef>
                <a:spcPts val="1001"/>
              </a:spcBef>
            </a:pPr>
            <a:endParaRPr b="0" lang="en-US" sz="2000" spc="-1" strike="noStrike">
              <a:solidFill>
                <a:srgbClr val="000000"/>
              </a:solidFill>
              <a:latin typeface="Arial"/>
            </a:endParaRPr>
          </a:p>
          <a:p>
            <a:pPr>
              <a:lnSpc>
                <a:spcPct val="95000"/>
              </a:lnSpc>
              <a:spcBef>
                <a:spcPts val="799"/>
              </a:spcBef>
            </a:pPr>
            <a:endParaRPr b="0" lang="en-US" sz="2000" spc="-1" strike="noStrike">
              <a:solidFill>
                <a:srgbClr val="000000"/>
              </a:solidFill>
              <a:latin typeface="Arial"/>
            </a:endParaRPr>
          </a:p>
          <a:p>
            <a:pPr>
              <a:lnSpc>
                <a:spcPct val="100000"/>
              </a:lnSpc>
              <a:spcBef>
                <a:spcPts val="1001"/>
              </a:spcBef>
            </a:pPr>
            <a:endParaRPr b="0" lang="en-US" sz="2000" spc="-1" strike="noStrike">
              <a:solidFill>
                <a:srgbClr val="000000"/>
              </a:solidFill>
              <a:latin typeface="Arial"/>
            </a:endParaRPr>
          </a:p>
        </p:txBody>
      </p:sp>
    </p:spTree>
  </p:cSld>
  <p:transition spd="med">
    <p:wipe dir="r"/>
  </p:transition>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Acceso remoto seguro</a:t>
            </a:r>
            <a:br/>
            <a:r>
              <a:rPr b="1" lang="en-US" sz="3200" spc="-1" strike="noStrike">
                <a:solidFill>
                  <a:srgbClr val="708ca1"/>
                </a:solidFill>
                <a:latin typeface="Arial"/>
                <a:ea typeface="ＭＳ Ｐゴシック"/>
              </a:rPr>
              <a:t>Configuración de SSH</a:t>
            </a:r>
            <a:endParaRPr b="0" lang="en-US" sz="3200" spc="-1" strike="noStrike">
              <a:solidFill>
                <a:srgbClr val="000000"/>
              </a:solidFill>
              <a:latin typeface="Arial"/>
            </a:endParaRPr>
          </a:p>
        </p:txBody>
      </p:sp>
      <p:pic>
        <p:nvPicPr>
          <p:cNvPr id="213" name="Picture 2" descr=""/>
          <p:cNvPicPr/>
          <p:nvPr/>
        </p:nvPicPr>
        <p:blipFill>
          <a:blip r:embed="rId1"/>
          <a:stretch/>
        </p:blipFill>
        <p:spPr>
          <a:xfrm>
            <a:off x="3581280" y="1357200"/>
            <a:ext cx="4912560" cy="4969800"/>
          </a:xfrm>
          <a:prstGeom prst="rect">
            <a:avLst/>
          </a:prstGeom>
          <a:ln>
            <a:noFill/>
          </a:ln>
        </p:spPr>
      </p:pic>
      <p:sp>
        <p:nvSpPr>
          <p:cNvPr id="214" name="CustomShape 2"/>
          <p:cNvSpPr/>
          <p:nvPr/>
        </p:nvSpPr>
        <p:spPr>
          <a:xfrm>
            <a:off x="380880" y="2023560"/>
            <a:ext cx="2834280" cy="495684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StarSymbol"/>
              <a:buAutoNum type="arabicPeriod"/>
            </a:pPr>
            <a:r>
              <a:rPr b="1" lang="es-MX" sz="1600" spc="-1" strike="noStrike">
                <a:solidFill>
                  <a:srgbClr val="000000"/>
                </a:solidFill>
                <a:latin typeface="Arial"/>
                <a:ea typeface="ＭＳ Ｐゴシック"/>
              </a:rPr>
              <a:t>Verificar la compatibilidad con SHH: </a:t>
            </a:r>
            <a:r>
              <a:rPr b="1" lang="es-MX" sz="1600" spc="-1" strike="noStrike">
                <a:solidFill>
                  <a:srgbClr val="000000"/>
                </a:solidFill>
                <a:latin typeface="Courier New"/>
                <a:ea typeface="ＭＳ Ｐゴシック"/>
              </a:rPr>
              <a:t>show ip ssh</a:t>
            </a:r>
            <a:r>
              <a:rPr b="1" lang="es-MX" sz="1600" spc="-1" strike="noStrike">
                <a:solidFill>
                  <a:srgbClr val="000000"/>
                </a:solidFill>
                <a:latin typeface="Arial"/>
                <a:ea typeface="ＭＳ Ｐゴシック"/>
              </a:rPr>
              <a:t>.</a:t>
            </a:r>
            <a:endParaRPr b="0" lang="es-MX" sz="1600" spc="-1" strike="noStrike">
              <a:latin typeface="Arial"/>
            </a:endParaRPr>
          </a:p>
          <a:p>
            <a:pPr>
              <a:lnSpc>
                <a:spcPct val="100000"/>
              </a:lnSpc>
            </a:pPr>
            <a:endParaRPr b="0" lang="es-MX" sz="1600" spc="-1" strike="noStrike">
              <a:latin typeface="Arial"/>
            </a:endParaRPr>
          </a:p>
          <a:p>
            <a:pPr marL="343080" indent="-342720">
              <a:lnSpc>
                <a:spcPct val="100000"/>
              </a:lnSpc>
              <a:buClr>
                <a:srgbClr val="000000"/>
              </a:buClr>
              <a:buFont typeface="StarSymbol"/>
              <a:buAutoNum type="arabicPeriod"/>
            </a:pPr>
            <a:r>
              <a:rPr b="1" lang="es-MX" sz="1600" spc="-1" strike="noStrike">
                <a:solidFill>
                  <a:srgbClr val="000000"/>
                </a:solidFill>
                <a:latin typeface="Arial"/>
                <a:ea typeface="ＭＳ Ｐゴシック"/>
              </a:rPr>
              <a:t>Configurar el dominio IP</a:t>
            </a:r>
            <a:endParaRPr b="0" lang="es-MX" sz="1600" spc="-1" strike="noStrike">
              <a:latin typeface="Arial"/>
            </a:endParaRPr>
          </a:p>
          <a:p>
            <a:pPr>
              <a:lnSpc>
                <a:spcPct val="100000"/>
              </a:lnSpc>
            </a:pPr>
            <a:endParaRPr b="0" lang="es-MX" sz="1600" spc="-1" strike="noStrike">
              <a:latin typeface="Arial"/>
            </a:endParaRPr>
          </a:p>
          <a:p>
            <a:pPr marL="343080" indent="-342720">
              <a:lnSpc>
                <a:spcPct val="100000"/>
              </a:lnSpc>
              <a:buClr>
                <a:srgbClr val="000000"/>
              </a:buClr>
              <a:buFont typeface="StarSymbol"/>
              <a:buAutoNum type="arabicPeriod"/>
            </a:pPr>
            <a:r>
              <a:rPr b="1" lang="es-MX" sz="1600" spc="-1" strike="noStrike">
                <a:solidFill>
                  <a:srgbClr val="000000"/>
                </a:solidFill>
                <a:latin typeface="Arial"/>
                <a:ea typeface="ＭＳ Ｐゴシック"/>
              </a:rPr>
              <a:t>Generar pares de claves RSA</a:t>
            </a:r>
            <a:endParaRPr b="0" lang="es-MX" sz="1600" spc="-1" strike="noStrike">
              <a:latin typeface="Arial"/>
            </a:endParaRPr>
          </a:p>
          <a:p>
            <a:pPr>
              <a:lnSpc>
                <a:spcPct val="100000"/>
              </a:lnSpc>
            </a:pPr>
            <a:endParaRPr b="0" lang="es-MX" sz="1600" spc="-1" strike="noStrike">
              <a:latin typeface="Arial"/>
            </a:endParaRPr>
          </a:p>
          <a:p>
            <a:pPr marL="343080" indent="-342720">
              <a:lnSpc>
                <a:spcPct val="100000"/>
              </a:lnSpc>
              <a:buClr>
                <a:srgbClr val="000000"/>
              </a:buClr>
              <a:buFont typeface="StarSymbol"/>
              <a:buAutoNum type="arabicPeriod"/>
            </a:pPr>
            <a:r>
              <a:rPr b="1" lang="es-MX" sz="1600" spc="-1" strike="noStrike">
                <a:solidFill>
                  <a:srgbClr val="000000"/>
                </a:solidFill>
                <a:latin typeface="Arial"/>
                <a:ea typeface="ＭＳ Ｐゴシック"/>
              </a:rPr>
              <a:t>Configurar la autenticación de usuario</a:t>
            </a:r>
            <a:endParaRPr b="0" lang="es-MX" sz="1600" spc="-1" strike="noStrike">
              <a:latin typeface="Arial"/>
            </a:endParaRPr>
          </a:p>
          <a:p>
            <a:pPr>
              <a:lnSpc>
                <a:spcPct val="100000"/>
              </a:lnSpc>
            </a:pPr>
            <a:endParaRPr b="0" lang="es-MX" sz="1600" spc="-1" strike="noStrike">
              <a:latin typeface="Arial"/>
            </a:endParaRPr>
          </a:p>
          <a:p>
            <a:pPr marL="343080" indent="-342720">
              <a:lnSpc>
                <a:spcPct val="100000"/>
              </a:lnSpc>
              <a:buClr>
                <a:srgbClr val="000000"/>
              </a:buClr>
              <a:buFont typeface="StarSymbol"/>
              <a:buAutoNum type="arabicPeriod"/>
            </a:pPr>
            <a:r>
              <a:rPr b="1" lang="es-MX" sz="1600" spc="-1" strike="noStrike">
                <a:solidFill>
                  <a:srgbClr val="000000"/>
                </a:solidFill>
                <a:latin typeface="Arial"/>
                <a:ea typeface="ＭＳ Ｐゴシック"/>
              </a:rPr>
              <a:t>Configurar las líneas vty</a:t>
            </a:r>
            <a:endParaRPr b="0" lang="es-MX" sz="1600" spc="-1" strike="noStrike">
              <a:latin typeface="Arial"/>
            </a:endParaRPr>
          </a:p>
          <a:p>
            <a:pPr>
              <a:lnSpc>
                <a:spcPct val="100000"/>
              </a:lnSpc>
            </a:pPr>
            <a:endParaRPr b="0" lang="es-MX" sz="1600" spc="-1" strike="noStrike">
              <a:latin typeface="Arial"/>
            </a:endParaRPr>
          </a:p>
          <a:p>
            <a:pPr marL="343080" indent="-342720">
              <a:lnSpc>
                <a:spcPct val="100000"/>
              </a:lnSpc>
              <a:buClr>
                <a:srgbClr val="000000"/>
              </a:buClr>
              <a:buFont typeface="StarSymbol"/>
              <a:buAutoNum type="arabicPeriod"/>
            </a:pPr>
            <a:r>
              <a:rPr b="1" lang="es-MX" sz="1600" spc="-1" strike="noStrike">
                <a:solidFill>
                  <a:srgbClr val="000000"/>
                </a:solidFill>
                <a:latin typeface="Arial"/>
                <a:ea typeface="ＭＳ Ｐゴシック"/>
              </a:rPr>
              <a:t>Habilitar la versión 2 de SSH.</a:t>
            </a:r>
            <a:endParaRPr b="0" lang="es-MX" sz="1600" spc="-1" strike="noStrike">
              <a:latin typeface="Arial"/>
            </a:endParaRPr>
          </a:p>
          <a:p>
            <a:pPr>
              <a:lnSpc>
                <a:spcPct val="100000"/>
              </a:lnSpc>
            </a:pPr>
            <a:endParaRPr b="0" lang="es-MX" sz="1600" spc="-1" strike="noStrike">
              <a:latin typeface="Arial"/>
            </a:endParaRPr>
          </a:p>
        </p:txBody>
      </p:sp>
    </p:spTree>
  </p:cSld>
  <p:transition spd="med">
    <p:wipe dir="r"/>
  </p:transition>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Acceso remoto seguro</a:t>
            </a:r>
            <a:br/>
            <a:r>
              <a:rPr b="1" lang="en-US" sz="3200" spc="-1" strike="noStrike">
                <a:solidFill>
                  <a:srgbClr val="708ca1"/>
                </a:solidFill>
                <a:latin typeface="Arial"/>
                <a:ea typeface="ＭＳ Ｐゴシック"/>
              </a:rPr>
              <a:t>Verificación de SSH</a:t>
            </a:r>
            <a:endParaRPr b="0" lang="en-US" sz="3200" spc="-1" strike="noStrike">
              <a:solidFill>
                <a:srgbClr val="000000"/>
              </a:solidFill>
              <a:latin typeface="Arial"/>
            </a:endParaRPr>
          </a:p>
        </p:txBody>
      </p:sp>
      <p:pic>
        <p:nvPicPr>
          <p:cNvPr id="216" name="Picture 2" descr=""/>
          <p:cNvPicPr/>
          <p:nvPr/>
        </p:nvPicPr>
        <p:blipFill>
          <a:blip r:embed="rId1"/>
          <a:stretch/>
        </p:blipFill>
        <p:spPr>
          <a:xfrm>
            <a:off x="1558800" y="1512720"/>
            <a:ext cx="5738400" cy="5024880"/>
          </a:xfrm>
          <a:prstGeom prst="rect">
            <a:avLst/>
          </a:prstGeom>
          <a:ln>
            <a:noFill/>
          </a:ln>
        </p:spPr>
      </p:pic>
    </p:spTree>
  </p:cSld>
  <p:transition spd="med">
    <p:wipe dir="r"/>
  </p:transition>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Acceso remoto seguro</a:t>
            </a:r>
            <a:br/>
            <a:r>
              <a:rPr b="1" lang="en-US" sz="3200" spc="-1" strike="noStrike">
                <a:solidFill>
                  <a:srgbClr val="708ca1"/>
                </a:solidFill>
                <a:latin typeface="Arial"/>
                <a:ea typeface="ＭＳ Ｐゴシック"/>
              </a:rPr>
              <a:t>Verificación de SSH (continuación)</a:t>
            </a:r>
            <a:endParaRPr b="0" lang="en-US" sz="3200" spc="-1" strike="noStrike">
              <a:solidFill>
                <a:srgbClr val="000000"/>
              </a:solidFill>
              <a:latin typeface="Arial"/>
            </a:endParaRPr>
          </a:p>
        </p:txBody>
      </p:sp>
      <p:pic>
        <p:nvPicPr>
          <p:cNvPr id="218" name="Picture 2" descr=""/>
          <p:cNvPicPr/>
          <p:nvPr/>
        </p:nvPicPr>
        <p:blipFill>
          <a:blip r:embed="rId1"/>
          <a:stretch/>
        </p:blipFill>
        <p:spPr>
          <a:xfrm>
            <a:off x="1767960" y="1495080"/>
            <a:ext cx="5516640" cy="4722480"/>
          </a:xfrm>
          <a:prstGeom prst="rect">
            <a:avLst/>
          </a:prstGeom>
          <a:ln>
            <a:noFill/>
          </a:ln>
        </p:spPr>
      </p:pic>
    </p:spTree>
  </p:cSld>
  <p:transition spd="med">
    <p:wipe dir="r"/>
  </p:transition>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Seguridad de los puertos de un switch</a:t>
            </a:r>
            <a:br/>
            <a:r>
              <a:rPr b="1" lang="en-US" sz="3200" spc="-1" strike="noStrike">
                <a:solidFill>
                  <a:srgbClr val="708ca1"/>
                </a:solidFill>
                <a:latin typeface="Arial"/>
                <a:ea typeface="ＭＳ Ｐゴシック"/>
              </a:rPr>
              <a:t>Seguridad de los puertos sin utilizar</a:t>
            </a:r>
            <a:endParaRPr b="0" lang="en-US" sz="3200" spc="-1" strike="noStrike">
              <a:solidFill>
                <a:srgbClr val="000000"/>
              </a:solidFill>
              <a:latin typeface="Arial"/>
            </a:endParaRPr>
          </a:p>
        </p:txBody>
      </p:sp>
      <p:pic>
        <p:nvPicPr>
          <p:cNvPr id="220" name="Picture 2" descr=""/>
          <p:cNvPicPr/>
          <p:nvPr/>
        </p:nvPicPr>
        <p:blipFill>
          <a:blip r:embed="rId1"/>
          <a:stretch/>
        </p:blipFill>
        <p:spPr>
          <a:xfrm>
            <a:off x="1272960" y="1425960"/>
            <a:ext cx="6436080" cy="5020200"/>
          </a:xfrm>
          <a:prstGeom prst="rect">
            <a:avLst/>
          </a:prstGeom>
          <a:ln>
            <a:noFill/>
          </a:ln>
        </p:spPr>
      </p:pic>
    </p:spTree>
  </p:cSld>
  <p:transition spd="med">
    <p:wipe dir="r"/>
  </p:transition>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Seguridad de los puertos de un switch</a:t>
            </a:r>
            <a:br/>
            <a:r>
              <a:rPr b="1" lang="en-US" sz="3200" spc="-1" strike="noStrike">
                <a:solidFill>
                  <a:srgbClr val="708ca1"/>
                </a:solidFill>
                <a:latin typeface="Arial"/>
                <a:ea typeface="ＭＳ Ｐゴシック"/>
              </a:rPr>
              <a:t>Seguridad de puertos: Funcionamiento</a:t>
            </a:r>
            <a:endParaRPr b="0" lang="en-US" sz="3200" spc="-1" strike="noStrike">
              <a:solidFill>
                <a:srgbClr val="000000"/>
              </a:solidFill>
              <a:latin typeface="Arial"/>
            </a:endParaRPr>
          </a:p>
        </p:txBody>
      </p:sp>
      <p:sp>
        <p:nvSpPr>
          <p:cNvPr id="222" name="CustomShape 2"/>
          <p:cNvSpPr/>
          <p:nvPr/>
        </p:nvSpPr>
        <p:spPr>
          <a:xfrm>
            <a:off x="365760" y="1432440"/>
            <a:ext cx="8305560" cy="4046400"/>
          </a:xfrm>
          <a:prstGeom prst="rect">
            <a:avLst/>
          </a:prstGeom>
          <a:noFill/>
          <a:ln>
            <a:noFill/>
          </a:ln>
        </p:spPr>
        <p:style>
          <a:lnRef idx="0"/>
          <a:fillRef idx="0"/>
          <a:effectRef idx="0"/>
          <a:fontRef idx="minor"/>
        </p:style>
        <p:txBody>
          <a:bodyPr lIns="90000" rIns="90000" tIns="45000" bIns="45000"/>
          <a:p>
            <a:pPr marL="236520" indent="-236160">
              <a:lnSpc>
                <a:spcPct val="95000"/>
              </a:lnSpc>
              <a:spcBef>
                <a:spcPts val="901"/>
              </a:spcBef>
              <a:buClr>
                <a:srgbClr val="708ca1"/>
              </a:buClr>
              <a:buFont typeface="Wingdings" charset="2"/>
              <a:buChar char=""/>
            </a:pPr>
            <a:r>
              <a:rPr b="0" lang="es-MX" sz="1800" spc="-1" strike="noStrike">
                <a:solidFill>
                  <a:srgbClr val="000000"/>
                </a:solidFill>
                <a:latin typeface="Arial"/>
                <a:ea typeface="ＭＳ Ｐゴシック"/>
              </a:rPr>
              <a:t>Se permite el acceso a las direcciones MAC de los dispositivos legítimos, mientras que otras direcciones MAC se rechazan.</a:t>
            </a:r>
            <a:endParaRPr b="0" lang="es-MX" sz="1800" spc="-1" strike="noStrike">
              <a:latin typeface="Arial"/>
            </a:endParaRPr>
          </a:p>
          <a:p>
            <a:pPr marL="236520" indent="-236160">
              <a:lnSpc>
                <a:spcPct val="95000"/>
              </a:lnSpc>
              <a:spcBef>
                <a:spcPts val="901"/>
              </a:spcBef>
              <a:buClr>
                <a:srgbClr val="708ca1"/>
              </a:buClr>
              <a:buFont typeface="Wingdings" charset="2"/>
              <a:buChar char=""/>
            </a:pPr>
            <a:r>
              <a:rPr b="0" lang="es-MX" sz="1800" spc="-1" strike="noStrike">
                <a:solidFill>
                  <a:srgbClr val="000000"/>
                </a:solidFill>
                <a:latin typeface="Arial"/>
                <a:ea typeface="ＭＳ Ｐゴシック"/>
              </a:rPr>
              <a:t>Cualquier intento adicional de conexión por parte de direcciones MAC desconocidas generará una violación de seguridad.</a:t>
            </a:r>
            <a:endParaRPr b="0" lang="es-MX" sz="1800" spc="-1" strike="noStrike">
              <a:latin typeface="Arial"/>
            </a:endParaRPr>
          </a:p>
          <a:p>
            <a:pPr marL="236520" indent="-236160">
              <a:lnSpc>
                <a:spcPct val="95000"/>
              </a:lnSpc>
              <a:spcBef>
                <a:spcPts val="901"/>
              </a:spcBef>
              <a:buClr>
                <a:srgbClr val="708ca1"/>
              </a:buClr>
              <a:buFont typeface="Wingdings" charset="2"/>
              <a:buChar char=""/>
            </a:pPr>
            <a:r>
              <a:rPr b="0" lang="es-MX" sz="1800" spc="-1" strike="noStrike">
                <a:solidFill>
                  <a:srgbClr val="000000"/>
                </a:solidFill>
                <a:latin typeface="Arial"/>
                <a:ea typeface="ＭＳ Ｐゴシック"/>
              </a:rPr>
              <a:t>Las direcciones MAC seguras se pueden configurar de varias maneras:</a:t>
            </a:r>
            <a:endParaRPr b="0" lang="es-MX" sz="1800" spc="-1" strike="noStrike">
              <a:latin typeface="Arial"/>
            </a:endParaRPr>
          </a:p>
          <a:p>
            <a:pPr lvl="2" marL="693720" indent="-236160">
              <a:lnSpc>
                <a:spcPct val="95000"/>
              </a:lnSpc>
              <a:spcBef>
                <a:spcPts val="901"/>
              </a:spcBef>
              <a:buClr>
                <a:srgbClr val="708ca1"/>
              </a:buClr>
              <a:buFont typeface="Wingdings" charset="2"/>
              <a:buChar char=""/>
            </a:pPr>
            <a:r>
              <a:rPr b="0" lang="es-MX" sz="1800" spc="-1" strike="noStrike">
                <a:solidFill>
                  <a:srgbClr val="000000"/>
                </a:solidFill>
                <a:latin typeface="Arial"/>
                <a:ea typeface="ＭＳ Ｐゴシック"/>
              </a:rPr>
              <a:t>Direcciones MAC seguras estáticas: se configuran manualmente y se agregan a la configuración en ejecución (</a:t>
            </a:r>
            <a:r>
              <a:rPr b="1" lang="es-MX" sz="1800" spc="-1" strike="noStrike">
                <a:solidFill>
                  <a:srgbClr val="000000"/>
                </a:solidFill>
                <a:latin typeface="Courier New"/>
                <a:ea typeface="ＭＳ Ｐゴシック"/>
              </a:rPr>
              <a:t>switchport port-security mac-address </a:t>
            </a:r>
            <a:r>
              <a:rPr b="0" i="1" lang="es-MX" sz="1800" spc="-1" strike="noStrike">
                <a:solidFill>
                  <a:srgbClr val="000000"/>
                </a:solidFill>
                <a:latin typeface="Courier New"/>
                <a:ea typeface="ＭＳ Ｐゴシック"/>
              </a:rPr>
              <a:t>dirección-mac</a:t>
            </a:r>
            <a:r>
              <a:rPr b="0" lang="es-MX" sz="1800" spc="-1" strike="noStrike">
                <a:solidFill>
                  <a:srgbClr val="000000"/>
                </a:solidFill>
                <a:latin typeface="Arial"/>
                <a:ea typeface="ＭＳ Ｐゴシック"/>
              </a:rPr>
              <a:t>)</a:t>
            </a:r>
            <a:endParaRPr b="0" lang="es-MX" sz="1800" spc="-1" strike="noStrike">
              <a:latin typeface="Arial"/>
            </a:endParaRPr>
          </a:p>
          <a:p>
            <a:pPr lvl="2" marL="693720" indent="-236160">
              <a:lnSpc>
                <a:spcPct val="95000"/>
              </a:lnSpc>
              <a:spcBef>
                <a:spcPts val="901"/>
              </a:spcBef>
              <a:buClr>
                <a:srgbClr val="708ca1"/>
              </a:buClr>
              <a:buFont typeface="Wingdings" charset="2"/>
              <a:buChar char=""/>
            </a:pPr>
            <a:r>
              <a:rPr b="0" lang="es-MX" sz="1800" spc="-1" strike="noStrike">
                <a:solidFill>
                  <a:srgbClr val="000000"/>
                </a:solidFill>
                <a:latin typeface="Arial"/>
                <a:ea typeface="ＭＳ Ｐゴシック"/>
              </a:rPr>
              <a:t>Direcciones MAC seguras dinámicas: se eliminan al reiniciarse el switch</a:t>
            </a:r>
            <a:endParaRPr b="0" lang="es-MX" sz="1800" spc="-1" strike="noStrike">
              <a:latin typeface="Arial"/>
            </a:endParaRPr>
          </a:p>
          <a:p>
            <a:pPr lvl="2" marL="693720" indent="-236160">
              <a:lnSpc>
                <a:spcPct val="95000"/>
              </a:lnSpc>
              <a:spcBef>
                <a:spcPts val="901"/>
              </a:spcBef>
              <a:buClr>
                <a:srgbClr val="708ca1"/>
              </a:buClr>
              <a:buFont typeface="Wingdings" charset="2"/>
              <a:buChar char=""/>
            </a:pPr>
            <a:r>
              <a:rPr b="0" lang="es-MX" sz="1800" spc="-1" strike="noStrike">
                <a:solidFill>
                  <a:srgbClr val="000000"/>
                </a:solidFill>
                <a:latin typeface="Arial"/>
                <a:ea typeface="ＭＳ Ｐゴシック"/>
              </a:rPr>
              <a:t>Direcciones MAC seguras persistentes: se agregan a la configuración en ejecución y se obtienen en forma dinámica (comando del modo de configuración de interfaces </a:t>
            </a:r>
            <a:r>
              <a:rPr b="1" lang="es-MX" sz="1800" spc="-1" strike="noStrike">
                <a:solidFill>
                  <a:srgbClr val="000000"/>
                </a:solidFill>
                <a:latin typeface="Courier New"/>
                <a:ea typeface="ＭＳ Ｐゴシック"/>
              </a:rPr>
              <a:t>switchport port-security mac-address sticky</a:t>
            </a:r>
            <a:r>
              <a:rPr b="0" lang="es-MX" sz="1800" spc="-1" strike="noStrike">
                <a:solidFill>
                  <a:srgbClr val="000000"/>
                </a:solidFill>
                <a:latin typeface="Arial"/>
                <a:ea typeface="ＭＳ Ｐゴシック"/>
              </a:rPr>
              <a:t>)</a:t>
            </a:r>
            <a:endParaRPr b="0" lang="es-MX" sz="1800" spc="-1" strike="noStrike">
              <a:latin typeface="Arial"/>
            </a:endParaRPr>
          </a:p>
        </p:txBody>
      </p:sp>
    </p:spTree>
  </p:cSld>
  <p:transition spd="med">
    <p:wipe dir="r"/>
  </p:transition>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194040" y="394560"/>
            <a:ext cx="8771760" cy="837720"/>
          </a:xfrm>
          <a:prstGeom prst="rect">
            <a:avLst/>
          </a:prstGeom>
          <a:noFill/>
          <a:ln>
            <a:noFill/>
          </a:ln>
        </p:spPr>
        <p:txBody>
          <a:bodyPr lIns="82080" rIns="82080" tIns="41040" bIns="41040"/>
          <a:p>
            <a:pPr>
              <a:lnSpc>
                <a:spcPct val="100000"/>
              </a:lnSpc>
            </a:pPr>
            <a:r>
              <a:rPr b="1" lang="en-US" sz="1800" spc="-1" strike="noStrike">
                <a:solidFill>
                  <a:srgbClr val="708ca1"/>
                </a:solidFill>
                <a:latin typeface="Arial"/>
                <a:ea typeface="ＭＳ Ｐゴシック"/>
              </a:rPr>
              <a:t>Seguridad de los puertos de un switch</a:t>
            </a:r>
            <a:br/>
            <a:r>
              <a:rPr b="1" lang="en-US" sz="3200" spc="-1" strike="noStrike">
                <a:solidFill>
                  <a:srgbClr val="708ca1"/>
                </a:solidFill>
                <a:latin typeface="Arial"/>
                <a:ea typeface="ＭＳ Ｐゴシック"/>
              </a:rPr>
              <a:t>Seguridad de puertos: Modos de violación de seguridad</a:t>
            </a:r>
            <a:endParaRPr b="0" lang="en-US" sz="3200" spc="-1" strike="noStrike">
              <a:solidFill>
                <a:srgbClr val="000000"/>
              </a:solidFill>
              <a:latin typeface="Arial"/>
            </a:endParaRPr>
          </a:p>
        </p:txBody>
      </p:sp>
      <p:sp>
        <p:nvSpPr>
          <p:cNvPr id="224" name="CustomShape 2"/>
          <p:cNvSpPr/>
          <p:nvPr/>
        </p:nvSpPr>
        <p:spPr>
          <a:xfrm>
            <a:off x="365760" y="1677240"/>
            <a:ext cx="8305560" cy="3740400"/>
          </a:xfrm>
          <a:prstGeom prst="rect">
            <a:avLst/>
          </a:prstGeom>
          <a:noFill/>
          <a:ln>
            <a:noFill/>
          </a:ln>
        </p:spPr>
        <p:style>
          <a:lnRef idx="0"/>
          <a:fillRef idx="0"/>
          <a:effectRef idx="0"/>
          <a:fontRef idx="minor"/>
        </p:style>
        <p:txBody>
          <a:bodyPr lIns="90000" rIns="90000" tIns="45000" bIns="45000"/>
          <a:p>
            <a:pPr marL="236520" indent="-236160">
              <a:lnSpc>
                <a:spcPct val="95000"/>
              </a:lnSpc>
              <a:spcBef>
                <a:spcPts val="1001"/>
              </a:spcBef>
              <a:buClr>
                <a:srgbClr val="708ca1"/>
              </a:buClr>
              <a:buFont typeface="Wingdings" charset="2"/>
              <a:buChar char=""/>
            </a:pPr>
            <a:r>
              <a:rPr b="0" lang="es-MX" sz="2000" spc="-1" strike="noStrike">
                <a:solidFill>
                  <a:srgbClr val="000000"/>
                </a:solidFill>
                <a:latin typeface="Arial"/>
                <a:ea typeface="ＭＳ Ｐゴシック"/>
              </a:rPr>
              <a:t>IOS considera que hay una violación de seguridad cuando:</a:t>
            </a:r>
            <a:endParaRPr b="0" lang="es-MX" sz="2000" spc="-1" strike="noStrike">
              <a:latin typeface="Arial"/>
            </a:endParaRPr>
          </a:p>
          <a:p>
            <a:pPr lvl="2" marL="693720" indent="-236160">
              <a:lnSpc>
                <a:spcPct val="95000"/>
              </a:lnSpc>
              <a:spcBef>
                <a:spcPts val="901"/>
              </a:spcBef>
              <a:buClr>
                <a:srgbClr val="708ca1"/>
              </a:buClr>
              <a:buFont typeface="Wingdings" charset="2"/>
              <a:buChar char=""/>
            </a:pPr>
            <a:r>
              <a:rPr b="0" lang="es-MX" sz="1800" spc="-1" strike="noStrike">
                <a:solidFill>
                  <a:srgbClr val="000000"/>
                </a:solidFill>
                <a:latin typeface="Arial"/>
                <a:ea typeface="ＭＳ Ｐゴシック"/>
              </a:rPr>
              <a:t>Se agregó la cantidad máxima de direcciones MAC seguras a la tabla CAM para esa interfaz, y una estación cuya dirección MAC no figura en la tabla de direcciones intenta acceder a la interfaz.</a:t>
            </a:r>
            <a:endParaRPr b="0" lang="es-MX" sz="1800" spc="-1" strike="noStrike">
              <a:latin typeface="Arial"/>
            </a:endParaRPr>
          </a:p>
          <a:p>
            <a:pPr marL="236520" indent="-236160">
              <a:lnSpc>
                <a:spcPct val="95000"/>
              </a:lnSpc>
              <a:spcBef>
                <a:spcPts val="1001"/>
              </a:spcBef>
              <a:buClr>
                <a:srgbClr val="708ca1"/>
              </a:buClr>
              <a:buFont typeface="Wingdings" charset="2"/>
              <a:buChar char=""/>
            </a:pPr>
            <a:r>
              <a:rPr b="0" lang="es-MX" sz="2000" spc="-1" strike="noStrike">
                <a:solidFill>
                  <a:srgbClr val="000000"/>
                </a:solidFill>
                <a:latin typeface="Arial"/>
                <a:ea typeface="ＭＳ Ｐゴシック"/>
              </a:rPr>
              <a:t>Cuando se detecta una violación, hay tres acciones posibles que se pueden realizar:</a:t>
            </a:r>
            <a:endParaRPr b="0" lang="es-MX" sz="2000" spc="-1" strike="noStrike">
              <a:latin typeface="Arial"/>
            </a:endParaRPr>
          </a:p>
          <a:p>
            <a:pPr lvl="2" marL="693720" indent="-236160">
              <a:lnSpc>
                <a:spcPct val="95000"/>
              </a:lnSpc>
              <a:spcBef>
                <a:spcPts val="901"/>
              </a:spcBef>
              <a:buClr>
                <a:srgbClr val="708ca1"/>
              </a:buClr>
              <a:buFont typeface="Wingdings" charset="2"/>
              <a:buChar char=""/>
            </a:pPr>
            <a:r>
              <a:rPr b="0" lang="es-MX" sz="1800" spc="-1" strike="noStrike">
                <a:solidFill>
                  <a:srgbClr val="000000"/>
                </a:solidFill>
                <a:latin typeface="Arial"/>
                <a:ea typeface="ＭＳ Ｐゴシック"/>
              </a:rPr>
              <a:t>Proteger: no se recibe ninguna notificación</a:t>
            </a:r>
            <a:endParaRPr b="0" lang="es-MX" sz="1800" spc="-1" strike="noStrike">
              <a:latin typeface="Arial"/>
            </a:endParaRPr>
          </a:p>
          <a:p>
            <a:pPr lvl="2" marL="693720" indent="-236160">
              <a:lnSpc>
                <a:spcPct val="95000"/>
              </a:lnSpc>
              <a:spcBef>
                <a:spcPts val="901"/>
              </a:spcBef>
              <a:buClr>
                <a:srgbClr val="708ca1"/>
              </a:buClr>
              <a:buFont typeface="Wingdings" charset="2"/>
              <a:buChar char=""/>
            </a:pPr>
            <a:r>
              <a:rPr b="0" lang="es-MX" sz="1800" spc="-1" strike="noStrike">
                <a:solidFill>
                  <a:srgbClr val="000000"/>
                </a:solidFill>
                <a:latin typeface="Arial"/>
                <a:ea typeface="ＭＳ Ｐゴシック"/>
              </a:rPr>
              <a:t>Restringir: se recibe una notificación sobre una violación de seguridad</a:t>
            </a:r>
            <a:endParaRPr b="0" lang="es-MX" sz="1800" spc="-1" strike="noStrike">
              <a:latin typeface="Arial"/>
            </a:endParaRPr>
          </a:p>
          <a:p>
            <a:pPr lvl="2" marL="693720" indent="-236160">
              <a:lnSpc>
                <a:spcPct val="95000"/>
              </a:lnSpc>
              <a:spcBef>
                <a:spcPts val="901"/>
              </a:spcBef>
              <a:buClr>
                <a:srgbClr val="708ca1"/>
              </a:buClr>
              <a:buFont typeface="Wingdings" charset="2"/>
              <a:buChar char=""/>
            </a:pPr>
            <a:r>
              <a:rPr b="0" lang="es-MX" sz="1800" spc="-1" strike="noStrike">
                <a:solidFill>
                  <a:srgbClr val="000000"/>
                </a:solidFill>
                <a:latin typeface="Arial"/>
                <a:ea typeface="ＭＳ Ｐゴシック"/>
              </a:rPr>
              <a:t>Apagar</a:t>
            </a:r>
            <a:endParaRPr b="0" lang="es-MX" sz="1800" spc="-1" strike="noStrike">
              <a:latin typeface="Arial"/>
            </a:endParaRPr>
          </a:p>
          <a:p>
            <a:pPr lvl="2" marL="693720" indent="-236160">
              <a:lnSpc>
                <a:spcPct val="95000"/>
              </a:lnSpc>
              <a:spcBef>
                <a:spcPts val="901"/>
              </a:spcBef>
              <a:buClr>
                <a:srgbClr val="708ca1"/>
              </a:buClr>
              <a:buFont typeface="Wingdings" charset="2"/>
              <a:buChar char=""/>
            </a:pPr>
            <a:r>
              <a:rPr b="0" lang="es-MX" sz="1800" spc="-1" strike="noStrike">
                <a:solidFill>
                  <a:srgbClr val="000000"/>
                </a:solidFill>
                <a:latin typeface="Arial"/>
                <a:ea typeface="ＭＳ Ｐゴシック"/>
              </a:rPr>
              <a:t>Comando del modo de configuración de interfaces </a:t>
            </a:r>
            <a:r>
              <a:rPr b="1" lang="es-MX" sz="1800" spc="-1" strike="noStrike">
                <a:solidFill>
                  <a:srgbClr val="000000"/>
                </a:solidFill>
                <a:latin typeface="Courier New"/>
                <a:ea typeface="ＭＳ Ｐゴシック"/>
              </a:rPr>
              <a:t>switchport port-security violation </a:t>
            </a:r>
            <a:r>
              <a:rPr b="0" lang="es-MX" sz="1800" spc="-1" strike="noStrike">
                <a:solidFill>
                  <a:srgbClr val="000000"/>
                </a:solidFill>
                <a:latin typeface="Courier New"/>
                <a:ea typeface="ＭＳ Ｐゴシック"/>
              </a:rPr>
              <a:t>{</a:t>
            </a:r>
            <a:r>
              <a:rPr b="1" i="1" lang="es-MX" sz="1800" spc="-1" strike="noStrike">
                <a:solidFill>
                  <a:srgbClr val="000000"/>
                </a:solidFill>
                <a:latin typeface="Courier New"/>
                <a:ea typeface="ＭＳ Ｐゴシック"/>
              </a:rPr>
              <a:t>protect </a:t>
            </a:r>
            <a:r>
              <a:rPr b="0" i="1" lang="es-MX" sz="1800" spc="-1" strike="noStrike">
                <a:solidFill>
                  <a:srgbClr val="000000"/>
                </a:solidFill>
                <a:latin typeface="Courier New"/>
                <a:ea typeface="ＭＳ Ｐゴシック"/>
              </a:rPr>
              <a:t>|</a:t>
            </a:r>
            <a:r>
              <a:rPr b="1" i="1" lang="es-MX" sz="1800" spc="-1" strike="noStrike">
                <a:solidFill>
                  <a:srgbClr val="000000"/>
                </a:solidFill>
                <a:latin typeface="Courier New"/>
                <a:ea typeface="ＭＳ Ｐゴシック"/>
              </a:rPr>
              <a:t> restrict </a:t>
            </a:r>
            <a:r>
              <a:rPr b="0" i="1" lang="es-MX" sz="1800" spc="-1" strike="noStrike">
                <a:solidFill>
                  <a:srgbClr val="000000"/>
                </a:solidFill>
                <a:latin typeface="Courier New"/>
                <a:ea typeface="ＭＳ Ｐゴシック"/>
              </a:rPr>
              <a:t>|</a:t>
            </a:r>
            <a:r>
              <a:rPr b="1" i="1" lang="es-MX" sz="1800" spc="-1" strike="noStrike">
                <a:solidFill>
                  <a:srgbClr val="000000"/>
                </a:solidFill>
                <a:latin typeface="Courier New"/>
                <a:ea typeface="ＭＳ Ｐゴシック"/>
              </a:rPr>
              <a:t>shutdown</a:t>
            </a:r>
            <a:r>
              <a:rPr b="0" lang="es-MX" sz="1800" spc="-1" strike="noStrike">
                <a:solidFill>
                  <a:srgbClr val="000000"/>
                </a:solidFill>
                <a:latin typeface="Courier New"/>
                <a:ea typeface="ＭＳ Ｐゴシック"/>
              </a:rPr>
              <a:t>}</a:t>
            </a:r>
            <a:endParaRPr b="0" lang="es-MX" sz="1800" spc="-1" strike="noStrike">
              <a:latin typeface="Arial"/>
            </a:endParaRPr>
          </a:p>
        </p:txBody>
      </p:sp>
    </p:spTree>
  </p:cSld>
  <p:transition spd="med">
    <p:wipe dir="r"/>
  </p:transition>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194040" y="394560"/>
            <a:ext cx="8771760" cy="837720"/>
          </a:xfrm>
          <a:prstGeom prst="rect">
            <a:avLst/>
          </a:prstGeom>
          <a:noFill/>
          <a:ln>
            <a:noFill/>
          </a:ln>
        </p:spPr>
        <p:txBody>
          <a:bodyPr lIns="82080" rIns="82080" tIns="41040" bIns="41040"/>
          <a:p>
            <a:pPr>
              <a:lnSpc>
                <a:spcPct val="100000"/>
              </a:lnSpc>
            </a:pPr>
            <a:r>
              <a:rPr b="1" lang="en-US" sz="1800" spc="-1" strike="noStrike">
                <a:solidFill>
                  <a:srgbClr val="708ca1"/>
                </a:solidFill>
                <a:latin typeface="Arial"/>
                <a:ea typeface="ＭＳ Ｐゴシック"/>
              </a:rPr>
              <a:t>Seguridad de los puertos de un switch</a:t>
            </a:r>
            <a:br/>
            <a:r>
              <a:rPr b="1" lang="en-US" sz="3200" spc="-1" strike="noStrike">
                <a:solidFill>
                  <a:srgbClr val="708ca1"/>
                </a:solidFill>
                <a:latin typeface="Arial"/>
                <a:ea typeface="ＭＳ Ｐゴシック"/>
              </a:rPr>
              <a:t>Seguridad de puertos: Modos de violación de seguridad (continuación)</a:t>
            </a:r>
            <a:endParaRPr b="0" lang="en-US" sz="3200" spc="-1" strike="noStrike">
              <a:solidFill>
                <a:srgbClr val="000000"/>
              </a:solidFill>
              <a:latin typeface="Arial"/>
            </a:endParaRPr>
          </a:p>
        </p:txBody>
      </p:sp>
      <p:pic>
        <p:nvPicPr>
          <p:cNvPr id="226" name="Picture 2" descr=""/>
          <p:cNvPicPr/>
          <p:nvPr/>
        </p:nvPicPr>
        <p:blipFill>
          <a:blip r:embed="rId1"/>
          <a:stretch/>
        </p:blipFill>
        <p:spPr>
          <a:xfrm>
            <a:off x="604800" y="1828800"/>
            <a:ext cx="8050320" cy="3154320"/>
          </a:xfrm>
          <a:prstGeom prst="rect">
            <a:avLst/>
          </a:prstGeom>
          <a:ln>
            <a:noFill/>
          </a:ln>
        </p:spPr>
      </p:pic>
    </p:spTree>
  </p:cSld>
  <p:transition spd="med">
    <p:wipe dir="r"/>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47" name="TextShape 1"/>
          <p:cNvSpPr txBox="1"/>
          <p:nvPr/>
        </p:nvSpPr>
        <p:spPr>
          <a:xfrm>
            <a:off x="446040" y="350280"/>
            <a:ext cx="8218440" cy="837720"/>
          </a:xfrm>
          <a:prstGeom prst="rect">
            <a:avLst/>
          </a:prstGeom>
          <a:noFill/>
          <a:ln>
            <a:noFill/>
          </a:ln>
        </p:spPr>
        <p:txBody>
          <a:bodyPr lIns="82080" rIns="82080" tIns="41040" bIns="41040" anchor="b"/>
          <a:p>
            <a:pPr>
              <a:lnSpc>
                <a:spcPct val="100000"/>
              </a:lnSpc>
            </a:pPr>
            <a:r>
              <a:rPr b="1" lang="en-US" sz="3200" spc="-1" strike="noStrike">
                <a:solidFill>
                  <a:srgbClr val="708ca1"/>
                </a:solidFill>
                <a:latin typeface="Arial"/>
                <a:ea typeface="ＭＳ Ｐゴシック"/>
              </a:rPr>
              <a:t>Capítulo 5: Actividades</a:t>
            </a:r>
            <a:endParaRPr b="0" lang="en-US" sz="3200" spc="-1" strike="noStrike">
              <a:solidFill>
                <a:srgbClr val="000000"/>
              </a:solidFill>
              <a:latin typeface="Arial"/>
            </a:endParaRPr>
          </a:p>
        </p:txBody>
      </p:sp>
      <p:sp>
        <p:nvSpPr>
          <p:cNvPr id="148" name="TextShape 2"/>
          <p:cNvSpPr txBox="1"/>
          <p:nvPr/>
        </p:nvSpPr>
        <p:spPr>
          <a:xfrm>
            <a:off x="446040" y="1222560"/>
            <a:ext cx="8060040" cy="372600"/>
          </a:xfrm>
          <a:prstGeom prst="rect">
            <a:avLst/>
          </a:prstGeom>
          <a:noFill/>
          <a:ln>
            <a:noFill/>
          </a:ln>
        </p:spPr>
        <p:txBody>
          <a:bodyPr lIns="82080" rIns="82080" tIns="41040" bIns="41040"/>
          <a:p>
            <a:pPr>
              <a:lnSpc>
                <a:spcPct val="100000"/>
              </a:lnSpc>
              <a:spcBef>
                <a:spcPts val="601"/>
              </a:spcBef>
            </a:pPr>
            <a:r>
              <a:rPr b="0" lang="en-US" sz="2000" spc="-1" strike="noStrike">
                <a:solidFill>
                  <a:srgbClr val="000000"/>
                </a:solidFill>
                <a:latin typeface="Arial"/>
                <a:ea typeface="ＭＳ Ｐゴシック"/>
              </a:rPr>
              <a:t>¿Qué actividades se relacionan con este capítulo?</a:t>
            </a:r>
            <a:endParaRPr b="0" lang="en-US" sz="2000" spc="-1" strike="noStrike">
              <a:solidFill>
                <a:srgbClr val="000000"/>
              </a:solidFill>
              <a:latin typeface="Arial"/>
            </a:endParaRPr>
          </a:p>
          <a:p>
            <a:pPr>
              <a:lnSpc>
                <a:spcPct val="100000"/>
              </a:lnSpc>
              <a:spcBef>
                <a:spcPts val="601"/>
              </a:spcBef>
            </a:pPr>
            <a:endParaRPr b="0" lang="en-US" sz="2000" spc="-1" strike="noStrike">
              <a:solidFill>
                <a:srgbClr val="000000"/>
              </a:solidFill>
              <a:latin typeface="Arial"/>
            </a:endParaRPr>
          </a:p>
          <a:p>
            <a:pPr marL="119160">
              <a:lnSpc>
                <a:spcPct val="100000"/>
              </a:lnSpc>
              <a:spcBef>
                <a:spcPts val="601"/>
              </a:spcBef>
            </a:pPr>
            <a:endParaRPr b="0" lang="en-US" sz="2000" spc="-1" strike="noStrike">
              <a:solidFill>
                <a:srgbClr val="000000"/>
              </a:solidFill>
              <a:latin typeface="Arial"/>
            </a:endParaRPr>
          </a:p>
          <a:p>
            <a:pPr marL="119160">
              <a:lnSpc>
                <a:spcPct val="100000"/>
              </a:lnSpc>
              <a:spcBef>
                <a:spcPts val="601"/>
              </a:spcBef>
            </a:pPr>
            <a:endParaRPr b="0" lang="en-US" sz="2000" spc="-1" strike="noStrike">
              <a:solidFill>
                <a:srgbClr val="000000"/>
              </a:solidFill>
              <a:latin typeface="Arial"/>
            </a:endParaRPr>
          </a:p>
        </p:txBody>
      </p:sp>
      <p:graphicFrame>
        <p:nvGraphicFramePr>
          <p:cNvPr id="149" name="Table 3"/>
          <p:cNvGraphicFramePr/>
          <p:nvPr/>
        </p:nvGraphicFramePr>
        <p:xfrm>
          <a:off x="446040" y="1641240"/>
          <a:ext cx="8315640" cy="360000"/>
        </p:xfrm>
        <a:graphic>
          <a:graphicData uri="http://schemas.openxmlformats.org/drawingml/2006/table">
            <a:tbl>
              <a:tblPr/>
              <a:tblGrid>
                <a:gridCol w="976320"/>
                <a:gridCol w="1964520"/>
                <a:gridCol w="3962520"/>
                <a:gridCol w="1412280"/>
              </a:tblGrid>
              <a:tr h="0">
                <a:tc>
                  <a:txBody>
                    <a:bodyPr/>
                    <a:p>
                      <a:pPr>
                        <a:lnSpc>
                          <a:spcPct val="100000"/>
                        </a:lnSpc>
                      </a:pPr>
                      <a:r>
                        <a:rPr b="1" lang="es-MX" sz="1400" spc="-1" strike="noStrike">
                          <a:solidFill>
                            <a:srgbClr val="ffffff"/>
                          </a:solidFill>
                          <a:latin typeface="Arial"/>
                        </a:rPr>
                        <a:t>N.° de página</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83b7"/>
                    </a:solidFill>
                  </a:tcPr>
                </a:tc>
                <a:tc>
                  <a:txBody>
                    <a:bodyPr/>
                    <a:p>
                      <a:pPr>
                        <a:lnSpc>
                          <a:spcPct val="100000"/>
                        </a:lnSpc>
                      </a:pPr>
                      <a:r>
                        <a:rPr b="1" lang="es-MX" sz="1400" spc="-1" strike="noStrike">
                          <a:solidFill>
                            <a:srgbClr val="ffffff"/>
                          </a:solidFill>
                          <a:latin typeface="Arial"/>
                        </a:rPr>
                        <a:t>Tipo de actividad</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83b7"/>
                    </a:solidFill>
                  </a:tcPr>
                </a:tc>
                <a:tc>
                  <a:txBody>
                    <a:bodyPr/>
                    <a:p>
                      <a:pPr>
                        <a:lnSpc>
                          <a:spcPct val="100000"/>
                        </a:lnSpc>
                      </a:pPr>
                      <a:r>
                        <a:rPr b="1" lang="es-MX" sz="1400" spc="-1" strike="noStrike">
                          <a:solidFill>
                            <a:srgbClr val="ffffff"/>
                          </a:solidFill>
                          <a:latin typeface="Arial"/>
                        </a:rPr>
                        <a:t>Nombre de la actividad</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83b7"/>
                    </a:solidFill>
                  </a:tcPr>
                </a:tc>
                <a:tc>
                  <a:txBody>
                    <a:bodyPr/>
                    <a:p>
                      <a:pPr>
                        <a:lnSpc>
                          <a:spcPct val="100000"/>
                        </a:lnSpc>
                      </a:pPr>
                      <a:r>
                        <a:rPr b="1" lang="es-MX" sz="1400" spc="-1" strike="noStrike">
                          <a:solidFill>
                            <a:srgbClr val="ffffff"/>
                          </a:solidFill>
                          <a:latin typeface="Arial"/>
                        </a:rPr>
                        <a:t>¿Opcional?</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83b7"/>
                    </a:solidFill>
                  </a:tcPr>
                </a:tc>
              </a:tr>
              <a:tr h="0">
                <a:tc>
                  <a:txBody>
                    <a:bodyPr/>
                    <a:p>
                      <a:pPr>
                        <a:lnSpc>
                          <a:spcPct val="100000"/>
                        </a:lnSpc>
                      </a:pPr>
                      <a:r>
                        <a:rPr b="0" lang="es-MX" sz="1400" spc="-1" strike="noStrike">
                          <a:solidFill>
                            <a:srgbClr val="000000"/>
                          </a:solidFill>
                          <a:latin typeface="Arial"/>
                        </a:rPr>
                        <a:t>5.0.1.2</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c>
                  <a:txBody>
                    <a:bodyPr/>
                    <a:p>
                      <a:pPr>
                        <a:lnSpc>
                          <a:spcPct val="100000"/>
                        </a:lnSpc>
                      </a:pPr>
                      <a:r>
                        <a:rPr b="0" lang="es-MX" sz="1400" spc="-1" strike="noStrike">
                          <a:solidFill>
                            <a:srgbClr val="000000"/>
                          </a:solidFill>
                          <a:latin typeface="Arial"/>
                        </a:rPr>
                        <a:t>Actividad de clase</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c>
                  <a:txBody>
                    <a:bodyPr/>
                    <a:p>
                      <a:pPr>
                        <a:lnSpc>
                          <a:spcPct val="100000"/>
                        </a:lnSpc>
                      </a:pPr>
                      <a:r>
                        <a:rPr b="0" lang="es-MX" sz="1400" spc="-1" strike="noStrike">
                          <a:solidFill>
                            <a:srgbClr val="000000"/>
                          </a:solidFill>
                          <a:latin typeface="Arial"/>
                        </a:rPr>
                        <a:t>Todos de pie</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c>
                  <a:txBody>
                    <a:bodyPr/>
                    <a:p>
                      <a:pPr>
                        <a:lnSpc>
                          <a:spcPct val="100000"/>
                        </a:lnSpc>
                      </a:pPr>
                      <a:r>
                        <a:rPr b="0" lang="es-MX" sz="1400" spc="-1" strike="noStrike">
                          <a:solidFill>
                            <a:srgbClr val="000000"/>
                          </a:solidFill>
                          <a:latin typeface="Arial"/>
                        </a:rPr>
                        <a:t>Opcional</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r>
              <a:tr h="0">
                <a:tc>
                  <a:txBody>
                    <a:bodyPr/>
                    <a:p>
                      <a:pPr>
                        <a:lnSpc>
                          <a:spcPct val="100000"/>
                        </a:lnSpc>
                      </a:pPr>
                      <a:r>
                        <a:rPr b="0" lang="es-MX" sz="1400" spc="-1" strike="noStrike">
                          <a:solidFill>
                            <a:srgbClr val="000000"/>
                          </a:solidFill>
                          <a:latin typeface="Arial"/>
                        </a:rPr>
                        <a:t>5.1.1.6</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c>
                  <a:txBody>
                    <a:bodyPr/>
                    <a:p>
                      <a:pPr>
                        <a:lnSpc>
                          <a:spcPct val="100000"/>
                        </a:lnSpc>
                      </a:pPr>
                      <a:r>
                        <a:rPr b="0" lang="es-MX" sz="1400" spc="-1" strike="noStrike">
                          <a:solidFill>
                            <a:srgbClr val="000000"/>
                          </a:solidFill>
                          <a:latin typeface="Arial"/>
                        </a:rPr>
                        <a:t>Práctica de laboratorio</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c>
                  <a:txBody>
                    <a:bodyPr/>
                    <a:p>
                      <a:pPr>
                        <a:lnSpc>
                          <a:spcPct val="100000"/>
                        </a:lnSpc>
                      </a:pPr>
                      <a:r>
                        <a:rPr b="0" lang="es-MX" sz="1400" spc="-1" strike="noStrike">
                          <a:solidFill>
                            <a:srgbClr val="000000"/>
                          </a:solidFill>
                          <a:latin typeface="Arial"/>
                        </a:rPr>
                        <a:t>Configuración básica del switch</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c>
                  <a:txBody>
                    <a:bodyPr/>
                    <a:p>
                      <a:pPr>
                        <a:lnSpc>
                          <a:spcPct val="100000"/>
                        </a:lnSpc>
                      </a:pPr>
                      <a:r>
                        <a:rPr b="0" lang="es-MX" sz="1400" spc="-1" strike="noStrike">
                          <a:solidFill>
                            <a:srgbClr val="000000"/>
                          </a:solidFill>
                          <a:latin typeface="Arial"/>
                        </a:rPr>
                        <a:t>Recomendado</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r>
              <a:tr h="0">
                <a:tc>
                  <a:txBody>
                    <a:bodyPr/>
                    <a:p>
                      <a:pPr>
                        <a:lnSpc>
                          <a:spcPct val="100000"/>
                        </a:lnSpc>
                      </a:pPr>
                      <a:r>
                        <a:rPr b="0" lang="es-MX" sz="1400" spc="-1" strike="noStrike">
                          <a:solidFill>
                            <a:srgbClr val="000000"/>
                          </a:solidFill>
                          <a:latin typeface="Arial"/>
                        </a:rPr>
                        <a:t>5.1.2.2</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c>
                  <a:txBody>
                    <a:bodyPr/>
                    <a:p>
                      <a:pPr>
                        <a:lnSpc>
                          <a:spcPct val="100000"/>
                        </a:lnSpc>
                      </a:pPr>
                      <a:r>
                        <a:rPr b="0" lang="es-MX" sz="1400" spc="-1" strike="noStrike">
                          <a:solidFill>
                            <a:srgbClr val="000000"/>
                          </a:solidFill>
                          <a:latin typeface="Arial"/>
                        </a:rPr>
                        <a:t>Verificador de sintaxis</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c>
                  <a:txBody>
                    <a:bodyPr/>
                    <a:p>
                      <a:pPr>
                        <a:lnSpc>
                          <a:spcPct val="100000"/>
                        </a:lnSpc>
                      </a:pPr>
                      <a:r>
                        <a:rPr b="0" lang="es-MX" sz="1400" spc="-1" strike="noStrike">
                          <a:solidFill>
                            <a:srgbClr val="000000"/>
                          </a:solidFill>
                          <a:latin typeface="Arial"/>
                        </a:rPr>
                        <a:t>Configuración de puertos de switch en la capa física</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c>
                  <a:txBody>
                    <a:bodyPr/>
                    <a:p>
                      <a:pPr>
                        <a:lnSpc>
                          <a:spcPct val="100000"/>
                        </a:lnSpc>
                      </a:pPr>
                      <a:r>
                        <a:rPr b="0" lang="es-MX" sz="1400" spc="-1" strike="noStrike">
                          <a:solidFill>
                            <a:srgbClr val="000000"/>
                          </a:solidFill>
                          <a:latin typeface="Arial"/>
                        </a:rPr>
                        <a:t>Recomendado</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r>
              <a:tr h="0">
                <a:tc>
                  <a:txBody>
                    <a:bodyPr/>
                    <a:p>
                      <a:pPr>
                        <a:lnSpc>
                          <a:spcPct val="100000"/>
                        </a:lnSpc>
                      </a:pPr>
                      <a:r>
                        <a:rPr b="0" lang="es-MX" sz="1400" spc="-1" strike="noStrike">
                          <a:solidFill>
                            <a:srgbClr val="000000"/>
                          </a:solidFill>
                          <a:latin typeface="Arial"/>
                        </a:rPr>
                        <a:t>5.1.2.3</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c>
                  <a:txBody>
                    <a:bodyPr/>
                    <a:p>
                      <a:pPr>
                        <a:lnSpc>
                          <a:spcPct val="100000"/>
                        </a:lnSpc>
                      </a:pPr>
                      <a:r>
                        <a:rPr b="0" lang="es-MX" sz="1400" spc="-1" strike="noStrike">
                          <a:solidFill>
                            <a:srgbClr val="000000"/>
                          </a:solidFill>
                          <a:latin typeface="Arial"/>
                        </a:rPr>
                        <a:t>Verificador de sintaxis</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c>
                  <a:txBody>
                    <a:bodyPr/>
                    <a:p>
                      <a:pPr>
                        <a:lnSpc>
                          <a:spcPct val="100000"/>
                        </a:lnSpc>
                      </a:pPr>
                      <a:r>
                        <a:rPr b="0" lang="es-MX" sz="1400" spc="-1" strike="noStrike">
                          <a:solidFill>
                            <a:srgbClr val="000000"/>
                          </a:solidFill>
                          <a:latin typeface="Arial"/>
                        </a:rPr>
                        <a:t>Habilitación de auto-MDIX</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c>
                  <a:txBody>
                    <a:bodyPr/>
                    <a:p>
                      <a:pPr>
                        <a:lnSpc>
                          <a:spcPct val="100000"/>
                        </a:lnSpc>
                      </a:pPr>
                      <a:r>
                        <a:rPr b="0" lang="es-MX" sz="1400" spc="-1" strike="noStrike">
                          <a:solidFill>
                            <a:srgbClr val="000000"/>
                          </a:solidFill>
                          <a:latin typeface="Arial"/>
                        </a:rPr>
                        <a:t>Recomendado</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r>
              <a:tr h="0">
                <a:tc>
                  <a:txBody>
                    <a:bodyPr/>
                    <a:p>
                      <a:pPr>
                        <a:lnSpc>
                          <a:spcPct val="100000"/>
                        </a:lnSpc>
                      </a:pPr>
                      <a:r>
                        <a:rPr b="0" lang="es-MX" sz="1400" spc="-1" strike="noStrike">
                          <a:solidFill>
                            <a:srgbClr val="000000"/>
                          </a:solidFill>
                          <a:latin typeface="Arial"/>
                        </a:rPr>
                        <a:t>5.2.1.4</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c>
                  <a:txBody>
                    <a:bodyPr/>
                    <a:p>
                      <a:pPr>
                        <a:lnSpc>
                          <a:spcPct val="100000"/>
                        </a:lnSpc>
                      </a:pPr>
                      <a:r>
                        <a:rPr b="0" lang="es-MX" sz="1400" spc="-1" strike="noStrike">
                          <a:solidFill>
                            <a:srgbClr val="000000"/>
                          </a:solidFill>
                          <a:latin typeface="Arial"/>
                        </a:rPr>
                        <a:t>Packet Tracer</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c>
                  <a:txBody>
                    <a:bodyPr/>
                    <a:p>
                      <a:pPr>
                        <a:lnSpc>
                          <a:spcPct val="100000"/>
                        </a:lnSpc>
                      </a:pPr>
                      <a:r>
                        <a:rPr b="0" lang="es-MX" sz="1400" spc="-1" strike="noStrike">
                          <a:solidFill>
                            <a:srgbClr val="000000"/>
                          </a:solidFill>
                          <a:latin typeface="Arial"/>
                        </a:rPr>
                        <a:t>Configuración de SSH</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c>
                  <a:txBody>
                    <a:bodyPr/>
                    <a:p>
                      <a:pPr>
                        <a:lnSpc>
                          <a:spcPct val="100000"/>
                        </a:lnSpc>
                      </a:pPr>
                      <a:r>
                        <a:rPr b="0" lang="es-MX" sz="1400" spc="-1" strike="noStrike">
                          <a:solidFill>
                            <a:srgbClr val="000000"/>
                          </a:solidFill>
                          <a:latin typeface="Arial"/>
                        </a:rPr>
                        <a:t>Recomendado</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r>
              <a:tr h="0">
                <a:tc>
                  <a:txBody>
                    <a:bodyPr/>
                    <a:p>
                      <a:pPr>
                        <a:lnSpc>
                          <a:spcPct val="100000"/>
                        </a:lnSpc>
                      </a:pPr>
                      <a:r>
                        <a:rPr b="0" lang="es-MX" sz="1400" spc="-1" strike="noStrike">
                          <a:solidFill>
                            <a:srgbClr val="000000"/>
                          </a:solidFill>
                          <a:latin typeface="Arial"/>
                        </a:rPr>
                        <a:t>5.2.2.8</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c>
                  <a:txBody>
                    <a:bodyPr/>
                    <a:p>
                      <a:pPr>
                        <a:lnSpc>
                          <a:spcPct val="100000"/>
                        </a:lnSpc>
                      </a:pPr>
                      <a:r>
                        <a:rPr b="0" lang="es-MX" sz="1400" spc="-1" strike="noStrike">
                          <a:solidFill>
                            <a:srgbClr val="000000"/>
                          </a:solidFill>
                          <a:latin typeface="Arial"/>
                        </a:rPr>
                        <a:t>Packet Tracer</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c>
                  <a:txBody>
                    <a:bodyPr/>
                    <a:p>
                      <a:pPr>
                        <a:lnSpc>
                          <a:spcPct val="100000"/>
                        </a:lnSpc>
                      </a:pPr>
                      <a:r>
                        <a:rPr b="0" lang="es-MX" sz="1400" spc="-1" strike="noStrike">
                          <a:solidFill>
                            <a:srgbClr val="000000"/>
                          </a:solidFill>
                          <a:latin typeface="Arial"/>
                        </a:rPr>
                        <a:t>Configuración de seguridad de puertos de switch</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c>
                  <a:txBody>
                    <a:bodyPr/>
                    <a:p>
                      <a:pPr>
                        <a:lnSpc>
                          <a:spcPct val="100000"/>
                        </a:lnSpc>
                      </a:pPr>
                      <a:r>
                        <a:rPr b="0" lang="es-MX" sz="1400" spc="-1" strike="noStrike">
                          <a:solidFill>
                            <a:srgbClr val="000000"/>
                          </a:solidFill>
                          <a:latin typeface="Arial"/>
                        </a:rPr>
                        <a:t>Recomendado</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r>
              <a:tr h="0">
                <a:tc>
                  <a:txBody>
                    <a:bodyPr/>
                    <a:p>
                      <a:pPr>
                        <a:lnSpc>
                          <a:spcPct val="100000"/>
                        </a:lnSpc>
                      </a:pPr>
                      <a:r>
                        <a:rPr b="0" lang="es-MX" sz="1400" spc="-1" strike="noStrike">
                          <a:solidFill>
                            <a:srgbClr val="000000"/>
                          </a:solidFill>
                          <a:latin typeface="Arial"/>
                        </a:rPr>
                        <a:t>5.2.2.9</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c>
                  <a:txBody>
                    <a:bodyPr/>
                    <a:p>
                      <a:pPr>
                        <a:lnSpc>
                          <a:spcPct val="100000"/>
                        </a:lnSpc>
                      </a:pPr>
                      <a:r>
                        <a:rPr b="0" lang="es-MX" sz="1400" spc="-1" strike="noStrike">
                          <a:solidFill>
                            <a:srgbClr val="000000"/>
                          </a:solidFill>
                          <a:latin typeface="Arial"/>
                        </a:rPr>
                        <a:t>Packet Tracer</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c>
                  <a:txBody>
                    <a:bodyPr/>
                    <a:p>
                      <a:pPr>
                        <a:lnSpc>
                          <a:spcPct val="100000"/>
                        </a:lnSpc>
                      </a:pPr>
                      <a:r>
                        <a:rPr b="0" lang="es-MX" sz="1400" spc="-1" strike="noStrike">
                          <a:solidFill>
                            <a:srgbClr val="000000"/>
                          </a:solidFill>
                          <a:latin typeface="Arial"/>
                        </a:rPr>
                        <a:t>Resolución de problemas de seguridad de puertos de switch</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c>
                  <a:txBody>
                    <a:bodyPr/>
                    <a:p>
                      <a:pPr>
                        <a:lnSpc>
                          <a:spcPct val="100000"/>
                        </a:lnSpc>
                      </a:pPr>
                      <a:r>
                        <a:rPr b="0" lang="es-MX" sz="1400" spc="-1" strike="noStrike">
                          <a:solidFill>
                            <a:srgbClr val="000000"/>
                          </a:solidFill>
                          <a:latin typeface="Arial"/>
                        </a:rPr>
                        <a:t>Recomendado</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r>
              <a:tr h="0">
                <a:tc>
                  <a:txBody>
                    <a:bodyPr/>
                    <a:p>
                      <a:pPr>
                        <a:lnSpc>
                          <a:spcPct val="100000"/>
                        </a:lnSpc>
                      </a:pPr>
                      <a:r>
                        <a:rPr b="0" lang="es-MX" sz="1400" spc="-1" strike="noStrike">
                          <a:solidFill>
                            <a:srgbClr val="000000"/>
                          </a:solidFill>
                          <a:latin typeface="Arial"/>
                        </a:rPr>
                        <a:t>5.2.2.10</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c>
                  <a:txBody>
                    <a:bodyPr/>
                    <a:p>
                      <a:pPr>
                        <a:lnSpc>
                          <a:spcPct val="100000"/>
                        </a:lnSpc>
                      </a:pPr>
                      <a:r>
                        <a:rPr b="0" lang="es-MX" sz="1400" spc="-1" strike="noStrike">
                          <a:solidFill>
                            <a:srgbClr val="000000"/>
                          </a:solidFill>
                          <a:latin typeface="Arial"/>
                        </a:rPr>
                        <a:t>Práctica de laboratorio</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c>
                  <a:txBody>
                    <a:bodyPr/>
                    <a:p>
                      <a:pPr>
                        <a:lnSpc>
                          <a:spcPct val="100000"/>
                        </a:lnSpc>
                      </a:pPr>
                      <a:r>
                        <a:rPr b="0" lang="es-MX" sz="1400" spc="-1" strike="noStrike">
                          <a:solidFill>
                            <a:srgbClr val="000000"/>
                          </a:solidFill>
                          <a:latin typeface="Arial"/>
                        </a:rPr>
                        <a:t>Configuración de características de seguridad de switch</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c>
                  <a:txBody>
                    <a:bodyPr/>
                    <a:p>
                      <a:pPr>
                        <a:lnSpc>
                          <a:spcPct val="100000"/>
                        </a:lnSpc>
                      </a:pPr>
                      <a:r>
                        <a:rPr b="0" lang="es-MX" sz="1400" spc="-1" strike="noStrike">
                          <a:solidFill>
                            <a:srgbClr val="000000"/>
                          </a:solidFill>
                          <a:latin typeface="Arial"/>
                        </a:rPr>
                        <a:t>Opcional</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r>
              <a:tr h="0">
                <a:tc>
                  <a:txBody>
                    <a:bodyPr/>
                    <a:p>
                      <a:pPr>
                        <a:lnSpc>
                          <a:spcPct val="100000"/>
                        </a:lnSpc>
                      </a:pPr>
                      <a:r>
                        <a:rPr b="0" lang="es-MX" sz="1400" spc="-1" strike="noStrike">
                          <a:solidFill>
                            <a:srgbClr val="000000"/>
                          </a:solidFill>
                          <a:latin typeface="Arial"/>
                        </a:rPr>
                        <a:t>5.3.1.1</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c>
                  <a:txBody>
                    <a:bodyPr/>
                    <a:p>
                      <a:pPr>
                        <a:lnSpc>
                          <a:spcPct val="100000"/>
                        </a:lnSpc>
                      </a:pPr>
                      <a:r>
                        <a:rPr b="0" lang="es-MX" sz="1400" spc="-1" strike="noStrike">
                          <a:solidFill>
                            <a:srgbClr val="000000"/>
                          </a:solidFill>
                          <a:latin typeface="Arial"/>
                        </a:rPr>
                        <a:t>Actividad de clase</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c>
                  <a:txBody>
                    <a:bodyPr/>
                    <a:p>
                      <a:pPr>
                        <a:lnSpc>
                          <a:spcPct val="100000"/>
                        </a:lnSpc>
                      </a:pPr>
                      <a:r>
                        <a:rPr b="0" lang="es-MX" sz="1400" spc="-1" strike="noStrike">
                          <a:solidFill>
                            <a:srgbClr val="000000"/>
                          </a:solidFill>
                          <a:latin typeface="Arial"/>
                        </a:rPr>
                        <a:t>Trío de switches</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c>
                  <a:txBody>
                    <a:bodyPr/>
                    <a:p>
                      <a:pPr>
                        <a:lnSpc>
                          <a:spcPct val="100000"/>
                        </a:lnSpc>
                      </a:pPr>
                      <a:r>
                        <a:rPr b="0" lang="es-MX" sz="1400" spc="-1" strike="noStrike">
                          <a:solidFill>
                            <a:srgbClr val="000000"/>
                          </a:solidFill>
                          <a:latin typeface="Arial"/>
                        </a:rPr>
                        <a:t>Opcional</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8e5"/>
                    </a:solidFill>
                  </a:tcPr>
                </a:tc>
              </a:tr>
              <a:tr h="0">
                <a:tc>
                  <a:txBody>
                    <a:bodyPr/>
                    <a:p>
                      <a:pPr>
                        <a:lnSpc>
                          <a:spcPct val="100000"/>
                        </a:lnSpc>
                      </a:pPr>
                      <a:r>
                        <a:rPr b="0" lang="es-MX" sz="1400" spc="-1" strike="noStrike">
                          <a:solidFill>
                            <a:srgbClr val="000000"/>
                          </a:solidFill>
                          <a:latin typeface="Arial"/>
                        </a:rPr>
                        <a:t>5.3.1.2</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c>
                  <a:txBody>
                    <a:bodyPr/>
                    <a:p>
                      <a:pPr>
                        <a:lnSpc>
                          <a:spcPct val="100000"/>
                        </a:lnSpc>
                      </a:pPr>
                      <a:r>
                        <a:rPr b="0" lang="es-MX" sz="1400" spc="-1" strike="noStrike">
                          <a:solidFill>
                            <a:srgbClr val="000000"/>
                          </a:solidFill>
                          <a:latin typeface="Arial"/>
                        </a:rPr>
                        <a:t>Packet Tracer</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c>
                  <a:txBody>
                    <a:bodyPr/>
                    <a:p>
                      <a:pPr>
                        <a:lnSpc>
                          <a:spcPct val="100000"/>
                        </a:lnSpc>
                      </a:pPr>
                      <a:r>
                        <a:rPr b="0" lang="es-MX" sz="1400" spc="-1" strike="noStrike">
                          <a:solidFill>
                            <a:srgbClr val="000000"/>
                          </a:solidFill>
                          <a:latin typeface="Arial"/>
                        </a:rPr>
                        <a:t>Desafío de integración de habilidades</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c>
                  <a:txBody>
                    <a:bodyPr/>
                    <a:p>
                      <a:pPr>
                        <a:lnSpc>
                          <a:spcPct val="100000"/>
                        </a:lnSpc>
                      </a:pPr>
                      <a:r>
                        <a:rPr b="0" lang="es-MX" sz="1400" spc="-1" strike="noStrike">
                          <a:solidFill>
                            <a:srgbClr val="000000"/>
                          </a:solidFill>
                          <a:latin typeface="Arial"/>
                        </a:rPr>
                        <a:t>Recomendado</a:t>
                      </a:r>
                      <a:endParaRPr b="0" lang="es-MX"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cf2"/>
                    </a:solidFill>
                  </a:tcPr>
                </a:tc>
              </a:tr>
            </a:tbl>
          </a:graphicData>
        </a:graphic>
      </p:graphicFrame>
      <p:sp>
        <p:nvSpPr>
          <p:cNvPr id="150" name="CustomShape 4"/>
          <p:cNvSpPr/>
          <p:nvPr/>
        </p:nvSpPr>
        <p:spPr>
          <a:xfrm>
            <a:off x="446040" y="6119280"/>
            <a:ext cx="8357040" cy="406800"/>
          </a:xfrm>
          <a:prstGeom prst="rect">
            <a:avLst/>
          </a:prstGeom>
          <a:noFill/>
          <a:ln>
            <a:noFill/>
          </a:ln>
        </p:spPr>
        <p:style>
          <a:lnRef idx="0"/>
          <a:fillRef idx="0"/>
          <a:effectRef idx="0"/>
          <a:fontRef idx="minor"/>
        </p:style>
        <p:txBody>
          <a:bodyPr lIns="82080" rIns="82080" tIns="41040" bIns="41040"/>
          <a:p>
            <a:pPr>
              <a:lnSpc>
                <a:spcPct val="100000"/>
              </a:lnSpc>
              <a:spcBef>
                <a:spcPts val="479"/>
              </a:spcBef>
            </a:pPr>
            <a:r>
              <a:rPr b="0" lang="es-MX" sz="1600" spc="-1" strike="noStrike">
                <a:solidFill>
                  <a:srgbClr val="000000"/>
                </a:solidFill>
                <a:latin typeface="Arial"/>
                <a:ea typeface="ＭＳ Ｐゴシック"/>
              </a:rPr>
              <a:t>La contraseña utilizada en las actividades de Packet Tracer en este capítulo es: </a:t>
            </a:r>
            <a:r>
              <a:rPr b="1" lang="es-MX" sz="1600" spc="-1" strike="noStrike">
                <a:solidFill>
                  <a:srgbClr val="000000"/>
                </a:solidFill>
                <a:latin typeface="Arial"/>
                <a:ea typeface="ＭＳ Ｐゴシック"/>
              </a:rPr>
              <a:t>PT_ccna5</a:t>
            </a:r>
            <a:endParaRPr b="0" lang="es-MX" sz="1600" spc="-1" strike="noStrike">
              <a:latin typeface="Arial"/>
            </a:endParaRPr>
          </a:p>
          <a:p>
            <a:pPr>
              <a:lnSpc>
                <a:spcPct val="100000"/>
              </a:lnSpc>
              <a:spcBef>
                <a:spcPts val="601"/>
              </a:spcBef>
            </a:pPr>
            <a:endParaRPr b="0" lang="es-MX" sz="1600" spc="-1" strike="noStrike">
              <a:latin typeface="Arial"/>
            </a:endParaRPr>
          </a:p>
          <a:p>
            <a:pPr marL="119160">
              <a:lnSpc>
                <a:spcPct val="100000"/>
              </a:lnSpc>
              <a:spcBef>
                <a:spcPts val="601"/>
              </a:spcBef>
            </a:pPr>
            <a:endParaRPr b="0" lang="es-MX" sz="1600" spc="-1" strike="noStrike">
              <a:latin typeface="Arial"/>
            </a:endParaRPr>
          </a:p>
          <a:p>
            <a:pPr>
              <a:lnSpc>
                <a:spcPct val="100000"/>
              </a:lnSpc>
              <a:spcBef>
                <a:spcPts val="601"/>
              </a:spcBef>
            </a:pPr>
            <a:endParaRPr b="0" lang="es-MX" sz="1600" spc="-1" strike="noStrike">
              <a:latin typeface="Arial"/>
            </a:endParaRPr>
          </a:p>
          <a:p>
            <a:pPr>
              <a:lnSpc>
                <a:spcPct val="100000"/>
              </a:lnSpc>
              <a:spcBef>
                <a:spcPts val="601"/>
              </a:spcBef>
            </a:pPr>
            <a:endParaRPr b="0" lang="es-MX" sz="1600" spc="-1" strike="noStrike">
              <a:latin typeface="Arial"/>
            </a:endParaRPr>
          </a:p>
        </p:txBody>
      </p:sp>
    </p:spTree>
  </p:cSld>
  <p:transition>
    <p:wipe dir="r"/>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Seguridad de los puertos de un switch</a:t>
            </a:r>
            <a:br/>
            <a:r>
              <a:rPr b="1" lang="en-US" sz="3200" spc="-1" strike="noStrike">
                <a:solidFill>
                  <a:srgbClr val="708ca1"/>
                </a:solidFill>
                <a:latin typeface="Arial"/>
                <a:ea typeface="ＭＳ Ｐゴシック"/>
              </a:rPr>
              <a:t>Seguridad de puertos: Configuración</a:t>
            </a:r>
            <a:endParaRPr b="0" lang="en-US" sz="3200" spc="-1" strike="noStrike">
              <a:solidFill>
                <a:srgbClr val="000000"/>
              </a:solidFill>
              <a:latin typeface="Arial"/>
            </a:endParaRPr>
          </a:p>
        </p:txBody>
      </p:sp>
      <p:pic>
        <p:nvPicPr>
          <p:cNvPr id="228" name="Picture 2" descr=""/>
          <p:cNvPicPr/>
          <p:nvPr/>
        </p:nvPicPr>
        <p:blipFill>
          <a:blip r:embed="rId1"/>
          <a:stretch/>
        </p:blipFill>
        <p:spPr>
          <a:xfrm>
            <a:off x="194760" y="1374120"/>
            <a:ext cx="4193280" cy="1770840"/>
          </a:xfrm>
          <a:prstGeom prst="rect">
            <a:avLst/>
          </a:prstGeom>
          <a:ln>
            <a:noFill/>
          </a:ln>
        </p:spPr>
      </p:pic>
      <p:pic>
        <p:nvPicPr>
          <p:cNvPr id="229" name="Picture 3" descr=""/>
          <p:cNvPicPr/>
          <p:nvPr/>
        </p:nvPicPr>
        <p:blipFill>
          <a:blip r:embed="rId2"/>
          <a:stretch/>
        </p:blipFill>
        <p:spPr>
          <a:xfrm>
            <a:off x="617760" y="1268280"/>
            <a:ext cx="3347640" cy="241200"/>
          </a:xfrm>
          <a:prstGeom prst="rect">
            <a:avLst/>
          </a:prstGeom>
          <a:ln>
            <a:noFill/>
          </a:ln>
        </p:spPr>
      </p:pic>
      <p:pic>
        <p:nvPicPr>
          <p:cNvPr id="230" name="Picture 5" descr=""/>
          <p:cNvPicPr/>
          <p:nvPr/>
        </p:nvPicPr>
        <p:blipFill>
          <a:blip r:embed="rId3"/>
          <a:stretch/>
        </p:blipFill>
        <p:spPr>
          <a:xfrm>
            <a:off x="4525560" y="1828800"/>
            <a:ext cx="4329360" cy="3733560"/>
          </a:xfrm>
          <a:prstGeom prst="rect">
            <a:avLst/>
          </a:prstGeom>
          <a:ln>
            <a:noFill/>
          </a:ln>
        </p:spPr>
      </p:pic>
      <p:pic>
        <p:nvPicPr>
          <p:cNvPr id="231" name="Picture 4" descr=""/>
          <p:cNvPicPr/>
          <p:nvPr/>
        </p:nvPicPr>
        <p:blipFill>
          <a:blip r:embed="rId4"/>
          <a:stretch/>
        </p:blipFill>
        <p:spPr>
          <a:xfrm>
            <a:off x="197640" y="3251520"/>
            <a:ext cx="4456440" cy="3303720"/>
          </a:xfrm>
          <a:prstGeom prst="rect">
            <a:avLst/>
          </a:prstGeom>
          <a:ln>
            <a:noFill/>
          </a:ln>
        </p:spPr>
      </p:pic>
    </p:spTree>
  </p:cSld>
  <p:transition spd="med">
    <p:wipe dir="r"/>
  </p:transition>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Seguridad de los puertos de un switch</a:t>
            </a:r>
            <a:br/>
            <a:r>
              <a:rPr b="1" lang="en-US" sz="3200" spc="-1" strike="noStrike">
                <a:solidFill>
                  <a:srgbClr val="708ca1"/>
                </a:solidFill>
                <a:latin typeface="Arial"/>
                <a:ea typeface="ＭＳ Ｐゴシック"/>
              </a:rPr>
              <a:t>Seguridad de puertos: Verificación</a:t>
            </a:r>
            <a:endParaRPr b="0" lang="en-US" sz="3200" spc="-1" strike="noStrike">
              <a:solidFill>
                <a:srgbClr val="000000"/>
              </a:solidFill>
              <a:latin typeface="Arial"/>
            </a:endParaRPr>
          </a:p>
        </p:txBody>
      </p:sp>
      <p:pic>
        <p:nvPicPr>
          <p:cNvPr id="233" name="Picture 2" descr=""/>
          <p:cNvPicPr/>
          <p:nvPr/>
        </p:nvPicPr>
        <p:blipFill>
          <a:blip r:embed="rId1"/>
          <a:stretch/>
        </p:blipFill>
        <p:spPr>
          <a:xfrm>
            <a:off x="193320" y="1647720"/>
            <a:ext cx="5171760" cy="2599920"/>
          </a:xfrm>
          <a:prstGeom prst="rect">
            <a:avLst/>
          </a:prstGeom>
          <a:ln>
            <a:noFill/>
          </a:ln>
        </p:spPr>
      </p:pic>
      <p:pic>
        <p:nvPicPr>
          <p:cNvPr id="234" name="Picture 5" descr=""/>
          <p:cNvPicPr/>
          <p:nvPr/>
        </p:nvPicPr>
        <p:blipFill>
          <a:blip r:embed="rId2"/>
          <a:stretch/>
        </p:blipFill>
        <p:spPr>
          <a:xfrm>
            <a:off x="597960" y="1486080"/>
            <a:ext cx="4362480" cy="240840"/>
          </a:xfrm>
          <a:prstGeom prst="rect">
            <a:avLst/>
          </a:prstGeom>
          <a:ln>
            <a:noFill/>
          </a:ln>
        </p:spPr>
      </p:pic>
      <p:pic>
        <p:nvPicPr>
          <p:cNvPr id="235" name="Picture 6" descr=""/>
          <p:cNvPicPr/>
          <p:nvPr/>
        </p:nvPicPr>
        <p:blipFill>
          <a:blip r:embed="rId3"/>
          <a:stretch/>
        </p:blipFill>
        <p:spPr>
          <a:xfrm>
            <a:off x="3683160" y="4060440"/>
            <a:ext cx="5219280" cy="2638080"/>
          </a:xfrm>
          <a:prstGeom prst="rect">
            <a:avLst/>
          </a:prstGeom>
          <a:ln>
            <a:noFill/>
          </a:ln>
        </p:spPr>
      </p:pic>
      <p:pic>
        <p:nvPicPr>
          <p:cNvPr id="236" name="Picture 7" descr=""/>
          <p:cNvPicPr/>
          <p:nvPr/>
        </p:nvPicPr>
        <p:blipFill>
          <a:blip r:embed="rId4"/>
          <a:stretch/>
        </p:blipFill>
        <p:spPr>
          <a:xfrm>
            <a:off x="4600800" y="4042080"/>
            <a:ext cx="3384360" cy="240840"/>
          </a:xfrm>
          <a:prstGeom prst="rect">
            <a:avLst/>
          </a:prstGeom>
          <a:ln>
            <a:noFill/>
          </a:ln>
        </p:spPr>
      </p:pic>
    </p:spTree>
  </p:cSld>
  <p:transition spd="med">
    <p:wipe dir="r"/>
  </p:transition>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194040" y="394560"/>
            <a:ext cx="8771760" cy="837720"/>
          </a:xfrm>
          <a:prstGeom prst="rect">
            <a:avLst/>
          </a:prstGeom>
          <a:noFill/>
          <a:ln>
            <a:noFill/>
          </a:ln>
        </p:spPr>
        <p:txBody>
          <a:bodyPr lIns="82080" rIns="82080" tIns="41040" bIns="41040"/>
          <a:p>
            <a:pPr>
              <a:lnSpc>
                <a:spcPct val="100000"/>
              </a:lnSpc>
            </a:pPr>
            <a:r>
              <a:rPr b="1" lang="en-US" sz="1800" spc="-1" strike="noStrike">
                <a:solidFill>
                  <a:srgbClr val="708ca1"/>
                </a:solidFill>
                <a:latin typeface="Arial"/>
                <a:ea typeface="ＭＳ Ｐゴシック"/>
              </a:rPr>
              <a:t>Seguridad de los puertos de un switch</a:t>
            </a:r>
            <a:br/>
            <a:r>
              <a:rPr b="1" lang="en-US" sz="3200" spc="-1" strike="noStrike">
                <a:solidFill>
                  <a:srgbClr val="708ca1"/>
                </a:solidFill>
                <a:latin typeface="Arial"/>
                <a:ea typeface="ＭＳ Ｐゴシック"/>
              </a:rPr>
              <a:t>Seguridad de puertos: Verificación (continuación)</a:t>
            </a:r>
            <a:endParaRPr b="0" lang="en-US" sz="3200" spc="-1" strike="noStrike">
              <a:solidFill>
                <a:srgbClr val="000000"/>
              </a:solidFill>
              <a:latin typeface="Arial"/>
            </a:endParaRPr>
          </a:p>
        </p:txBody>
      </p:sp>
      <p:pic>
        <p:nvPicPr>
          <p:cNvPr id="238" name="Picture 2" descr=""/>
          <p:cNvPicPr/>
          <p:nvPr/>
        </p:nvPicPr>
        <p:blipFill>
          <a:blip r:embed="rId1"/>
          <a:stretch/>
        </p:blipFill>
        <p:spPr>
          <a:xfrm>
            <a:off x="489600" y="1893600"/>
            <a:ext cx="5238360" cy="1790280"/>
          </a:xfrm>
          <a:prstGeom prst="rect">
            <a:avLst/>
          </a:prstGeom>
          <a:ln>
            <a:noFill/>
          </a:ln>
        </p:spPr>
      </p:pic>
      <p:pic>
        <p:nvPicPr>
          <p:cNvPr id="239" name="Picture 3" descr=""/>
          <p:cNvPicPr/>
          <p:nvPr/>
        </p:nvPicPr>
        <p:blipFill>
          <a:blip r:embed="rId2"/>
          <a:stretch/>
        </p:blipFill>
        <p:spPr>
          <a:xfrm>
            <a:off x="1353600" y="1781640"/>
            <a:ext cx="3510720" cy="208440"/>
          </a:xfrm>
          <a:prstGeom prst="rect">
            <a:avLst/>
          </a:prstGeom>
          <a:ln>
            <a:noFill/>
          </a:ln>
        </p:spPr>
      </p:pic>
      <p:pic>
        <p:nvPicPr>
          <p:cNvPr id="240" name="Picture 4" descr=""/>
          <p:cNvPicPr/>
          <p:nvPr/>
        </p:nvPicPr>
        <p:blipFill>
          <a:blip r:embed="rId3"/>
          <a:stretch/>
        </p:blipFill>
        <p:spPr>
          <a:xfrm>
            <a:off x="2949840" y="4635720"/>
            <a:ext cx="5133600" cy="1914120"/>
          </a:xfrm>
          <a:prstGeom prst="rect">
            <a:avLst/>
          </a:prstGeom>
          <a:ln>
            <a:noFill/>
          </a:ln>
        </p:spPr>
      </p:pic>
      <p:pic>
        <p:nvPicPr>
          <p:cNvPr id="241" name="Picture 5" descr=""/>
          <p:cNvPicPr/>
          <p:nvPr/>
        </p:nvPicPr>
        <p:blipFill>
          <a:blip r:embed="rId4"/>
          <a:stretch/>
        </p:blipFill>
        <p:spPr>
          <a:xfrm>
            <a:off x="4388040" y="4426560"/>
            <a:ext cx="2257200" cy="208800"/>
          </a:xfrm>
          <a:prstGeom prst="rect">
            <a:avLst/>
          </a:prstGeom>
          <a:ln>
            <a:noFill/>
          </a:ln>
        </p:spPr>
      </p:pic>
    </p:spTree>
  </p:cSld>
  <p:transition spd="med">
    <p:wipe dir="r"/>
  </p:transition>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Seguridad de los puertos de un switch</a:t>
            </a:r>
            <a:br/>
            <a:r>
              <a:rPr b="1" lang="en-US" sz="3200" spc="-1" strike="noStrike">
                <a:solidFill>
                  <a:srgbClr val="708ca1"/>
                </a:solidFill>
                <a:latin typeface="Arial"/>
                <a:ea typeface="ＭＳ Ｐゴシック"/>
              </a:rPr>
              <a:t>Puertos en estado deshabilitado por errores</a:t>
            </a:r>
            <a:endParaRPr b="0" lang="en-US" sz="3200" spc="-1" strike="noStrike">
              <a:solidFill>
                <a:srgbClr val="000000"/>
              </a:solidFill>
              <a:latin typeface="Arial"/>
            </a:endParaRPr>
          </a:p>
        </p:txBody>
      </p:sp>
      <p:sp>
        <p:nvSpPr>
          <p:cNvPr id="243" name="CustomShape 2"/>
          <p:cNvSpPr/>
          <p:nvPr/>
        </p:nvSpPr>
        <p:spPr>
          <a:xfrm>
            <a:off x="426600" y="1554480"/>
            <a:ext cx="8451000" cy="1502280"/>
          </a:xfrm>
          <a:prstGeom prst="rect">
            <a:avLst/>
          </a:prstGeom>
          <a:noFill/>
          <a:ln>
            <a:noFill/>
          </a:ln>
        </p:spPr>
        <p:style>
          <a:lnRef idx="0"/>
          <a:fillRef idx="0"/>
          <a:effectRef idx="0"/>
          <a:fontRef idx="minor"/>
        </p:style>
        <p:txBody>
          <a:bodyPr lIns="90000" rIns="90000" tIns="45000" bIns="45000"/>
          <a:p>
            <a:pPr marL="236520" indent="-236160">
              <a:lnSpc>
                <a:spcPct val="95000"/>
              </a:lnSpc>
              <a:spcBef>
                <a:spcPts val="1001"/>
              </a:spcBef>
              <a:buClr>
                <a:srgbClr val="708ca1"/>
              </a:buClr>
              <a:buFont typeface="Wingdings" charset="2"/>
              <a:buChar char=""/>
            </a:pPr>
            <a:r>
              <a:rPr b="0" lang="es-MX" sz="2000" spc="-1" strike="noStrike">
                <a:solidFill>
                  <a:srgbClr val="000000"/>
                </a:solidFill>
                <a:latin typeface="Arial"/>
                <a:ea typeface="ＭＳ Ｐゴシック"/>
              </a:rPr>
              <a:t>Una violación de seguridad de puertos puede dejar a un switch en estado deshabilitado por errores.</a:t>
            </a:r>
            <a:endParaRPr b="0" lang="es-MX" sz="2000" spc="-1" strike="noStrike">
              <a:latin typeface="Arial"/>
            </a:endParaRPr>
          </a:p>
          <a:p>
            <a:pPr marL="236520" indent="-236160">
              <a:lnSpc>
                <a:spcPct val="95000"/>
              </a:lnSpc>
              <a:spcBef>
                <a:spcPts val="1001"/>
              </a:spcBef>
              <a:buClr>
                <a:srgbClr val="708ca1"/>
              </a:buClr>
              <a:buFont typeface="Wingdings" charset="2"/>
              <a:buChar char=""/>
            </a:pPr>
            <a:r>
              <a:rPr b="0" lang="es-MX" sz="2000" spc="-1" strike="noStrike">
                <a:solidFill>
                  <a:srgbClr val="000000"/>
                </a:solidFill>
                <a:latin typeface="Arial"/>
                <a:ea typeface="ＭＳ Ｐゴシック"/>
              </a:rPr>
              <a:t>Un puerto en estado deshabilitado por errores se apaga por completo.</a:t>
            </a:r>
            <a:endParaRPr b="0" lang="es-MX" sz="2000" spc="-1" strike="noStrike">
              <a:latin typeface="Arial"/>
            </a:endParaRPr>
          </a:p>
          <a:p>
            <a:pPr marL="236520" indent="-236160">
              <a:lnSpc>
                <a:spcPct val="95000"/>
              </a:lnSpc>
              <a:spcBef>
                <a:spcPts val="1001"/>
              </a:spcBef>
              <a:buClr>
                <a:srgbClr val="708ca1"/>
              </a:buClr>
              <a:buFont typeface="Wingdings" charset="2"/>
              <a:buChar char=""/>
            </a:pPr>
            <a:r>
              <a:rPr b="0" lang="es-MX" sz="2000" spc="-1" strike="noStrike">
                <a:solidFill>
                  <a:srgbClr val="000000"/>
                </a:solidFill>
                <a:latin typeface="Arial"/>
                <a:ea typeface="ＭＳ Ｐゴシック"/>
              </a:rPr>
              <a:t>El switch comunica estos eventos por medio de mensajes de consola.</a:t>
            </a:r>
            <a:endParaRPr b="0" lang="es-MX" sz="2000" spc="-1" strike="noStrike">
              <a:latin typeface="Arial"/>
            </a:endParaRPr>
          </a:p>
        </p:txBody>
      </p:sp>
      <p:pic>
        <p:nvPicPr>
          <p:cNvPr id="244" name="Picture 2" descr=""/>
          <p:cNvPicPr/>
          <p:nvPr/>
        </p:nvPicPr>
        <p:blipFill>
          <a:blip r:embed="rId1"/>
          <a:stretch/>
        </p:blipFill>
        <p:spPr>
          <a:xfrm>
            <a:off x="874800" y="3121200"/>
            <a:ext cx="7287480" cy="2959200"/>
          </a:xfrm>
          <a:prstGeom prst="rect">
            <a:avLst/>
          </a:prstGeom>
          <a:ln>
            <a:noFill/>
          </a:ln>
        </p:spPr>
      </p:pic>
    </p:spTree>
  </p:cSld>
  <p:transition spd="med">
    <p:wipe dir="r"/>
  </p:transition>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194040" y="394560"/>
            <a:ext cx="8771760" cy="837720"/>
          </a:xfrm>
          <a:prstGeom prst="rect">
            <a:avLst/>
          </a:prstGeom>
          <a:noFill/>
          <a:ln>
            <a:noFill/>
          </a:ln>
        </p:spPr>
        <p:txBody>
          <a:bodyPr lIns="82080" rIns="82080" tIns="41040" bIns="41040"/>
          <a:p>
            <a:pPr>
              <a:lnSpc>
                <a:spcPct val="100000"/>
              </a:lnSpc>
            </a:pPr>
            <a:r>
              <a:rPr b="1" lang="en-US" sz="1800" spc="-1" strike="noStrike">
                <a:solidFill>
                  <a:srgbClr val="708ca1"/>
                </a:solidFill>
                <a:latin typeface="Arial"/>
                <a:ea typeface="ＭＳ Ｐゴシック"/>
              </a:rPr>
              <a:t>Seguridad de los puertos de un switch</a:t>
            </a:r>
            <a:br/>
            <a:r>
              <a:rPr b="1" lang="en-US" sz="2400" spc="-1" strike="noStrike">
                <a:solidFill>
                  <a:srgbClr val="708ca1"/>
                </a:solidFill>
                <a:latin typeface="Arial"/>
                <a:ea typeface="ＭＳ Ｐゴシック"/>
              </a:rPr>
              <a:t>Puertos en estado deshabilitado por errores (continuación)</a:t>
            </a:r>
            <a:endParaRPr b="0" lang="en-US" sz="2400" spc="-1" strike="noStrike">
              <a:solidFill>
                <a:srgbClr val="000000"/>
              </a:solidFill>
              <a:latin typeface="Arial"/>
            </a:endParaRPr>
          </a:p>
        </p:txBody>
      </p:sp>
      <p:pic>
        <p:nvPicPr>
          <p:cNvPr id="246" name="Picture 2" descr=""/>
          <p:cNvPicPr/>
          <p:nvPr/>
        </p:nvPicPr>
        <p:blipFill>
          <a:blip r:embed="rId1"/>
          <a:stretch/>
        </p:blipFill>
        <p:spPr>
          <a:xfrm>
            <a:off x="216360" y="1371600"/>
            <a:ext cx="5114520" cy="3161880"/>
          </a:xfrm>
          <a:prstGeom prst="rect">
            <a:avLst/>
          </a:prstGeom>
          <a:ln>
            <a:noFill/>
          </a:ln>
        </p:spPr>
      </p:pic>
      <p:pic>
        <p:nvPicPr>
          <p:cNvPr id="247" name="Picture 4" descr=""/>
          <p:cNvPicPr/>
          <p:nvPr/>
        </p:nvPicPr>
        <p:blipFill>
          <a:blip r:embed="rId2"/>
          <a:stretch/>
        </p:blipFill>
        <p:spPr>
          <a:xfrm>
            <a:off x="2067840" y="1354320"/>
            <a:ext cx="990360" cy="217440"/>
          </a:xfrm>
          <a:prstGeom prst="rect">
            <a:avLst/>
          </a:prstGeom>
          <a:ln>
            <a:noFill/>
          </a:ln>
        </p:spPr>
      </p:pic>
      <p:pic>
        <p:nvPicPr>
          <p:cNvPr id="248" name="Picture 5" descr=""/>
          <p:cNvPicPr/>
          <p:nvPr/>
        </p:nvPicPr>
        <p:blipFill>
          <a:blip r:embed="rId3"/>
          <a:stretch/>
        </p:blipFill>
        <p:spPr>
          <a:xfrm>
            <a:off x="3703320" y="4610160"/>
            <a:ext cx="5181120" cy="2209320"/>
          </a:xfrm>
          <a:prstGeom prst="rect">
            <a:avLst/>
          </a:prstGeom>
          <a:ln>
            <a:noFill/>
          </a:ln>
        </p:spPr>
      </p:pic>
      <p:pic>
        <p:nvPicPr>
          <p:cNvPr id="249" name="Picture 6" descr=""/>
          <p:cNvPicPr/>
          <p:nvPr/>
        </p:nvPicPr>
        <p:blipFill>
          <a:blip r:embed="rId4"/>
          <a:stretch/>
        </p:blipFill>
        <p:spPr>
          <a:xfrm>
            <a:off x="4831920" y="4620600"/>
            <a:ext cx="2619000" cy="195840"/>
          </a:xfrm>
          <a:prstGeom prst="rect">
            <a:avLst/>
          </a:prstGeom>
          <a:ln>
            <a:noFill/>
          </a:ln>
        </p:spPr>
      </p:pic>
      <p:sp>
        <p:nvSpPr>
          <p:cNvPr id="250" name="CustomShape 2"/>
          <p:cNvSpPr/>
          <p:nvPr/>
        </p:nvSpPr>
        <p:spPr>
          <a:xfrm>
            <a:off x="5517000" y="2042280"/>
            <a:ext cx="2818800" cy="1525320"/>
          </a:xfrm>
          <a:prstGeom prst="rect">
            <a:avLst/>
          </a:prstGeom>
          <a:noFill/>
          <a:ln>
            <a:noFill/>
          </a:ln>
        </p:spPr>
        <p:style>
          <a:lnRef idx="0"/>
          <a:fillRef idx="0"/>
          <a:effectRef idx="0"/>
          <a:fontRef idx="minor"/>
        </p:style>
        <p:txBody>
          <a:bodyPr lIns="90000" rIns="90000" tIns="45000" bIns="45000"/>
          <a:p>
            <a:pPr>
              <a:lnSpc>
                <a:spcPct val="100000"/>
              </a:lnSpc>
            </a:pPr>
            <a:r>
              <a:rPr b="0" lang="es-MX" sz="1600" spc="-1" strike="noStrike">
                <a:solidFill>
                  <a:srgbClr val="000000"/>
                </a:solidFill>
                <a:latin typeface="Arial"/>
                <a:ea typeface="ＭＳ Ｐゴシック"/>
              </a:rPr>
              <a:t>El comando </a:t>
            </a:r>
            <a:r>
              <a:rPr b="1" lang="es-MX" sz="1600" spc="-1" strike="noStrike">
                <a:solidFill>
                  <a:srgbClr val="000000"/>
                </a:solidFill>
                <a:latin typeface="Courier New"/>
                <a:ea typeface="ＭＳ Ｐゴシック"/>
              </a:rPr>
              <a:t>show interface</a:t>
            </a:r>
            <a:r>
              <a:rPr b="0" lang="es-MX" sz="1600" spc="-1" strike="noStrike">
                <a:solidFill>
                  <a:srgbClr val="000000"/>
                </a:solidFill>
                <a:latin typeface="Arial"/>
                <a:ea typeface="ＭＳ Ｐゴシック"/>
              </a:rPr>
              <a:t> también indica si hay un puerto de switch en estado deshabilitado por errores.</a:t>
            </a:r>
            <a:endParaRPr b="0" lang="es-MX" sz="1600" spc="-1" strike="noStrike">
              <a:latin typeface="Arial"/>
            </a:endParaRPr>
          </a:p>
          <a:p>
            <a:pPr algn="ctr">
              <a:lnSpc>
                <a:spcPct val="90000"/>
              </a:lnSpc>
            </a:pPr>
            <a:endParaRPr b="0" lang="es-MX" sz="1600" spc="-1" strike="noStrike">
              <a:latin typeface="Arial"/>
            </a:endParaRPr>
          </a:p>
        </p:txBody>
      </p:sp>
      <p:sp>
        <p:nvSpPr>
          <p:cNvPr id="251" name="CustomShape 3"/>
          <p:cNvSpPr/>
          <p:nvPr/>
        </p:nvSpPr>
        <p:spPr>
          <a:xfrm>
            <a:off x="277200" y="5225760"/>
            <a:ext cx="3212280" cy="1063080"/>
          </a:xfrm>
          <a:prstGeom prst="rect">
            <a:avLst/>
          </a:prstGeom>
          <a:noFill/>
          <a:ln>
            <a:noFill/>
          </a:ln>
        </p:spPr>
        <p:style>
          <a:lnRef idx="0"/>
          <a:fillRef idx="0"/>
          <a:effectRef idx="0"/>
          <a:fontRef idx="minor"/>
        </p:style>
        <p:txBody>
          <a:bodyPr lIns="90000" rIns="90000" tIns="45000" bIns="45000"/>
          <a:p>
            <a:pPr>
              <a:lnSpc>
                <a:spcPct val="100000"/>
              </a:lnSpc>
            </a:pPr>
            <a:r>
              <a:rPr b="0" lang="es-MX" sz="1600" spc="-1" strike="noStrike">
                <a:solidFill>
                  <a:srgbClr val="000000"/>
                </a:solidFill>
                <a:latin typeface="Arial"/>
                <a:ea typeface="ＭＳ Ｐゴシック"/>
              </a:rPr>
              <a:t>Se debe emitir un comando de configuración de interfaces </a:t>
            </a:r>
            <a:r>
              <a:rPr b="1" lang="es-MX" sz="1600" spc="-1" strike="noStrike">
                <a:solidFill>
                  <a:srgbClr val="000000"/>
                </a:solidFill>
                <a:latin typeface="Courier New"/>
                <a:ea typeface="ＭＳ Ｐゴシック"/>
              </a:rPr>
              <a:t>shutdown</a:t>
            </a:r>
            <a:r>
              <a:rPr b="0" lang="es-MX" sz="1600" spc="-1" strike="noStrike">
                <a:solidFill>
                  <a:srgbClr val="000000"/>
                </a:solidFill>
                <a:latin typeface="Arial"/>
                <a:ea typeface="ＭＳ Ｐゴシック"/>
              </a:rPr>
              <a:t> o </a:t>
            </a:r>
            <a:r>
              <a:rPr b="1" lang="es-MX" sz="1600" spc="-1" strike="noStrike">
                <a:solidFill>
                  <a:srgbClr val="000000"/>
                </a:solidFill>
                <a:latin typeface="Courier New"/>
                <a:ea typeface="ＭＳ Ｐゴシック"/>
              </a:rPr>
              <a:t>no shutdown</a:t>
            </a:r>
            <a:r>
              <a:rPr b="0" lang="es-MX" sz="1600" spc="-1" strike="noStrike">
                <a:solidFill>
                  <a:srgbClr val="000000"/>
                </a:solidFill>
                <a:latin typeface="Arial"/>
                <a:ea typeface="ＭＳ Ｐゴシック"/>
              </a:rPr>
              <a:t> para volver a habilitar el puerto.</a:t>
            </a:r>
            <a:endParaRPr b="0" lang="es-MX" sz="1600" spc="-1" strike="noStrike">
              <a:latin typeface="Arial"/>
            </a:endParaRPr>
          </a:p>
        </p:txBody>
      </p:sp>
    </p:spTree>
  </p:cSld>
  <p:transition spd="med">
    <p:wipe dir="r"/>
  </p:transition>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311040" y="2263680"/>
            <a:ext cx="3854160" cy="1480680"/>
          </a:xfrm>
          <a:prstGeom prst="rect">
            <a:avLst/>
          </a:prstGeom>
          <a:noFill/>
          <a:ln>
            <a:noFill/>
          </a:ln>
        </p:spPr>
        <p:txBody>
          <a:bodyPr lIns="82080" rIns="82080" tIns="41040" bIns="41040" anchor="ctr"/>
          <a:p>
            <a:pPr>
              <a:lnSpc>
                <a:spcPct val="100000"/>
              </a:lnSpc>
            </a:pPr>
            <a:r>
              <a:rPr b="0" lang="en-US" sz="2400" spc="-1" strike="noStrike">
                <a:solidFill>
                  <a:srgbClr val="ffffff"/>
                </a:solidFill>
                <a:latin typeface="Arial"/>
                <a:ea typeface="ＭＳ Ｐゴシック"/>
              </a:rPr>
              <a:t>5.3 Resumen del capítulo</a:t>
            </a:r>
            <a:endParaRPr b="0" lang="en-US" sz="2400" spc="-1" strike="noStrike">
              <a:solidFill>
                <a:srgbClr val="000000"/>
              </a:solidFill>
              <a:latin typeface="Arial"/>
            </a:endParaRPr>
          </a:p>
        </p:txBody>
      </p:sp>
    </p:spTree>
  </p:cSld>
  <p:transition>
    <p:wipe dir="r"/>
  </p:transition>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365400" y="1539360"/>
            <a:ext cx="8600040" cy="2485440"/>
          </a:xfrm>
          <a:prstGeom prst="rect">
            <a:avLst/>
          </a:prstGeom>
          <a:noFill/>
          <a:ln>
            <a:noFill/>
          </a:ln>
        </p:spPr>
        <p:style>
          <a:lnRef idx="0"/>
          <a:fillRef idx="0"/>
          <a:effectRef idx="0"/>
          <a:fontRef idx="minor"/>
        </p:style>
        <p:txBody>
          <a:bodyPr lIns="82080" rIns="82080" tIns="41040" bIns="41040"/>
          <a:p>
            <a:pPr marL="236520" indent="-236160">
              <a:lnSpc>
                <a:spcPct val="95000"/>
              </a:lnSpc>
              <a:spcBef>
                <a:spcPts val="799"/>
              </a:spcBef>
              <a:buClr>
                <a:srgbClr val="708ca1"/>
              </a:buClr>
              <a:buFont typeface="Wingdings" charset="2"/>
              <a:buChar char=""/>
            </a:pPr>
            <a:r>
              <a:rPr b="0" lang="es-MX" sz="1600" spc="-1" strike="noStrike">
                <a:solidFill>
                  <a:srgbClr val="000000"/>
                </a:solidFill>
                <a:latin typeface="Arial"/>
                <a:ea typeface="ＭＳ Ｐゴシック"/>
              </a:rPr>
              <a:t>Secuencia de arranque de un switches LAN Cisco.</a:t>
            </a:r>
            <a:endParaRPr b="0" lang="es-MX" sz="1600" spc="-1" strike="noStrike">
              <a:latin typeface="Arial"/>
            </a:endParaRPr>
          </a:p>
          <a:p>
            <a:pPr marL="236520" indent="-236160">
              <a:lnSpc>
                <a:spcPct val="95000"/>
              </a:lnSpc>
              <a:spcBef>
                <a:spcPts val="799"/>
              </a:spcBef>
              <a:buClr>
                <a:srgbClr val="708ca1"/>
              </a:buClr>
              <a:buFont typeface="Wingdings" charset="2"/>
              <a:buChar char=""/>
            </a:pPr>
            <a:r>
              <a:rPr b="0" lang="es-MX" sz="1600" spc="-1" strike="noStrike">
                <a:solidFill>
                  <a:srgbClr val="000000"/>
                </a:solidFill>
                <a:latin typeface="Arial"/>
                <a:ea typeface="ＭＳ Ｐゴシック"/>
              </a:rPr>
              <a:t>Modos LED de un switch LAN Cisco.</a:t>
            </a:r>
            <a:endParaRPr b="0" lang="es-MX" sz="1600" spc="-1" strike="noStrike">
              <a:latin typeface="Arial"/>
            </a:endParaRPr>
          </a:p>
          <a:p>
            <a:pPr marL="236520" indent="-236160">
              <a:lnSpc>
                <a:spcPct val="95000"/>
              </a:lnSpc>
              <a:spcBef>
                <a:spcPts val="799"/>
              </a:spcBef>
              <a:buClr>
                <a:srgbClr val="708ca1"/>
              </a:buClr>
              <a:buFont typeface="Wingdings" charset="2"/>
              <a:buChar char=""/>
            </a:pPr>
            <a:r>
              <a:rPr b="0" lang="es-MX" sz="1600" spc="-1" strike="noStrike">
                <a:solidFill>
                  <a:srgbClr val="000000"/>
                </a:solidFill>
                <a:latin typeface="Arial"/>
                <a:ea typeface="ＭＳ Ｐゴシック"/>
              </a:rPr>
              <a:t>Cómo acceder a un switch LAN Cisco y administrarlo de forma remota a través de una conexión segura.</a:t>
            </a:r>
            <a:endParaRPr b="0" lang="es-MX" sz="1600" spc="-1" strike="noStrike">
              <a:latin typeface="Arial"/>
            </a:endParaRPr>
          </a:p>
          <a:p>
            <a:pPr marL="236520" indent="-236160">
              <a:lnSpc>
                <a:spcPct val="95000"/>
              </a:lnSpc>
              <a:spcBef>
                <a:spcPts val="799"/>
              </a:spcBef>
              <a:buClr>
                <a:srgbClr val="708ca1"/>
              </a:buClr>
              <a:buFont typeface="Wingdings" charset="2"/>
              <a:buChar char=""/>
            </a:pPr>
            <a:r>
              <a:rPr b="0" lang="es-MX" sz="1600" spc="-1" strike="noStrike">
                <a:solidFill>
                  <a:srgbClr val="000000"/>
                </a:solidFill>
                <a:latin typeface="Arial"/>
                <a:ea typeface="ＭＳ Ｐゴシック"/>
              </a:rPr>
              <a:t>Modos dúplex en los puertos de un switch LAN Cisco.</a:t>
            </a:r>
            <a:endParaRPr b="0" lang="es-MX" sz="1600" spc="-1" strike="noStrike">
              <a:latin typeface="Arial"/>
            </a:endParaRPr>
          </a:p>
          <a:p>
            <a:pPr marL="236520" indent="-236160">
              <a:lnSpc>
                <a:spcPct val="95000"/>
              </a:lnSpc>
              <a:spcBef>
                <a:spcPts val="799"/>
              </a:spcBef>
              <a:buClr>
                <a:srgbClr val="708ca1"/>
              </a:buClr>
              <a:buFont typeface="Wingdings" charset="2"/>
              <a:buChar char=""/>
            </a:pPr>
            <a:r>
              <a:rPr b="0" lang="es-MX" sz="1600" spc="-1" strike="noStrike">
                <a:solidFill>
                  <a:srgbClr val="000000"/>
                </a:solidFill>
                <a:latin typeface="Arial"/>
                <a:ea typeface="ＭＳ Ｐゴシック"/>
              </a:rPr>
              <a:t>Seguridad de los puertos de un switch LAN Cisco, modos de violación de seguridad y acciones.</a:t>
            </a:r>
            <a:endParaRPr b="0" lang="es-MX" sz="1600" spc="-1" strike="noStrike">
              <a:latin typeface="Arial"/>
            </a:endParaRPr>
          </a:p>
          <a:p>
            <a:pPr marL="236520" indent="-236160">
              <a:lnSpc>
                <a:spcPct val="95000"/>
              </a:lnSpc>
              <a:spcBef>
                <a:spcPts val="799"/>
              </a:spcBef>
              <a:buClr>
                <a:srgbClr val="708ca1"/>
              </a:buClr>
              <a:buFont typeface="Wingdings" charset="2"/>
              <a:buChar char=""/>
            </a:pPr>
            <a:r>
              <a:rPr b="0" lang="es-MX" sz="1600" spc="-1" strike="noStrike">
                <a:solidFill>
                  <a:srgbClr val="000000"/>
                </a:solidFill>
                <a:latin typeface="Arial"/>
                <a:ea typeface="ＭＳ Ｐゴシック"/>
              </a:rPr>
              <a:t>Prácticas recomendadas para redes conmutadas.</a:t>
            </a:r>
            <a:endParaRPr b="0" lang="es-MX" sz="1600" spc="-1" strike="noStrike">
              <a:latin typeface="Arial"/>
            </a:endParaRPr>
          </a:p>
          <a:p>
            <a:pPr>
              <a:lnSpc>
                <a:spcPct val="100000"/>
              </a:lnSpc>
              <a:spcBef>
                <a:spcPts val="799"/>
              </a:spcBef>
            </a:pPr>
            <a:endParaRPr b="0" lang="es-MX" sz="1600" spc="-1" strike="noStrike">
              <a:latin typeface="Arial"/>
            </a:endParaRPr>
          </a:p>
        </p:txBody>
      </p:sp>
      <p:sp>
        <p:nvSpPr>
          <p:cNvPr id="254" name="TextShape 2"/>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Resumen del capítulo</a:t>
            </a:r>
            <a:br/>
            <a:r>
              <a:rPr b="1" lang="en-US" sz="3200" spc="-1" strike="noStrike">
                <a:solidFill>
                  <a:srgbClr val="708ca1"/>
                </a:solidFill>
                <a:latin typeface="Arial"/>
                <a:ea typeface="ＭＳ Ｐゴシック"/>
              </a:rPr>
              <a:t>Resumen</a:t>
            </a:r>
            <a:endParaRPr b="0" lang="en-US" sz="3200" spc="-1" strike="noStrike">
              <a:solidFill>
                <a:srgbClr val="000000"/>
              </a:solidFill>
              <a:latin typeface="Arial"/>
            </a:endParaRPr>
          </a:p>
        </p:txBody>
      </p:sp>
    </p:spTree>
  </p:cSld>
  <p:transition spd="med">
    <p:wipe dir="r"/>
  </p:transition>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365400" y="1371960"/>
            <a:ext cx="8600040" cy="2485440"/>
          </a:xfrm>
          <a:prstGeom prst="rect">
            <a:avLst/>
          </a:prstGeom>
          <a:noFill/>
          <a:ln>
            <a:noFill/>
          </a:ln>
        </p:spPr>
        <p:style>
          <a:lnRef idx="0"/>
          <a:fillRef idx="0"/>
          <a:effectRef idx="0"/>
          <a:fontRef idx="minor"/>
        </p:style>
        <p:txBody>
          <a:bodyPr lIns="82080" rIns="82080" tIns="41040" bIns="41040"/>
          <a:p>
            <a:pPr marL="236520" indent="-236160">
              <a:lnSpc>
                <a:spcPct val="95000"/>
              </a:lnSpc>
              <a:spcBef>
                <a:spcPts val="799"/>
              </a:spcBef>
              <a:buClr>
                <a:srgbClr val="708ca1"/>
              </a:buClr>
              <a:buFont typeface="Wingdings" charset="2"/>
              <a:buChar char=""/>
            </a:pPr>
            <a:r>
              <a:rPr b="0" lang="es-MX" sz="1600" spc="-1" strike="noStrike">
                <a:solidFill>
                  <a:srgbClr val="000000"/>
                </a:solidFill>
                <a:latin typeface="Arial"/>
                <a:ea typeface="ＭＳ Ｐゴシック"/>
              </a:rPr>
              <a:t>Cuando se enciende un switch LAN Cisco por primera vez, realiza la siguiente secuencia de arranque:</a:t>
            </a:r>
            <a:endParaRPr b="0" lang="es-MX" sz="1600" spc="-1" strike="noStrike">
              <a:latin typeface="Arial"/>
            </a:endParaRPr>
          </a:p>
          <a:p>
            <a:pPr marL="685800" indent="-228240">
              <a:lnSpc>
                <a:spcPct val="100000"/>
              </a:lnSpc>
              <a:spcBef>
                <a:spcPts val="561"/>
              </a:spcBef>
            </a:pPr>
            <a:r>
              <a:rPr b="0" lang="es-MX" sz="1600" spc="-1" strike="noStrike">
                <a:solidFill>
                  <a:srgbClr val="000000"/>
                </a:solidFill>
                <a:latin typeface="Arial"/>
                <a:ea typeface="ＭＳ Ｐゴシック"/>
              </a:rPr>
              <a:t>1. Primero, el switch carga un programa de autodiagnóstico al encender (POST) almacenado en la memoria ROM. El POST verifica el subsistema de la CPU. Este comprueba la CPU, la memoria DRAM y la parte del dispositivo flash que integra el sistema de archivos flash.</a:t>
            </a:r>
            <a:endParaRPr b="0" lang="es-MX" sz="1600" spc="-1" strike="noStrike">
              <a:latin typeface="Arial"/>
            </a:endParaRPr>
          </a:p>
          <a:p>
            <a:pPr marL="685800" indent="-228240">
              <a:lnSpc>
                <a:spcPct val="100000"/>
              </a:lnSpc>
              <a:spcBef>
                <a:spcPts val="561"/>
              </a:spcBef>
            </a:pPr>
            <a:r>
              <a:rPr b="0" lang="es-MX" sz="1600" spc="-1" strike="noStrike">
                <a:solidFill>
                  <a:srgbClr val="000000"/>
                </a:solidFill>
                <a:latin typeface="Arial"/>
                <a:ea typeface="ＭＳ Ｐゴシック"/>
              </a:rPr>
              <a:t>2. A continuación, el switch carga el software del cargador de arranque. El cargador de arranque es un pequeño programa almacenado en la memoria ROM que se ejecuta inmediatamente después de que el POST se completa correctamente.</a:t>
            </a:r>
            <a:endParaRPr b="0" lang="es-MX" sz="1600" spc="-1" strike="noStrike">
              <a:latin typeface="Arial"/>
            </a:endParaRPr>
          </a:p>
          <a:p>
            <a:pPr marL="685800" indent="-228240">
              <a:lnSpc>
                <a:spcPct val="100000"/>
              </a:lnSpc>
              <a:spcBef>
                <a:spcPts val="561"/>
              </a:spcBef>
            </a:pPr>
            <a:r>
              <a:rPr b="0" lang="es-MX" sz="1600" spc="-1" strike="noStrike">
                <a:solidFill>
                  <a:srgbClr val="000000"/>
                </a:solidFill>
                <a:latin typeface="Arial"/>
                <a:ea typeface="ＭＳ Ｐゴシック"/>
              </a:rPr>
              <a:t>3. El cargador de arranque lleva a cabo la inicialización de la CPU de bajo nivel. Inicializa los registros de la CPU, que controlan dónde está asignada la memoria física, la cantidad de memoria y su velocidad.</a:t>
            </a:r>
            <a:endParaRPr b="0" lang="es-MX" sz="1600" spc="-1" strike="noStrike">
              <a:latin typeface="Arial"/>
            </a:endParaRPr>
          </a:p>
          <a:p>
            <a:pPr marL="685800" indent="-228240">
              <a:lnSpc>
                <a:spcPct val="100000"/>
              </a:lnSpc>
              <a:spcBef>
                <a:spcPts val="561"/>
              </a:spcBef>
            </a:pPr>
            <a:r>
              <a:rPr b="0" lang="es-MX" sz="1600" spc="-1" strike="noStrike">
                <a:solidFill>
                  <a:srgbClr val="000000"/>
                </a:solidFill>
                <a:latin typeface="Arial"/>
                <a:ea typeface="ＭＳ Ｐゴシック"/>
              </a:rPr>
              <a:t>4. El cargador de arranque inicia el sistema de archivos flash en la placa del sistema.</a:t>
            </a:r>
            <a:endParaRPr b="0" lang="es-MX" sz="1600" spc="-1" strike="noStrike">
              <a:latin typeface="Arial"/>
            </a:endParaRPr>
          </a:p>
          <a:p>
            <a:pPr marL="685800" indent="-228240">
              <a:lnSpc>
                <a:spcPct val="100000"/>
              </a:lnSpc>
              <a:spcBef>
                <a:spcPts val="561"/>
              </a:spcBef>
            </a:pPr>
            <a:r>
              <a:rPr b="0" lang="es-MX" sz="1600" spc="-1" strike="noStrike">
                <a:solidFill>
                  <a:srgbClr val="000000"/>
                </a:solidFill>
                <a:latin typeface="Arial"/>
                <a:ea typeface="ＭＳ Ｐゴシック"/>
              </a:rPr>
              <a:t>5. Por último, el cargador de arranque localiza y carga una imagen de software del sistema operativo de IOS en la memoria y delega el control del switch a IOS.</a:t>
            </a:r>
            <a:endParaRPr b="0" lang="es-MX" sz="1600" spc="-1" strike="noStrike">
              <a:latin typeface="Arial"/>
            </a:endParaRPr>
          </a:p>
          <a:p>
            <a:pPr marL="236520" indent="-236160">
              <a:lnSpc>
                <a:spcPct val="95000"/>
              </a:lnSpc>
              <a:spcBef>
                <a:spcPts val="799"/>
              </a:spcBef>
              <a:buClr>
                <a:srgbClr val="708ca1"/>
              </a:buClr>
              <a:buFont typeface="Wingdings" charset="2"/>
              <a:buChar char=""/>
            </a:pPr>
            <a:r>
              <a:rPr b="0" lang="es-MX" sz="1600" spc="-1" strike="noStrike">
                <a:solidFill>
                  <a:srgbClr val="000000"/>
                </a:solidFill>
                <a:latin typeface="Arial"/>
                <a:ea typeface="ＭＳ Ｐゴシック"/>
              </a:rPr>
              <a:t>Si faltan los archivos de Cisco IOS o estos están dañados, se puede usar el programa del cargador de arranque para volver a cargarlo o para recuperarse del problema.</a:t>
            </a:r>
            <a:endParaRPr b="0" lang="es-MX" sz="1600" spc="-1" strike="noStrike">
              <a:latin typeface="Arial"/>
            </a:endParaRPr>
          </a:p>
          <a:p>
            <a:pPr marL="236520" indent="-236160">
              <a:lnSpc>
                <a:spcPct val="95000"/>
              </a:lnSpc>
              <a:spcBef>
                <a:spcPts val="799"/>
              </a:spcBef>
              <a:buClr>
                <a:srgbClr val="708ca1"/>
              </a:buClr>
              <a:buFont typeface="Wingdings" charset="2"/>
              <a:buChar char=""/>
            </a:pPr>
            <a:r>
              <a:rPr b="0" lang="es-MX" sz="1600" spc="-1" strike="noStrike">
                <a:solidFill>
                  <a:srgbClr val="000000"/>
                </a:solidFill>
                <a:latin typeface="Arial"/>
                <a:ea typeface="ＭＳ Ｐゴシック"/>
              </a:rPr>
              <a:t>Una serie de LED en el panel frontal muestra el estado de funcionamiento del switch. Estos LED indican, por ejemplo, el estado de los puertos, el modo dúplex y la velocidad.</a:t>
            </a:r>
            <a:endParaRPr b="0" lang="es-MX" sz="1600" spc="-1" strike="noStrike">
              <a:latin typeface="Arial"/>
            </a:endParaRPr>
          </a:p>
        </p:txBody>
      </p:sp>
      <p:sp>
        <p:nvSpPr>
          <p:cNvPr id="256" name="TextShape 2"/>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Resumen del capítulo</a:t>
            </a:r>
            <a:br/>
            <a:r>
              <a:rPr b="1" lang="en-US" sz="3200" spc="-1" strike="noStrike">
                <a:solidFill>
                  <a:srgbClr val="708ca1"/>
                </a:solidFill>
                <a:latin typeface="Arial"/>
                <a:ea typeface="ＭＳ Ｐゴシック"/>
              </a:rPr>
              <a:t>Resumen</a:t>
            </a:r>
            <a:endParaRPr b="0" lang="en-US" sz="3200" spc="-1" strike="noStrike">
              <a:solidFill>
                <a:srgbClr val="000000"/>
              </a:solidFill>
              <a:latin typeface="Arial"/>
            </a:endParaRPr>
          </a:p>
        </p:txBody>
      </p:sp>
    </p:spTree>
  </p:cSld>
  <p:transition spd="med">
    <p:wipe dir="r"/>
  </p:transition>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365400" y="1371960"/>
            <a:ext cx="8600040" cy="5485680"/>
          </a:xfrm>
          <a:prstGeom prst="rect">
            <a:avLst/>
          </a:prstGeom>
          <a:noFill/>
          <a:ln>
            <a:noFill/>
          </a:ln>
        </p:spPr>
        <p:style>
          <a:lnRef idx="0"/>
          <a:fillRef idx="0"/>
          <a:effectRef idx="0"/>
          <a:fontRef idx="minor"/>
        </p:style>
        <p:txBody>
          <a:bodyPr lIns="82080" rIns="82080" tIns="41040" bIns="41040"/>
          <a:p>
            <a:pPr marL="236520" indent="-236160">
              <a:lnSpc>
                <a:spcPct val="95000"/>
              </a:lnSpc>
              <a:spcBef>
                <a:spcPts val="799"/>
              </a:spcBef>
              <a:buClr>
                <a:srgbClr val="708ca1"/>
              </a:buClr>
              <a:buFont typeface="Wingdings" charset="2"/>
              <a:buChar char=""/>
            </a:pPr>
            <a:r>
              <a:rPr b="0" lang="es-MX" sz="1600" spc="-1" strike="noStrike">
                <a:solidFill>
                  <a:srgbClr val="000000"/>
                </a:solidFill>
                <a:latin typeface="Arial"/>
                <a:ea typeface="ＭＳ Ｐゴシック"/>
              </a:rPr>
              <a:t>Se configura una dirección IP en la SVI de la VLAN de administración para permitir la configuración remota del dispositivo. Se debe configurar un gateway predeterminado que pertenezca a la red VLAN de administración en el switch mediante el comando </a:t>
            </a:r>
            <a:r>
              <a:rPr b="1" lang="es-MX" sz="1600" spc="-1" strike="noStrike">
                <a:solidFill>
                  <a:srgbClr val="000000"/>
                </a:solidFill>
                <a:latin typeface="Arial"/>
                <a:ea typeface="ＭＳ Ｐゴシック"/>
              </a:rPr>
              <a:t>ip default-gateway</a:t>
            </a:r>
            <a:r>
              <a:rPr b="0" lang="es-MX" sz="1600" spc="-1" strike="noStrike">
                <a:solidFill>
                  <a:srgbClr val="000000"/>
                </a:solidFill>
                <a:latin typeface="Arial"/>
                <a:ea typeface="ＭＳ Ｐゴシック"/>
              </a:rPr>
              <a:t>. Si el gateway predeterminado no se configura correctamente, no es posible la administración remota. </a:t>
            </a:r>
            <a:endParaRPr b="0" lang="es-MX" sz="1600" spc="-1" strike="noStrike">
              <a:latin typeface="Arial"/>
            </a:endParaRPr>
          </a:p>
          <a:p>
            <a:pPr marL="236520" indent="-236160">
              <a:lnSpc>
                <a:spcPct val="95000"/>
              </a:lnSpc>
              <a:spcBef>
                <a:spcPts val="799"/>
              </a:spcBef>
              <a:buClr>
                <a:srgbClr val="708ca1"/>
              </a:buClr>
              <a:buFont typeface="Wingdings" charset="2"/>
              <a:buChar char=""/>
            </a:pPr>
            <a:r>
              <a:rPr b="0" lang="es-MX" sz="1600" spc="-1" strike="noStrike">
                <a:solidFill>
                  <a:srgbClr val="000000"/>
                </a:solidFill>
                <a:latin typeface="Arial"/>
                <a:ea typeface="ＭＳ Ｐゴシック"/>
              </a:rPr>
              <a:t>Se recomienda usar Shell seguro (SSH) para proporcionar una conexión de administración segura (cifrada) a un dispositivo remoto, a fin de evitar la detección de nombres de usuario y contraseñas sin cifrar, lo cual es posible cuando se usan protocolos como Telnet.</a:t>
            </a:r>
            <a:endParaRPr b="0" lang="es-MX" sz="1600" spc="-1" strike="noStrike">
              <a:latin typeface="Arial"/>
            </a:endParaRPr>
          </a:p>
          <a:p>
            <a:pPr marL="236520" indent="-236160">
              <a:lnSpc>
                <a:spcPct val="95000"/>
              </a:lnSpc>
              <a:spcBef>
                <a:spcPts val="799"/>
              </a:spcBef>
              <a:buClr>
                <a:srgbClr val="708ca1"/>
              </a:buClr>
              <a:buFont typeface="Wingdings" charset="2"/>
              <a:buChar char=""/>
            </a:pPr>
            <a:r>
              <a:rPr b="0" lang="es-MX" sz="1600" spc="-1" strike="noStrike">
                <a:solidFill>
                  <a:srgbClr val="000000"/>
                </a:solidFill>
                <a:latin typeface="Arial"/>
                <a:ea typeface="ＭＳ Ｐゴシック"/>
              </a:rPr>
              <a:t>Una de las ventajas de los switches es que permiten la comunicación en dúplex completo entre los dispositivos, lo que duplica la velocidad de comunicación de forma eficaz. Si bien es posible especificar la configuración de dúplex y de velocidad de una interfaz de switch, se recomienda permitir que el switch configure estos parámetros automáticamente para evitar errores.</a:t>
            </a:r>
            <a:endParaRPr b="0" lang="es-MX" sz="1600" spc="-1" strike="noStrike">
              <a:latin typeface="Arial"/>
            </a:endParaRPr>
          </a:p>
          <a:p>
            <a:pPr marL="236520" indent="-236160">
              <a:lnSpc>
                <a:spcPct val="95000"/>
              </a:lnSpc>
              <a:spcBef>
                <a:spcPts val="799"/>
              </a:spcBef>
              <a:buClr>
                <a:srgbClr val="708ca1"/>
              </a:buClr>
              <a:buFont typeface="Wingdings" charset="2"/>
              <a:buChar char=""/>
            </a:pPr>
            <a:r>
              <a:rPr b="0" lang="es-MX" sz="1600" spc="-1" strike="noStrike">
                <a:solidFill>
                  <a:srgbClr val="000000"/>
                </a:solidFill>
                <a:latin typeface="Arial"/>
                <a:ea typeface="ＭＳ Ｐゴシック"/>
              </a:rPr>
              <a:t>La seguridad de puertos es solo uno de los métodos de defensa contra los riesgos que puede sufrir la red. </a:t>
            </a:r>
            <a:endParaRPr b="0" lang="es-MX" sz="1600" spc="-1" strike="noStrike">
              <a:latin typeface="Arial"/>
            </a:endParaRPr>
          </a:p>
        </p:txBody>
      </p:sp>
      <p:sp>
        <p:nvSpPr>
          <p:cNvPr id="258" name="TextShape 2"/>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Resumen del capítulo</a:t>
            </a:r>
            <a:br/>
            <a:r>
              <a:rPr b="1" lang="en-US" sz="3200" spc="-1" strike="noStrike">
                <a:solidFill>
                  <a:srgbClr val="708ca1"/>
                </a:solidFill>
                <a:latin typeface="Arial"/>
                <a:ea typeface="ＭＳ Ｐゴシック"/>
              </a:rPr>
              <a:t>Resumen</a:t>
            </a:r>
            <a:endParaRPr b="0" lang="en-US" sz="3200" spc="-1" strike="noStrike">
              <a:solidFill>
                <a:srgbClr val="000000"/>
              </a:solidFill>
              <a:latin typeface="Arial"/>
            </a:endParaRPr>
          </a:p>
        </p:txBody>
      </p:sp>
    </p:spTree>
  </p:cSld>
  <p:transition spd="med">
    <p:wipe dir="r"/>
  </p:transition>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59" name="TextShape 1"/>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Sección 5.1</a:t>
            </a:r>
            <a:br/>
            <a:r>
              <a:rPr b="1" lang="en-US" sz="3200" spc="-1" strike="noStrike">
                <a:solidFill>
                  <a:srgbClr val="708ca1"/>
                </a:solidFill>
                <a:latin typeface="Arial"/>
                <a:ea typeface="ＭＳ Ｐゴシック"/>
              </a:rPr>
              <a:t>Términos y comandos</a:t>
            </a:r>
            <a:endParaRPr b="0" lang="en-US" sz="3200" spc="-1" strike="noStrike">
              <a:solidFill>
                <a:srgbClr val="000000"/>
              </a:solidFill>
              <a:latin typeface="Arial"/>
            </a:endParaRPr>
          </a:p>
        </p:txBody>
      </p:sp>
      <p:sp>
        <p:nvSpPr>
          <p:cNvPr id="260" name="TextShape 2"/>
          <p:cNvSpPr txBox="1"/>
          <p:nvPr/>
        </p:nvSpPr>
        <p:spPr>
          <a:xfrm>
            <a:off x="276840" y="1358640"/>
            <a:ext cx="2721240" cy="4946040"/>
          </a:xfrm>
          <a:prstGeom prst="rect">
            <a:avLst/>
          </a:prstGeom>
          <a:noFill/>
          <a:ln>
            <a:noFill/>
          </a:ln>
        </p:spPr>
        <p:txBody>
          <a:bodyPr lIns="82080" rIns="82080" tIns="41040" bIns="41040"/>
          <a:p>
            <a:pPr marL="236520" indent="-236160">
              <a:lnSpc>
                <a:spcPct val="100000"/>
              </a:lnSpc>
              <a:spcBef>
                <a:spcPts val="751"/>
              </a:spcBef>
              <a:buClr>
                <a:srgbClr val="708ca1"/>
              </a:buClr>
              <a:buFont typeface="Wingdings" charset="2"/>
              <a:buChar char=""/>
            </a:pPr>
            <a:r>
              <a:rPr b="0" lang="en-US" sz="1500" spc="-1" strike="noStrike">
                <a:solidFill>
                  <a:srgbClr val="000000"/>
                </a:solidFill>
                <a:latin typeface="Arial"/>
                <a:ea typeface="ＭＳ Ｐゴシック"/>
              </a:rPr>
              <a:t>Prueba de autodiagnóstico al encender (POST)</a:t>
            </a:r>
            <a:endParaRPr b="0" lang="en-US" sz="1500" spc="-1" strike="noStrike">
              <a:solidFill>
                <a:srgbClr val="000000"/>
              </a:solidFill>
              <a:latin typeface="Arial"/>
            </a:endParaRPr>
          </a:p>
          <a:p>
            <a:pPr marL="236520" indent="-236160">
              <a:lnSpc>
                <a:spcPct val="100000"/>
              </a:lnSpc>
              <a:spcBef>
                <a:spcPts val="751"/>
              </a:spcBef>
              <a:buClr>
                <a:srgbClr val="708ca1"/>
              </a:buClr>
              <a:buFont typeface="Wingdings" charset="2"/>
              <a:buChar char=""/>
            </a:pPr>
            <a:r>
              <a:rPr b="0" lang="en-US" sz="1500" spc="-1" strike="noStrike">
                <a:solidFill>
                  <a:srgbClr val="000000"/>
                </a:solidFill>
                <a:latin typeface="Arial"/>
                <a:ea typeface="ＭＳ Ｐゴシック"/>
              </a:rPr>
              <a:t>Cargador de arranque</a:t>
            </a:r>
            <a:endParaRPr b="0" lang="en-US" sz="1500" spc="-1" strike="noStrike">
              <a:solidFill>
                <a:srgbClr val="000000"/>
              </a:solidFill>
              <a:latin typeface="Arial"/>
            </a:endParaRPr>
          </a:p>
          <a:p>
            <a:pPr marL="236520" indent="-236160">
              <a:lnSpc>
                <a:spcPct val="100000"/>
              </a:lnSpc>
              <a:spcBef>
                <a:spcPts val="751"/>
              </a:spcBef>
              <a:buClr>
                <a:srgbClr val="708ca1"/>
              </a:buClr>
              <a:buFont typeface="Wingdings" charset="2"/>
              <a:buChar char=""/>
            </a:pPr>
            <a:r>
              <a:rPr b="0" lang="en-US" sz="1500" spc="-1" strike="noStrike">
                <a:solidFill>
                  <a:srgbClr val="000000"/>
                </a:solidFill>
                <a:latin typeface="Arial"/>
                <a:ea typeface="ＭＳ Ｐゴシック"/>
              </a:rPr>
              <a:t>Variable de entorno de BOOT</a:t>
            </a:r>
            <a:endParaRPr b="0" lang="en-US" sz="1500" spc="-1" strike="noStrike">
              <a:solidFill>
                <a:srgbClr val="000000"/>
              </a:solidFill>
              <a:latin typeface="Arial"/>
            </a:endParaRPr>
          </a:p>
          <a:p>
            <a:pPr marL="236520" indent="-236160">
              <a:lnSpc>
                <a:spcPct val="100000"/>
              </a:lnSpc>
              <a:spcBef>
                <a:spcPts val="751"/>
              </a:spcBef>
              <a:buClr>
                <a:srgbClr val="708ca1"/>
              </a:buClr>
              <a:buFont typeface="Wingdings" charset="2"/>
              <a:buChar char=""/>
            </a:pPr>
            <a:r>
              <a:rPr b="1" lang="en-US" sz="1500" spc="-1" strike="noStrike">
                <a:solidFill>
                  <a:srgbClr val="000000"/>
                </a:solidFill>
                <a:latin typeface="Courier New"/>
                <a:ea typeface="ＭＳ Ｐゴシック"/>
              </a:rPr>
              <a:t>boot system</a:t>
            </a:r>
            <a:endParaRPr b="0" lang="en-US" sz="1500" spc="-1" strike="noStrike">
              <a:solidFill>
                <a:srgbClr val="000000"/>
              </a:solidFill>
              <a:latin typeface="Arial"/>
            </a:endParaRPr>
          </a:p>
          <a:p>
            <a:pPr marL="236520" indent="-236160">
              <a:lnSpc>
                <a:spcPct val="100000"/>
              </a:lnSpc>
              <a:spcBef>
                <a:spcPts val="751"/>
              </a:spcBef>
              <a:buClr>
                <a:srgbClr val="708ca1"/>
              </a:buClr>
              <a:buFont typeface="Wingdings" charset="2"/>
              <a:buChar char=""/>
            </a:pPr>
            <a:r>
              <a:rPr b="1" lang="en-US" sz="1500" spc="-1" strike="noStrike">
                <a:solidFill>
                  <a:srgbClr val="000000"/>
                </a:solidFill>
                <a:latin typeface="Courier New"/>
                <a:ea typeface="ＭＳ Ｐゴシック"/>
              </a:rPr>
              <a:t>show boot</a:t>
            </a:r>
            <a:endParaRPr b="0" lang="en-US" sz="1500" spc="-1" strike="noStrike">
              <a:solidFill>
                <a:srgbClr val="000000"/>
              </a:solidFill>
              <a:latin typeface="Arial"/>
            </a:endParaRPr>
          </a:p>
          <a:p>
            <a:pPr marL="236520" indent="-236160">
              <a:lnSpc>
                <a:spcPct val="100000"/>
              </a:lnSpc>
              <a:spcBef>
                <a:spcPts val="751"/>
              </a:spcBef>
              <a:buClr>
                <a:srgbClr val="708ca1"/>
              </a:buClr>
              <a:buFont typeface="Wingdings" charset="2"/>
              <a:buChar char=""/>
            </a:pPr>
            <a:r>
              <a:rPr b="0" lang="en-US" sz="1500" spc="-1" strike="noStrike">
                <a:solidFill>
                  <a:srgbClr val="000000"/>
                </a:solidFill>
                <a:latin typeface="Arial"/>
                <a:ea typeface="ＭＳ Ｐゴシック"/>
              </a:rPr>
              <a:t>Botón Mode</a:t>
            </a:r>
            <a:endParaRPr b="0" lang="en-US" sz="1500" spc="-1" strike="noStrike">
              <a:solidFill>
                <a:srgbClr val="000000"/>
              </a:solidFill>
              <a:latin typeface="Arial"/>
            </a:endParaRPr>
          </a:p>
          <a:p>
            <a:pPr marL="236520" indent="-236160">
              <a:lnSpc>
                <a:spcPct val="100000"/>
              </a:lnSpc>
              <a:spcBef>
                <a:spcPts val="751"/>
              </a:spcBef>
              <a:buClr>
                <a:srgbClr val="708ca1"/>
              </a:buClr>
              <a:buFont typeface="Wingdings" charset="2"/>
              <a:buChar char=""/>
            </a:pPr>
            <a:r>
              <a:rPr b="0" lang="en-US" sz="1500" spc="-1" strike="noStrike">
                <a:solidFill>
                  <a:srgbClr val="000000"/>
                </a:solidFill>
                <a:latin typeface="Arial"/>
                <a:ea typeface="ＭＳ Ｐゴシック"/>
              </a:rPr>
              <a:t>LED del sistema</a:t>
            </a:r>
            <a:endParaRPr b="0" lang="en-US" sz="1500" spc="-1" strike="noStrike">
              <a:solidFill>
                <a:srgbClr val="000000"/>
              </a:solidFill>
              <a:latin typeface="Arial"/>
            </a:endParaRPr>
          </a:p>
          <a:p>
            <a:pPr marL="236520" indent="-236160">
              <a:lnSpc>
                <a:spcPct val="100000"/>
              </a:lnSpc>
              <a:spcBef>
                <a:spcPts val="751"/>
              </a:spcBef>
              <a:buClr>
                <a:srgbClr val="708ca1"/>
              </a:buClr>
              <a:buFont typeface="Wingdings" charset="2"/>
              <a:buChar char=""/>
            </a:pPr>
            <a:r>
              <a:rPr b="0" lang="en-US" sz="1500" spc="-1" strike="noStrike">
                <a:solidFill>
                  <a:srgbClr val="000000"/>
                </a:solidFill>
                <a:latin typeface="Arial"/>
                <a:ea typeface="ＭＳ Ｐゴシック"/>
              </a:rPr>
              <a:t>switch del cargador de inicio:</a:t>
            </a:r>
            <a:endParaRPr b="0" lang="en-US" sz="1500" spc="-1" strike="noStrike">
              <a:solidFill>
                <a:srgbClr val="000000"/>
              </a:solidFill>
              <a:latin typeface="Arial"/>
            </a:endParaRPr>
          </a:p>
          <a:p>
            <a:pPr marL="236520" indent="-236160">
              <a:lnSpc>
                <a:spcPct val="100000"/>
              </a:lnSpc>
              <a:spcBef>
                <a:spcPts val="751"/>
              </a:spcBef>
              <a:buClr>
                <a:srgbClr val="708ca1"/>
              </a:buClr>
              <a:buFont typeface="Wingdings" charset="2"/>
              <a:buChar char=""/>
            </a:pPr>
            <a:r>
              <a:rPr b="1" lang="en-US" sz="1500" spc="-1" strike="noStrike">
                <a:solidFill>
                  <a:srgbClr val="000000"/>
                </a:solidFill>
                <a:latin typeface="Courier New"/>
                <a:ea typeface="ＭＳ Ｐゴシック"/>
              </a:rPr>
              <a:t>dir flash:</a:t>
            </a:r>
            <a:endParaRPr b="0" lang="en-US" sz="1500" spc="-1" strike="noStrike">
              <a:solidFill>
                <a:srgbClr val="000000"/>
              </a:solidFill>
              <a:latin typeface="Arial"/>
            </a:endParaRPr>
          </a:p>
        </p:txBody>
      </p:sp>
      <p:sp>
        <p:nvSpPr>
          <p:cNvPr id="261" name="CustomShape 3"/>
          <p:cNvSpPr/>
          <p:nvPr/>
        </p:nvSpPr>
        <p:spPr>
          <a:xfrm>
            <a:off x="3050640" y="1358640"/>
            <a:ext cx="2850120" cy="4946040"/>
          </a:xfrm>
          <a:prstGeom prst="rect">
            <a:avLst/>
          </a:prstGeom>
          <a:noFill/>
          <a:ln>
            <a:noFill/>
          </a:ln>
        </p:spPr>
        <p:style>
          <a:lnRef idx="0"/>
          <a:fillRef idx="0"/>
          <a:effectRef idx="0"/>
          <a:fontRef idx="minor"/>
        </p:style>
        <p:txBody>
          <a:bodyPr lIns="82080" rIns="82080" tIns="41040" bIns="41040"/>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LED del sistema</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LED del sistema de alimentación redundante (RPS)</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LED de estado del puerto</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LED de modo dúplex del puerto</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LED de velocidad del puerto</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LED de Alimentación por Ethernet (POE)</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Interfaz virtual de switch (SVI)</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VLAN</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Dúplex completo</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Semidúplex</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Auto-MDIX</a:t>
            </a:r>
            <a:endParaRPr b="0" lang="es-MX" sz="1500" spc="-1" strike="noStrike">
              <a:latin typeface="Arial"/>
            </a:endParaRPr>
          </a:p>
        </p:txBody>
      </p:sp>
      <p:sp>
        <p:nvSpPr>
          <p:cNvPr id="262" name="CustomShape 4"/>
          <p:cNvSpPr/>
          <p:nvPr/>
        </p:nvSpPr>
        <p:spPr>
          <a:xfrm>
            <a:off x="5856480" y="1358640"/>
            <a:ext cx="2840760" cy="4946040"/>
          </a:xfrm>
          <a:prstGeom prst="rect">
            <a:avLst/>
          </a:prstGeom>
          <a:noFill/>
          <a:ln>
            <a:noFill/>
          </a:ln>
        </p:spPr>
        <p:style>
          <a:lnRef idx="0"/>
          <a:fillRef idx="0"/>
          <a:effectRef idx="0"/>
          <a:fontRef idx="minor"/>
        </p:style>
        <p:txBody>
          <a:bodyPr lIns="82080" rIns="82080" tIns="41040" bIns="41040"/>
          <a:p>
            <a:pPr marL="236520" indent="-236160">
              <a:lnSpc>
                <a:spcPct val="100000"/>
              </a:lnSpc>
              <a:spcBef>
                <a:spcPts val="751"/>
              </a:spcBef>
              <a:buClr>
                <a:srgbClr val="708ca1"/>
              </a:buClr>
              <a:buFont typeface="Wingdings" charset="2"/>
              <a:buChar char=""/>
            </a:pPr>
            <a:r>
              <a:rPr b="1" lang="es-MX" sz="1500" spc="-1" strike="noStrike">
                <a:solidFill>
                  <a:srgbClr val="000000"/>
                </a:solidFill>
                <a:latin typeface="Courier New"/>
                <a:ea typeface="ＭＳ Ｐゴシック"/>
              </a:rPr>
              <a:t>interface vlan 99</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1" lang="es-MX" sz="1500" spc="-1" strike="noStrike">
                <a:solidFill>
                  <a:srgbClr val="000000"/>
                </a:solidFill>
                <a:latin typeface="Courier New"/>
                <a:ea typeface="ＭＳ Ｐゴシック"/>
              </a:rPr>
              <a:t>ip default-gateway</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1" lang="es-MX" sz="1500" spc="-1" strike="noStrike">
                <a:solidFill>
                  <a:srgbClr val="000000"/>
                </a:solidFill>
                <a:latin typeface="Courier New"/>
                <a:ea typeface="ＭＳ Ｐゴシック"/>
              </a:rPr>
              <a:t>show ip interface brief</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1" lang="es-MX" sz="1500" spc="-1" strike="noStrike">
                <a:solidFill>
                  <a:srgbClr val="000000"/>
                </a:solidFill>
                <a:latin typeface="Courier New"/>
                <a:ea typeface="ＭＳ Ｐゴシック"/>
              </a:rPr>
              <a:t>duplex auto</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1" lang="es-MX" sz="1500" spc="-1" strike="noStrike">
                <a:solidFill>
                  <a:srgbClr val="000000"/>
                </a:solidFill>
                <a:latin typeface="Courier New"/>
                <a:ea typeface="ＭＳ Ｐゴシック"/>
              </a:rPr>
              <a:t>speed auto</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1" lang="es-MX" sz="1500" spc="-1" strike="noStrike">
                <a:solidFill>
                  <a:srgbClr val="000000"/>
                </a:solidFill>
                <a:latin typeface="Courier New"/>
                <a:ea typeface="ＭＳ Ｐゴシック"/>
              </a:rPr>
              <a:t>mdix auto</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1" lang="es-MX" sz="1500" spc="-1" strike="noStrike">
                <a:solidFill>
                  <a:srgbClr val="000000"/>
                </a:solidFill>
                <a:latin typeface="Courier New"/>
                <a:ea typeface="ＭＳ Ｐゴシック"/>
              </a:rPr>
              <a:t>show interfaces</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Errores de entrada</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Fragmentos de colisión</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Fragmentos gigantes</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Error de CRC</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Errores de salida</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Colisiones</a:t>
            </a:r>
            <a:endParaRPr b="0" lang="es-MX" sz="1500" spc="-1" strike="noStrike">
              <a:latin typeface="Arial"/>
            </a:endParaRPr>
          </a:p>
          <a:p>
            <a:pPr marL="236520" indent="-236160">
              <a:lnSpc>
                <a:spcPct val="100000"/>
              </a:lnSpc>
              <a:spcBef>
                <a:spcPts val="751"/>
              </a:spcBef>
              <a:buClr>
                <a:srgbClr val="708ca1"/>
              </a:buClr>
              <a:buFont typeface="Wingdings" charset="2"/>
              <a:buChar char=""/>
            </a:pPr>
            <a:r>
              <a:rPr b="0" lang="es-MX" sz="1500" spc="-1" strike="noStrike">
                <a:solidFill>
                  <a:srgbClr val="000000"/>
                </a:solidFill>
                <a:latin typeface="Arial"/>
                <a:ea typeface="ＭＳ Ｐゴシック"/>
              </a:rPr>
              <a:t>Colisiones tardías</a:t>
            </a:r>
            <a:endParaRPr b="0" lang="es-MX" sz="1500" spc="-1" strike="noStrike">
              <a:latin typeface="Arial"/>
            </a:endParaRPr>
          </a:p>
        </p:txBody>
      </p:sp>
    </p:spTree>
  </p:cSld>
  <p:transition spd="med">
    <p:wipe dir="r"/>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51" name="TextShape 1"/>
          <p:cNvSpPr txBox="1"/>
          <p:nvPr/>
        </p:nvSpPr>
        <p:spPr>
          <a:xfrm>
            <a:off x="446400" y="349200"/>
            <a:ext cx="8145000" cy="837720"/>
          </a:xfrm>
          <a:prstGeom prst="rect">
            <a:avLst/>
          </a:prstGeom>
          <a:noFill/>
          <a:ln>
            <a:noFill/>
          </a:ln>
        </p:spPr>
        <p:txBody>
          <a:bodyPr lIns="82080" rIns="82080" tIns="41040" bIns="41040" anchor="b"/>
          <a:p>
            <a:pPr>
              <a:lnSpc>
                <a:spcPct val="100000"/>
              </a:lnSpc>
            </a:pPr>
            <a:r>
              <a:rPr b="1" lang="en-US" sz="3200" spc="-1" strike="noStrike">
                <a:solidFill>
                  <a:srgbClr val="708ca1"/>
                </a:solidFill>
                <a:latin typeface="Arial"/>
                <a:ea typeface="ＭＳ Ｐゴシック"/>
              </a:rPr>
              <a:t>Capítulo 5: Evaluación</a:t>
            </a:r>
            <a:endParaRPr b="0" lang="en-US" sz="3200" spc="-1" strike="noStrike">
              <a:solidFill>
                <a:srgbClr val="000000"/>
              </a:solidFill>
              <a:latin typeface="Arial"/>
            </a:endParaRPr>
          </a:p>
        </p:txBody>
      </p:sp>
      <p:sp>
        <p:nvSpPr>
          <p:cNvPr id="152" name="TextShape 2"/>
          <p:cNvSpPr txBox="1"/>
          <p:nvPr/>
        </p:nvSpPr>
        <p:spPr>
          <a:xfrm>
            <a:off x="646200" y="1285920"/>
            <a:ext cx="7940160" cy="3571560"/>
          </a:xfrm>
          <a:prstGeom prst="rect">
            <a:avLst/>
          </a:prstGeom>
          <a:noFill/>
          <a:ln>
            <a:noFill/>
          </a:ln>
        </p:spPr>
        <p:txBody>
          <a:bodyPr lIns="82080" rIns="82080" tIns="41040" bIns="41040"/>
          <a:p>
            <a:pPr marL="236520" indent="-236160">
              <a:lnSpc>
                <a:spcPct val="100000"/>
              </a:lnSpc>
              <a:spcBef>
                <a:spcPts val="601"/>
              </a:spcBef>
              <a:buClr>
                <a:srgbClr val="708ca1"/>
              </a:buClr>
              <a:buFont typeface="Wingdings" charset="2"/>
              <a:buChar char=""/>
            </a:pPr>
            <a:r>
              <a:rPr b="0" lang="en-US" sz="2000" spc="-1" strike="noStrike">
                <a:solidFill>
                  <a:srgbClr val="000000"/>
                </a:solidFill>
                <a:latin typeface="Arial"/>
                <a:ea typeface="ＭＳ Ｐゴシック"/>
              </a:rPr>
              <a:t>Los estudiantes deben completar el capítulo 5 "Evaluación" después de completar el capítulo 5.</a:t>
            </a:r>
            <a:endParaRPr b="0" lang="en-US" sz="2000" spc="-1" strike="noStrike">
              <a:solidFill>
                <a:srgbClr val="000000"/>
              </a:solidFill>
              <a:latin typeface="Arial"/>
            </a:endParaRPr>
          </a:p>
          <a:p>
            <a:pPr marL="236520" indent="-236160">
              <a:lnSpc>
                <a:spcPct val="100000"/>
              </a:lnSpc>
              <a:spcBef>
                <a:spcPts val="601"/>
              </a:spcBef>
              <a:buClr>
                <a:srgbClr val="708ca1"/>
              </a:buClr>
              <a:buFont typeface="Wingdings" charset="2"/>
              <a:buChar char=""/>
            </a:pPr>
            <a:r>
              <a:rPr b="0" lang="en-US" sz="2000" spc="-1" strike="noStrike">
                <a:solidFill>
                  <a:srgbClr val="000000"/>
                </a:solidFill>
                <a:latin typeface="Arial"/>
                <a:ea typeface="ＭＳ Ｐゴシック"/>
              </a:rPr>
              <a:t>Los cuestionarios, las prácticas de laboratorio, los Packet Tracers y otras actividades se pueden utilizar para evaluar informalmente el progreso de los estudiantes.</a:t>
            </a:r>
            <a:endParaRPr b="0" lang="en-US" sz="2000" spc="-1" strike="noStrike">
              <a:solidFill>
                <a:srgbClr val="000000"/>
              </a:solidFill>
              <a:latin typeface="Arial"/>
            </a:endParaRPr>
          </a:p>
        </p:txBody>
      </p:sp>
    </p:spTree>
  </p:cSld>
  <p:transition>
    <p:wipe dir="r"/>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63" name="TextShape 1"/>
          <p:cNvSpPr txBox="1"/>
          <p:nvPr/>
        </p:nvSpPr>
        <p:spPr>
          <a:xfrm>
            <a:off x="194040" y="394560"/>
            <a:ext cx="8771760" cy="837720"/>
          </a:xfrm>
          <a:prstGeom prst="rect">
            <a:avLst/>
          </a:prstGeom>
          <a:noFill/>
          <a:ln>
            <a:noFill/>
          </a:ln>
        </p:spPr>
        <p:txBody>
          <a:bodyPr lIns="82080" rIns="82080" tIns="41040" bIns="41040" anchor="b"/>
          <a:p>
            <a:pPr>
              <a:lnSpc>
                <a:spcPct val="100000"/>
              </a:lnSpc>
            </a:pPr>
            <a:r>
              <a:rPr b="1" lang="en-US" sz="1800" spc="-1" strike="noStrike">
                <a:solidFill>
                  <a:srgbClr val="708ca1"/>
                </a:solidFill>
                <a:latin typeface="Arial"/>
                <a:ea typeface="ＭＳ Ｐゴシック"/>
              </a:rPr>
              <a:t>Sección 5.2</a:t>
            </a:r>
            <a:br/>
            <a:r>
              <a:rPr b="1" lang="en-US" sz="3200" spc="-1" strike="noStrike">
                <a:solidFill>
                  <a:srgbClr val="708ca1"/>
                </a:solidFill>
                <a:latin typeface="Arial"/>
                <a:ea typeface="ＭＳ Ｐゴシック"/>
              </a:rPr>
              <a:t>Términos y comandos</a:t>
            </a:r>
            <a:endParaRPr b="0" lang="en-US" sz="3200" spc="-1" strike="noStrike">
              <a:solidFill>
                <a:srgbClr val="000000"/>
              </a:solidFill>
              <a:latin typeface="Arial"/>
            </a:endParaRPr>
          </a:p>
        </p:txBody>
      </p:sp>
      <p:sp>
        <p:nvSpPr>
          <p:cNvPr id="264" name="TextShape 2"/>
          <p:cNvSpPr txBox="1"/>
          <p:nvPr/>
        </p:nvSpPr>
        <p:spPr>
          <a:xfrm>
            <a:off x="276840" y="1358640"/>
            <a:ext cx="2730960" cy="4946040"/>
          </a:xfrm>
          <a:prstGeom prst="rect">
            <a:avLst/>
          </a:prstGeom>
          <a:noFill/>
          <a:ln>
            <a:noFill/>
          </a:ln>
        </p:spPr>
        <p:txBody>
          <a:bodyPr lIns="82080" rIns="82080" tIns="41040" bIns="41040"/>
          <a:p>
            <a:pPr marL="236520" indent="-236160">
              <a:lnSpc>
                <a:spcPct val="100000"/>
              </a:lnSpc>
              <a:spcBef>
                <a:spcPts val="799"/>
              </a:spcBef>
              <a:buClr>
                <a:srgbClr val="708ca1"/>
              </a:buClr>
              <a:buFont typeface="Wingdings" charset="2"/>
              <a:buChar char=""/>
            </a:pPr>
            <a:r>
              <a:rPr b="0" lang="en-US" sz="1600" spc="-1" strike="noStrike">
                <a:solidFill>
                  <a:srgbClr val="000000"/>
                </a:solidFill>
                <a:latin typeface="Arial"/>
                <a:ea typeface="ＭＳ Ｐゴシック"/>
              </a:rPr>
              <a:t>Secure Shell (SSH)</a:t>
            </a:r>
            <a:endParaRPr b="0" lang="en-US" sz="1600" spc="-1" strike="noStrike">
              <a:solidFill>
                <a:srgbClr val="000000"/>
              </a:solidFill>
              <a:latin typeface="Arial"/>
            </a:endParaRPr>
          </a:p>
          <a:p>
            <a:pPr marL="236520" indent="-236160">
              <a:lnSpc>
                <a:spcPct val="100000"/>
              </a:lnSpc>
              <a:spcBef>
                <a:spcPts val="799"/>
              </a:spcBef>
              <a:buClr>
                <a:srgbClr val="708ca1"/>
              </a:buClr>
              <a:buFont typeface="Wingdings" charset="2"/>
              <a:buChar char=""/>
            </a:pPr>
            <a:r>
              <a:rPr b="1" lang="en-US" sz="1600" spc="-1" strike="noStrike">
                <a:solidFill>
                  <a:srgbClr val="000000"/>
                </a:solidFill>
                <a:latin typeface="Courier New"/>
                <a:ea typeface="ＭＳ Ｐゴシック"/>
              </a:rPr>
              <a:t>show ip</a:t>
            </a:r>
            <a:r>
              <a:rPr b="0" lang="en-US" sz="1600" spc="-1" strike="noStrike">
                <a:solidFill>
                  <a:srgbClr val="000000"/>
                </a:solidFill>
                <a:latin typeface="Arial"/>
                <a:ea typeface="ＭＳ Ｐゴシック"/>
              </a:rPr>
              <a:t> </a:t>
            </a:r>
            <a:r>
              <a:rPr b="1" lang="en-US" sz="1600" spc="-1" strike="noStrike">
                <a:solidFill>
                  <a:srgbClr val="000000"/>
                </a:solidFill>
                <a:latin typeface="Courier New"/>
                <a:ea typeface="ＭＳ Ｐゴシック"/>
              </a:rPr>
              <a:t>ssh version 2</a:t>
            </a:r>
            <a:endParaRPr b="0" lang="en-US" sz="1600" spc="-1" strike="noStrike">
              <a:solidFill>
                <a:srgbClr val="000000"/>
              </a:solidFill>
              <a:latin typeface="Arial"/>
            </a:endParaRPr>
          </a:p>
          <a:p>
            <a:pPr marL="236520" indent="-236160">
              <a:lnSpc>
                <a:spcPct val="100000"/>
              </a:lnSpc>
              <a:spcBef>
                <a:spcPts val="799"/>
              </a:spcBef>
              <a:buClr>
                <a:srgbClr val="708ca1"/>
              </a:buClr>
              <a:buFont typeface="Wingdings" charset="2"/>
              <a:buChar char=""/>
            </a:pPr>
            <a:r>
              <a:rPr b="1" lang="en-US" sz="1600" spc="-1" strike="noStrike">
                <a:solidFill>
                  <a:srgbClr val="000000"/>
                </a:solidFill>
                <a:latin typeface="Courier New"/>
                <a:ea typeface="ＭＳ Ｐゴシック"/>
              </a:rPr>
              <a:t>crypto key generate rsa</a:t>
            </a:r>
            <a:r>
              <a:rPr b="0" lang="en-US" sz="1600" spc="-1" strike="noStrike">
                <a:solidFill>
                  <a:srgbClr val="000000"/>
                </a:solidFill>
                <a:latin typeface="Arial"/>
                <a:ea typeface="ＭＳ Ｐゴシック"/>
              </a:rPr>
              <a:t> </a:t>
            </a:r>
            <a:endParaRPr b="0" lang="en-US" sz="1600" spc="-1" strike="noStrike">
              <a:solidFill>
                <a:srgbClr val="000000"/>
              </a:solidFill>
              <a:latin typeface="Arial"/>
            </a:endParaRPr>
          </a:p>
          <a:p>
            <a:pPr marL="236520" indent="-236160">
              <a:lnSpc>
                <a:spcPct val="100000"/>
              </a:lnSpc>
              <a:spcBef>
                <a:spcPts val="799"/>
              </a:spcBef>
              <a:buClr>
                <a:srgbClr val="708ca1"/>
              </a:buClr>
              <a:buFont typeface="Wingdings" charset="2"/>
              <a:buChar char=""/>
            </a:pPr>
            <a:r>
              <a:rPr b="1" lang="en-US" sz="1600" spc="-1" strike="noStrike">
                <a:solidFill>
                  <a:srgbClr val="000000"/>
                </a:solidFill>
                <a:latin typeface="Courier New"/>
                <a:ea typeface="ＭＳ Ｐゴシック"/>
              </a:rPr>
              <a:t>crypto key zeroize</a:t>
            </a:r>
            <a:r>
              <a:rPr b="0" lang="en-US" sz="1600" spc="-1" strike="noStrike">
                <a:solidFill>
                  <a:srgbClr val="000000"/>
                </a:solidFill>
                <a:latin typeface="Arial"/>
                <a:ea typeface="ＭＳ Ｐゴシック"/>
              </a:rPr>
              <a:t> </a:t>
            </a:r>
            <a:r>
              <a:rPr b="1" lang="en-US" sz="1600" spc="-1" strike="noStrike">
                <a:solidFill>
                  <a:srgbClr val="000000"/>
                </a:solidFill>
                <a:latin typeface="Courier New"/>
                <a:ea typeface="ＭＳ Ｐゴシック"/>
              </a:rPr>
              <a:t>rsa</a:t>
            </a:r>
            <a:r>
              <a:rPr b="0" lang="en-US" sz="1600" spc="-1" strike="noStrike">
                <a:solidFill>
                  <a:srgbClr val="000000"/>
                </a:solidFill>
                <a:latin typeface="Arial"/>
                <a:ea typeface="ＭＳ Ｐゴシック"/>
              </a:rPr>
              <a:t> </a:t>
            </a:r>
            <a:endParaRPr b="0" lang="en-US" sz="1600" spc="-1" strike="noStrike">
              <a:solidFill>
                <a:srgbClr val="000000"/>
              </a:solidFill>
              <a:latin typeface="Arial"/>
            </a:endParaRPr>
          </a:p>
          <a:p>
            <a:pPr marL="236520" indent="-236160">
              <a:lnSpc>
                <a:spcPct val="100000"/>
              </a:lnSpc>
              <a:spcBef>
                <a:spcPts val="799"/>
              </a:spcBef>
              <a:buClr>
                <a:srgbClr val="708ca1"/>
              </a:buClr>
              <a:buFont typeface="Wingdings" charset="2"/>
              <a:buChar char=""/>
            </a:pPr>
            <a:r>
              <a:rPr b="1" lang="en-US" sz="1600" spc="-1" strike="noStrike">
                <a:solidFill>
                  <a:srgbClr val="000000"/>
                </a:solidFill>
                <a:latin typeface="Courier New"/>
                <a:ea typeface="ＭＳ Ｐゴシック"/>
              </a:rPr>
              <a:t>Username </a:t>
            </a:r>
            <a:r>
              <a:rPr b="1" i="1" lang="en-US" sz="1600" spc="-1" strike="noStrike">
                <a:solidFill>
                  <a:srgbClr val="000000"/>
                </a:solidFill>
                <a:latin typeface="Courier New"/>
                <a:ea typeface="ＭＳ Ｐゴシック"/>
              </a:rPr>
              <a:t>nombre de usuario</a:t>
            </a:r>
            <a:r>
              <a:rPr b="1" lang="en-US" sz="1600" spc="-1" strike="noStrike">
                <a:solidFill>
                  <a:srgbClr val="000000"/>
                </a:solidFill>
                <a:latin typeface="Courier New"/>
                <a:ea typeface="ＭＳ Ｐゴシック"/>
              </a:rPr>
              <a:t> secret </a:t>
            </a:r>
            <a:r>
              <a:rPr b="1" i="1" lang="en-US" sz="1600" spc="-1" strike="noStrike">
                <a:solidFill>
                  <a:srgbClr val="000000"/>
                </a:solidFill>
                <a:latin typeface="Courier New"/>
                <a:ea typeface="ＭＳ Ｐゴシック"/>
              </a:rPr>
              <a:t>contraseña </a:t>
            </a:r>
            <a:endParaRPr b="0" lang="en-US" sz="1600" spc="-1" strike="noStrike">
              <a:solidFill>
                <a:srgbClr val="000000"/>
              </a:solidFill>
              <a:latin typeface="Arial"/>
            </a:endParaRPr>
          </a:p>
          <a:p>
            <a:pPr marL="236520" indent="-236160">
              <a:lnSpc>
                <a:spcPct val="100000"/>
              </a:lnSpc>
              <a:spcBef>
                <a:spcPts val="799"/>
              </a:spcBef>
              <a:buClr>
                <a:srgbClr val="708ca1"/>
              </a:buClr>
              <a:buFont typeface="Wingdings" charset="2"/>
              <a:buChar char=""/>
            </a:pPr>
            <a:r>
              <a:rPr b="1" lang="en-US" sz="1600" spc="-1" strike="noStrike">
                <a:solidFill>
                  <a:srgbClr val="000000"/>
                </a:solidFill>
                <a:latin typeface="Courier New"/>
                <a:ea typeface="ＭＳ Ｐゴシック"/>
              </a:rPr>
              <a:t>transport input ssh</a:t>
            </a:r>
            <a:endParaRPr b="0" lang="en-US" sz="1600" spc="-1" strike="noStrike">
              <a:solidFill>
                <a:srgbClr val="000000"/>
              </a:solidFill>
              <a:latin typeface="Arial"/>
            </a:endParaRPr>
          </a:p>
          <a:p>
            <a:pPr marL="236520" indent="-236160">
              <a:lnSpc>
                <a:spcPct val="100000"/>
              </a:lnSpc>
              <a:spcBef>
                <a:spcPts val="799"/>
              </a:spcBef>
              <a:buClr>
                <a:srgbClr val="708ca1"/>
              </a:buClr>
              <a:buFont typeface="Wingdings" charset="2"/>
              <a:buChar char=""/>
            </a:pPr>
            <a:r>
              <a:rPr b="1" lang="en-US" sz="1600" spc="-1" strike="noStrike">
                <a:solidFill>
                  <a:srgbClr val="000000"/>
                </a:solidFill>
                <a:latin typeface="Courier New"/>
                <a:ea typeface="ＭＳ Ｐゴシック"/>
              </a:rPr>
              <a:t>login local</a:t>
            </a:r>
            <a:endParaRPr b="0" lang="en-US" sz="1600" spc="-1" strike="noStrike">
              <a:solidFill>
                <a:srgbClr val="000000"/>
              </a:solidFill>
              <a:latin typeface="Arial"/>
            </a:endParaRPr>
          </a:p>
          <a:p>
            <a:pPr marL="236520" indent="-236160">
              <a:lnSpc>
                <a:spcPct val="100000"/>
              </a:lnSpc>
              <a:spcBef>
                <a:spcPts val="799"/>
              </a:spcBef>
              <a:buClr>
                <a:srgbClr val="708ca1"/>
              </a:buClr>
              <a:buFont typeface="Wingdings" charset="2"/>
              <a:buChar char=""/>
            </a:pPr>
            <a:r>
              <a:rPr b="1" lang="en-US" sz="1600" spc="-1" strike="noStrike">
                <a:solidFill>
                  <a:srgbClr val="000000"/>
                </a:solidFill>
                <a:latin typeface="Courier New"/>
                <a:ea typeface="ＭＳ Ｐゴシック"/>
              </a:rPr>
              <a:t>show ip</a:t>
            </a:r>
            <a:r>
              <a:rPr b="0" lang="en-US" sz="1600" spc="-1" strike="noStrike">
                <a:solidFill>
                  <a:srgbClr val="000000"/>
                </a:solidFill>
                <a:latin typeface="Arial"/>
                <a:ea typeface="ＭＳ Ｐゴシック"/>
              </a:rPr>
              <a:t> </a:t>
            </a:r>
            <a:r>
              <a:rPr b="1" lang="en-US" sz="1600" spc="-1" strike="noStrike">
                <a:solidFill>
                  <a:srgbClr val="000000"/>
                </a:solidFill>
                <a:latin typeface="Courier New"/>
                <a:ea typeface="ＭＳ Ｐゴシック"/>
              </a:rPr>
              <a:t>ssh</a:t>
            </a:r>
            <a:endParaRPr b="0" lang="en-US" sz="1600" spc="-1" strike="noStrike">
              <a:solidFill>
                <a:srgbClr val="000000"/>
              </a:solidFill>
              <a:latin typeface="Arial"/>
            </a:endParaRPr>
          </a:p>
        </p:txBody>
      </p:sp>
      <p:sp>
        <p:nvSpPr>
          <p:cNvPr id="265" name="CustomShape 3"/>
          <p:cNvSpPr/>
          <p:nvPr/>
        </p:nvSpPr>
        <p:spPr>
          <a:xfrm>
            <a:off x="3050640" y="1358640"/>
            <a:ext cx="2733120" cy="5316120"/>
          </a:xfrm>
          <a:prstGeom prst="rect">
            <a:avLst/>
          </a:prstGeom>
          <a:noFill/>
          <a:ln>
            <a:noFill/>
          </a:ln>
        </p:spPr>
        <p:style>
          <a:lnRef idx="0"/>
          <a:fillRef idx="0"/>
          <a:effectRef idx="0"/>
          <a:fontRef idx="minor"/>
        </p:style>
        <p:txBody>
          <a:bodyPr lIns="82080" rIns="82080" tIns="41040" bIns="41040"/>
          <a:p>
            <a:pPr marL="236520" indent="-236160">
              <a:lnSpc>
                <a:spcPct val="100000"/>
              </a:lnSpc>
              <a:spcBef>
                <a:spcPts val="799"/>
              </a:spcBef>
              <a:buClr>
                <a:srgbClr val="708ca1"/>
              </a:buClr>
              <a:buFont typeface="Wingdings" charset="2"/>
              <a:buChar char=""/>
            </a:pPr>
            <a:r>
              <a:rPr b="0" lang="es-MX" sz="1600" spc="-1" strike="noStrike">
                <a:solidFill>
                  <a:srgbClr val="000000"/>
                </a:solidFill>
                <a:latin typeface="Arial"/>
                <a:ea typeface="ＭＳ Ｐゴシック"/>
              </a:rPr>
              <a:t>Dirección MAC segura estática</a:t>
            </a:r>
            <a:endParaRPr b="0" lang="es-MX" sz="1600" spc="-1" strike="noStrike">
              <a:latin typeface="Arial"/>
            </a:endParaRPr>
          </a:p>
          <a:p>
            <a:pPr marL="228600" indent="-228240">
              <a:lnSpc>
                <a:spcPct val="115000"/>
              </a:lnSpc>
              <a:buClr>
                <a:srgbClr val="708ca1"/>
              </a:buClr>
              <a:buFont typeface="Wingdings" charset="2"/>
              <a:buChar char=""/>
            </a:pPr>
            <a:r>
              <a:rPr b="0" lang="es-MX" sz="1600" spc="-1" strike="noStrike">
                <a:solidFill>
                  <a:srgbClr val="000000"/>
                </a:solidFill>
                <a:latin typeface="Arial"/>
                <a:ea typeface="ＭＳ Ｐゴシック"/>
              </a:rPr>
              <a:t>Dirección MAC segura dinámica</a:t>
            </a:r>
            <a:endParaRPr b="0" lang="es-MX" sz="1600" spc="-1" strike="noStrike">
              <a:latin typeface="Arial"/>
            </a:endParaRPr>
          </a:p>
          <a:p>
            <a:pPr marL="228600" indent="-228240">
              <a:lnSpc>
                <a:spcPct val="115000"/>
              </a:lnSpc>
              <a:buClr>
                <a:srgbClr val="708ca1"/>
              </a:buClr>
              <a:buFont typeface="Wingdings" charset="2"/>
              <a:buChar char=""/>
            </a:pPr>
            <a:r>
              <a:rPr b="0" lang="es-MX" sz="1600" spc="-1" strike="noStrike">
                <a:solidFill>
                  <a:srgbClr val="000000"/>
                </a:solidFill>
                <a:latin typeface="Arial"/>
                <a:ea typeface="ＭＳ Ｐゴシック"/>
              </a:rPr>
              <a:t>Dirección MAC segura persistente</a:t>
            </a:r>
            <a:endParaRPr b="0" lang="es-MX" sz="1600" spc="-1" strike="noStrike">
              <a:latin typeface="Arial"/>
            </a:endParaRPr>
          </a:p>
          <a:p>
            <a:pPr marL="236520" indent="-236160">
              <a:lnSpc>
                <a:spcPct val="100000"/>
              </a:lnSpc>
              <a:spcBef>
                <a:spcPts val="799"/>
              </a:spcBef>
              <a:buClr>
                <a:srgbClr val="708ca1"/>
              </a:buClr>
              <a:buFont typeface="Wingdings" charset="2"/>
              <a:buChar char=""/>
            </a:pPr>
            <a:r>
              <a:rPr b="1" lang="es-MX" sz="1600" spc="-1" strike="noStrike">
                <a:solidFill>
                  <a:srgbClr val="000000"/>
                </a:solidFill>
                <a:latin typeface="Courier New"/>
                <a:ea typeface="ＭＳ Ｐゴシック"/>
              </a:rPr>
              <a:t>show port-security </a:t>
            </a:r>
            <a:endParaRPr b="0" lang="es-MX" sz="1600" spc="-1" strike="noStrike">
              <a:latin typeface="Arial"/>
            </a:endParaRPr>
          </a:p>
          <a:p>
            <a:pPr marL="236520" indent="-236160">
              <a:lnSpc>
                <a:spcPct val="100000"/>
              </a:lnSpc>
              <a:spcBef>
                <a:spcPts val="799"/>
              </a:spcBef>
              <a:buClr>
                <a:srgbClr val="708ca1"/>
              </a:buClr>
              <a:buFont typeface="Wingdings" charset="2"/>
              <a:buChar char=""/>
            </a:pPr>
            <a:r>
              <a:rPr b="1" lang="es-MX" sz="1600" spc="-1" strike="noStrike">
                <a:solidFill>
                  <a:srgbClr val="000000"/>
                </a:solidFill>
                <a:latin typeface="Courier New"/>
                <a:ea typeface="ＭＳ Ｐゴシック"/>
              </a:rPr>
              <a:t>show port-security mac-address </a:t>
            </a:r>
            <a:endParaRPr b="0" lang="es-MX" sz="1600" spc="-1" strike="noStrike">
              <a:latin typeface="Arial"/>
            </a:endParaRPr>
          </a:p>
          <a:p>
            <a:pPr marL="236520" indent="-236160">
              <a:lnSpc>
                <a:spcPct val="100000"/>
              </a:lnSpc>
              <a:spcBef>
                <a:spcPts val="799"/>
              </a:spcBef>
              <a:buClr>
                <a:srgbClr val="708ca1"/>
              </a:buClr>
              <a:buFont typeface="Wingdings" charset="2"/>
              <a:buChar char=""/>
            </a:pPr>
            <a:r>
              <a:rPr b="1" lang="es-MX" sz="1600" spc="-1" strike="noStrike">
                <a:solidFill>
                  <a:srgbClr val="000000"/>
                </a:solidFill>
                <a:latin typeface="Courier New"/>
                <a:ea typeface="ＭＳ Ｐゴシック"/>
              </a:rPr>
              <a:t>show port-security mac-address sticky</a:t>
            </a:r>
            <a:endParaRPr b="0" lang="es-MX" sz="1600" spc="-1" strike="noStrike">
              <a:latin typeface="Arial"/>
            </a:endParaRPr>
          </a:p>
          <a:p>
            <a:pPr marL="236520" indent="-236160">
              <a:lnSpc>
                <a:spcPct val="100000"/>
              </a:lnSpc>
              <a:spcBef>
                <a:spcPts val="799"/>
              </a:spcBef>
              <a:buClr>
                <a:srgbClr val="708ca1"/>
              </a:buClr>
              <a:buFont typeface="Wingdings" charset="2"/>
              <a:buChar char=""/>
            </a:pPr>
            <a:r>
              <a:rPr b="1" lang="es-MX" sz="1600" spc="-1" strike="noStrike">
                <a:solidFill>
                  <a:srgbClr val="000000"/>
                </a:solidFill>
                <a:latin typeface="Courier New"/>
                <a:ea typeface="ＭＳ Ｐゴシック"/>
              </a:rPr>
              <a:t>show port-security interface </a:t>
            </a:r>
            <a:endParaRPr b="0" lang="es-MX" sz="1600" spc="-1" strike="noStrike">
              <a:latin typeface="Arial"/>
            </a:endParaRPr>
          </a:p>
          <a:p>
            <a:pPr marL="236520" indent="-236160">
              <a:lnSpc>
                <a:spcPct val="100000"/>
              </a:lnSpc>
              <a:spcBef>
                <a:spcPts val="799"/>
              </a:spcBef>
              <a:buClr>
                <a:srgbClr val="708ca1"/>
              </a:buClr>
              <a:buFont typeface="Wingdings" charset="2"/>
              <a:buChar char=""/>
            </a:pPr>
            <a:r>
              <a:rPr b="0" lang="es-MX" sz="1600" spc="-1" strike="noStrike">
                <a:solidFill>
                  <a:srgbClr val="000000"/>
                </a:solidFill>
                <a:latin typeface="Arial"/>
                <a:ea typeface="ＭＳ Ｐゴシック"/>
              </a:rPr>
              <a:t>Proteger</a:t>
            </a:r>
            <a:endParaRPr b="0" lang="es-MX" sz="1600" spc="-1" strike="noStrike">
              <a:latin typeface="Arial"/>
            </a:endParaRPr>
          </a:p>
          <a:p>
            <a:pPr marL="236520" indent="-236160">
              <a:lnSpc>
                <a:spcPct val="100000"/>
              </a:lnSpc>
              <a:spcBef>
                <a:spcPts val="799"/>
              </a:spcBef>
              <a:buClr>
                <a:srgbClr val="708ca1"/>
              </a:buClr>
              <a:buFont typeface="Wingdings" charset="2"/>
              <a:buChar char=""/>
            </a:pPr>
            <a:r>
              <a:rPr b="0" lang="es-MX" sz="1600" spc="-1" strike="noStrike">
                <a:solidFill>
                  <a:srgbClr val="000000"/>
                </a:solidFill>
                <a:latin typeface="Arial"/>
                <a:ea typeface="ＭＳ Ｐゴシック"/>
              </a:rPr>
              <a:t>Restringir</a:t>
            </a:r>
            <a:endParaRPr b="0" lang="es-MX" sz="1600" spc="-1" strike="noStrike">
              <a:latin typeface="Arial"/>
            </a:endParaRPr>
          </a:p>
          <a:p>
            <a:pPr marL="236520" indent="-236160">
              <a:lnSpc>
                <a:spcPct val="100000"/>
              </a:lnSpc>
              <a:spcBef>
                <a:spcPts val="799"/>
              </a:spcBef>
              <a:buClr>
                <a:srgbClr val="708ca1"/>
              </a:buClr>
              <a:buFont typeface="Wingdings" charset="2"/>
              <a:buChar char=""/>
            </a:pPr>
            <a:r>
              <a:rPr b="0" lang="es-MX" sz="1600" spc="-1" strike="noStrike">
                <a:solidFill>
                  <a:srgbClr val="000000"/>
                </a:solidFill>
                <a:latin typeface="Arial"/>
                <a:ea typeface="ＭＳ Ｐゴシック"/>
              </a:rPr>
              <a:t>Apagar</a:t>
            </a:r>
            <a:endParaRPr b="0" lang="es-MX" sz="1600" spc="-1" strike="noStrike">
              <a:latin typeface="Arial"/>
            </a:endParaRPr>
          </a:p>
        </p:txBody>
      </p:sp>
      <p:sp>
        <p:nvSpPr>
          <p:cNvPr id="266" name="CustomShape 4"/>
          <p:cNvSpPr/>
          <p:nvPr/>
        </p:nvSpPr>
        <p:spPr>
          <a:xfrm>
            <a:off x="5856480" y="1358640"/>
            <a:ext cx="2840760" cy="4946040"/>
          </a:xfrm>
          <a:prstGeom prst="rect">
            <a:avLst/>
          </a:prstGeom>
          <a:noFill/>
          <a:ln>
            <a:noFill/>
          </a:ln>
        </p:spPr>
        <p:style>
          <a:lnRef idx="0"/>
          <a:fillRef idx="0"/>
          <a:effectRef idx="0"/>
          <a:fontRef idx="minor"/>
        </p:style>
      </p:sp>
      <p:sp>
        <p:nvSpPr>
          <p:cNvPr id="267" name="CustomShape 5"/>
          <p:cNvSpPr/>
          <p:nvPr/>
        </p:nvSpPr>
        <p:spPr>
          <a:xfrm>
            <a:off x="5858640" y="1358640"/>
            <a:ext cx="3002400" cy="4946040"/>
          </a:xfrm>
          <a:prstGeom prst="rect">
            <a:avLst/>
          </a:prstGeom>
          <a:noFill/>
          <a:ln>
            <a:noFill/>
          </a:ln>
        </p:spPr>
        <p:style>
          <a:lnRef idx="0"/>
          <a:fillRef idx="0"/>
          <a:effectRef idx="0"/>
          <a:fontRef idx="minor"/>
        </p:style>
        <p:txBody>
          <a:bodyPr lIns="82080" rIns="82080" tIns="41040" bIns="41040"/>
          <a:p>
            <a:pPr marL="236520" indent="-236160">
              <a:lnSpc>
                <a:spcPct val="100000"/>
              </a:lnSpc>
              <a:spcBef>
                <a:spcPts val="799"/>
              </a:spcBef>
              <a:buClr>
                <a:srgbClr val="708ca1"/>
              </a:buClr>
              <a:buFont typeface="Wingdings" charset="2"/>
              <a:buChar char=""/>
            </a:pPr>
            <a:r>
              <a:rPr b="1" lang="es-MX" sz="1600" spc="-1" strike="noStrike">
                <a:solidFill>
                  <a:srgbClr val="000000"/>
                </a:solidFill>
                <a:latin typeface="Courier New"/>
                <a:ea typeface="ＭＳ Ｐゴシック"/>
              </a:rPr>
              <a:t>switchport port-security violation</a:t>
            </a:r>
            <a:r>
              <a:rPr b="0" i="1" lang="es-MX" sz="1600" spc="-1" strike="noStrike">
                <a:solidFill>
                  <a:srgbClr val="000000"/>
                </a:solidFill>
                <a:latin typeface="Courier New"/>
                <a:ea typeface="ＭＳ Ｐゴシック"/>
              </a:rPr>
              <a:t>{</a:t>
            </a:r>
            <a:r>
              <a:rPr b="1" i="1" lang="es-MX" sz="1600" spc="-1" strike="noStrike">
                <a:solidFill>
                  <a:srgbClr val="000000"/>
                </a:solidFill>
                <a:latin typeface="Courier New"/>
                <a:ea typeface="ＭＳ Ｐゴシック"/>
              </a:rPr>
              <a:t>protect </a:t>
            </a:r>
            <a:r>
              <a:rPr b="0" i="1" lang="es-MX" sz="1600" spc="-1" strike="noStrike">
                <a:solidFill>
                  <a:srgbClr val="000000"/>
                </a:solidFill>
                <a:latin typeface="Courier New"/>
                <a:ea typeface="ＭＳ Ｐゴシック"/>
              </a:rPr>
              <a:t>|</a:t>
            </a:r>
            <a:r>
              <a:rPr b="1" i="1" lang="es-MX" sz="1600" spc="-1" strike="noStrike">
                <a:solidFill>
                  <a:srgbClr val="000000"/>
                </a:solidFill>
                <a:latin typeface="Courier New"/>
                <a:ea typeface="ＭＳ Ｐゴシック"/>
              </a:rPr>
              <a:t> restrict </a:t>
            </a:r>
            <a:r>
              <a:rPr b="0" i="1" lang="es-MX" sz="1600" spc="-1" strike="noStrike">
                <a:solidFill>
                  <a:srgbClr val="000000"/>
                </a:solidFill>
                <a:latin typeface="Courier New"/>
                <a:ea typeface="ＭＳ Ｐゴシック"/>
              </a:rPr>
              <a:t>|</a:t>
            </a:r>
            <a:r>
              <a:rPr b="1" i="1" lang="es-MX" sz="1600" spc="-1" strike="noStrike">
                <a:solidFill>
                  <a:srgbClr val="000000"/>
                </a:solidFill>
                <a:latin typeface="Courier New"/>
                <a:ea typeface="ＭＳ Ｐゴシック"/>
              </a:rPr>
              <a:t> shutdown</a:t>
            </a:r>
            <a:r>
              <a:rPr b="0" i="1" lang="es-MX" sz="1600" spc="-1" strike="noStrike">
                <a:solidFill>
                  <a:srgbClr val="000000"/>
                </a:solidFill>
                <a:latin typeface="Courier New"/>
                <a:ea typeface="ＭＳ Ｐゴシック"/>
              </a:rPr>
              <a:t>}</a:t>
            </a:r>
            <a:endParaRPr b="0" lang="es-MX" sz="1600" spc="-1" strike="noStrike">
              <a:latin typeface="Arial"/>
            </a:endParaRPr>
          </a:p>
          <a:p>
            <a:pPr marL="236520" indent="-236160">
              <a:lnSpc>
                <a:spcPct val="100000"/>
              </a:lnSpc>
              <a:spcBef>
                <a:spcPts val="799"/>
              </a:spcBef>
              <a:buClr>
                <a:srgbClr val="708ca1"/>
              </a:buClr>
              <a:buFont typeface="Wingdings" charset="2"/>
              <a:buChar char=""/>
            </a:pPr>
            <a:r>
              <a:rPr b="1" lang="es-MX" sz="1600" spc="-1" strike="noStrike">
                <a:solidFill>
                  <a:srgbClr val="000000"/>
                </a:solidFill>
                <a:latin typeface="Courier New"/>
                <a:ea typeface="ＭＳ Ｐゴシック"/>
              </a:rPr>
              <a:t>Switchport port-security maximum </a:t>
            </a:r>
            <a:r>
              <a:rPr b="1" i="1" lang="es-MX" sz="1600" spc="-1" strike="noStrike">
                <a:solidFill>
                  <a:srgbClr val="000000"/>
                </a:solidFill>
                <a:latin typeface="Courier New"/>
                <a:ea typeface="ＭＳ Ｐゴシック"/>
              </a:rPr>
              <a:t>#</a:t>
            </a:r>
            <a:endParaRPr b="0" lang="es-MX" sz="1600" spc="-1" strike="noStrike">
              <a:latin typeface="Arial"/>
            </a:endParaRPr>
          </a:p>
          <a:p>
            <a:pPr marL="236520" indent="-236160">
              <a:lnSpc>
                <a:spcPct val="100000"/>
              </a:lnSpc>
              <a:spcBef>
                <a:spcPts val="799"/>
              </a:spcBef>
              <a:buClr>
                <a:srgbClr val="708ca1"/>
              </a:buClr>
              <a:buFont typeface="Wingdings" charset="2"/>
              <a:buChar char=""/>
            </a:pPr>
            <a:r>
              <a:rPr b="1" lang="es-MX" sz="1600" spc="-1" strike="noStrike">
                <a:solidFill>
                  <a:srgbClr val="000000"/>
                </a:solidFill>
                <a:latin typeface="Courier New"/>
                <a:ea typeface="ＭＳ Ｐゴシック"/>
              </a:rPr>
              <a:t>show port-security interface </a:t>
            </a:r>
            <a:r>
              <a:rPr b="0" i="1" lang="es-MX" sz="1600" spc="-1" strike="noStrike">
                <a:solidFill>
                  <a:srgbClr val="000000"/>
                </a:solidFill>
                <a:latin typeface="Courier New"/>
                <a:ea typeface="ＭＳ Ｐゴシック"/>
              </a:rPr>
              <a:t>id-de-interfaz</a:t>
            </a:r>
            <a:endParaRPr b="0" lang="es-MX" sz="1600" spc="-1" strike="noStrike">
              <a:latin typeface="Arial"/>
            </a:endParaRPr>
          </a:p>
          <a:p>
            <a:pPr marL="236520" indent="-236160">
              <a:lnSpc>
                <a:spcPct val="100000"/>
              </a:lnSpc>
              <a:spcBef>
                <a:spcPts val="799"/>
              </a:spcBef>
              <a:buClr>
                <a:srgbClr val="708ca1"/>
              </a:buClr>
              <a:buFont typeface="Wingdings" charset="2"/>
              <a:buChar char=""/>
            </a:pPr>
            <a:r>
              <a:rPr b="1" lang="es-MX" sz="1600" spc="-1" strike="noStrike">
                <a:solidFill>
                  <a:srgbClr val="000000"/>
                </a:solidFill>
                <a:latin typeface="Courier New"/>
                <a:ea typeface="ＭＳ Ｐゴシック"/>
              </a:rPr>
              <a:t>show port-security address:</a:t>
            </a:r>
            <a:endParaRPr b="0" lang="es-MX" sz="1600" spc="-1" strike="noStrike">
              <a:latin typeface="Arial"/>
            </a:endParaRPr>
          </a:p>
          <a:p>
            <a:pPr marL="236520" indent="-236160">
              <a:lnSpc>
                <a:spcPct val="100000"/>
              </a:lnSpc>
              <a:spcBef>
                <a:spcPts val="799"/>
              </a:spcBef>
              <a:buClr>
                <a:srgbClr val="708ca1"/>
              </a:buClr>
              <a:buFont typeface="Wingdings" charset="2"/>
              <a:buChar char=""/>
            </a:pPr>
            <a:r>
              <a:rPr b="0" lang="es-MX" sz="1600" spc="-1" strike="noStrike">
                <a:solidFill>
                  <a:srgbClr val="000000"/>
                </a:solidFill>
                <a:latin typeface="Arial"/>
                <a:ea typeface="ＭＳ Ｐゴシック"/>
              </a:rPr>
              <a:t>Secure-shutdown</a:t>
            </a:r>
            <a:endParaRPr b="0" lang="es-MX" sz="1600" spc="-1" strike="noStrike">
              <a:latin typeface="Arial"/>
            </a:endParaRPr>
          </a:p>
        </p:txBody>
      </p:sp>
    </p:spTree>
  </p:cSld>
  <p:transition spd="med">
    <p:wipe dir="r"/>
  </p:transition>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0" y="0"/>
            <a:ext cx="9143640" cy="685440"/>
          </a:xfrm>
          <a:prstGeom prst="rect">
            <a:avLst/>
          </a:prstGeom>
          <a:solidFill>
            <a:srgbClr val="ffffff"/>
          </a:solidFill>
          <a:ln>
            <a:noFill/>
          </a:ln>
        </p:spPr>
        <p:style>
          <a:lnRef idx="0"/>
          <a:fillRef idx="0"/>
          <a:effectRef idx="0"/>
          <a:fontRef idx="minor"/>
        </p:style>
      </p:sp>
      <p:pic>
        <p:nvPicPr>
          <p:cNvPr id="269" name="Picture 3" descr=""/>
          <p:cNvPicPr/>
          <p:nvPr/>
        </p:nvPicPr>
        <p:blipFill>
          <a:blip r:embed="rId1"/>
          <a:stretch/>
        </p:blipFill>
        <p:spPr>
          <a:xfrm>
            <a:off x="1508040" y="2741760"/>
            <a:ext cx="6097320" cy="891720"/>
          </a:xfrm>
          <a:prstGeom prst="rect">
            <a:avLst/>
          </a:prstGeom>
          <a:ln>
            <a:noFill/>
          </a:ln>
        </p:spPr>
      </p:pic>
    </p:spTree>
  </p:cSld>
  <p:transition spd="med">
    <p:wipe dir="r"/>
  </p:transition>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0" name="Picture 9" descr=""/>
          <p:cNvPicPr/>
          <p:nvPr/>
        </p:nvPicPr>
        <p:blipFill>
          <a:blip r:embed="rId1"/>
          <a:stretch/>
        </p:blipFill>
        <p:spPr>
          <a:xfrm>
            <a:off x="3352680" y="2619360"/>
            <a:ext cx="2400120" cy="1266480"/>
          </a:xfrm>
          <a:prstGeom prst="rect">
            <a:avLst/>
          </a:prstGeom>
          <a:ln>
            <a:noFill/>
          </a:ln>
        </p:spPr>
      </p:pic>
      <p:sp>
        <p:nvSpPr>
          <p:cNvPr id="271" name="CustomShape 1"/>
          <p:cNvSpPr/>
          <p:nvPr/>
        </p:nvSpPr>
        <p:spPr>
          <a:xfrm>
            <a:off x="0" y="0"/>
            <a:ext cx="9143640" cy="685440"/>
          </a:xfrm>
          <a:prstGeom prst="rect">
            <a:avLst/>
          </a:prstGeom>
          <a:solidFill>
            <a:srgbClr val="ffffff"/>
          </a:solidFill>
          <a:ln>
            <a:noFill/>
          </a:ln>
        </p:spPr>
        <p:style>
          <a:lnRef idx="0"/>
          <a:fillRef idx="0"/>
          <a:effectRef idx="0"/>
          <a:fontRef idx="minor"/>
        </p:style>
      </p:sp>
    </p:spTree>
  </p:cSld>
  <p:transition>
    <p:wipe dir="r"/>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53" name="TextShape 1"/>
          <p:cNvSpPr txBox="1"/>
          <p:nvPr/>
        </p:nvSpPr>
        <p:spPr>
          <a:xfrm>
            <a:off x="505440" y="1214280"/>
            <a:ext cx="7940160" cy="5186160"/>
          </a:xfrm>
          <a:prstGeom prst="rect">
            <a:avLst/>
          </a:prstGeom>
          <a:noFill/>
          <a:ln>
            <a:noFill/>
          </a:ln>
        </p:spPr>
        <p:txBody>
          <a:bodyPr lIns="82080" rIns="82080" tIns="41040" bIns="41040"/>
          <a:p>
            <a:pPr>
              <a:lnSpc>
                <a:spcPct val="85000"/>
              </a:lnSpc>
              <a:spcBef>
                <a:spcPts val="601"/>
              </a:spcBef>
            </a:pPr>
            <a:r>
              <a:rPr b="0" lang="en-US" sz="2000" spc="-1" strike="noStrike">
                <a:solidFill>
                  <a:srgbClr val="000000"/>
                </a:solidFill>
                <a:latin typeface="Arial"/>
                <a:ea typeface="ＭＳ Ｐゴシック"/>
              </a:rPr>
              <a:t>Antes de enseñar el capítulo 5, el instructor debe:</a:t>
            </a:r>
            <a:endParaRPr b="0" lang="en-US" sz="2000" spc="-1" strike="noStrike">
              <a:solidFill>
                <a:srgbClr val="000000"/>
              </a:solidFill>
              <a:latin typeface="Arial"/>
            </a:endParaRPr>
          </a:p>
          <a:p>
            <a:pPr marL="236520" indent="-236160">
              <a:lnSpc>
                <a:spcPct val="85000"/>
              </a:lnSpc>
              <a:spcBef>
                <a:spcPts val="601"/>
              </a:spcBef>
              <a:buClr>
                <a:srgbClr val="708ca1"/>
              </a:buClr>
              <a:buFont typeface="Wingdings" charset="2"/>
              <a:buChar char=""/>
            </a:pPr>
            <a:r>
              <a:rPr b="0" lang="en-US" sz="2000" spc="-1" strike="noStrike">
                <a:solidFill>
                  <a:srgbClr val="000000"/>
                </a:solidFill>
                <a:latin typeface="Arial"/>
                <a:ea typeface="ＭＳ Ｐゴシック"/>
              </a:rPr>
              <a:t>Completar el capítulo 5: "Evaluación".</a:t>
            </a:r>
            <a:endParaRPr b="0" lang="en-US" sz="2000" spc="-1" strike="noStrike">
              <a:solidFill>
                <a:srgbClr val="000000"/>
              </a:solidFill>
              <a:latin typeface="Arial"/>
            </a:endParaRPr>
          </a:p>
          <a:p>
            <a:pPr marL="236520" indent="-236160">
              <a:lnSpc>
                <a:spcPct val="85000"/>
              </a:lnSpc>
              <a:spcBef>
                <a:spcPts val="601"/>
              </a:spcBef>
              <a:buClr>
                <a:srgbClr val="708ca1"/>
              </a:buClr>
              <a:buFont typeface="Wingdings" charset="2"/>
              <a:buChar char=""/>
            </a:pPr>
            <a:r>
              <a:rPr b="0" lang="en-US" sz="2000" spc="-1" strike="noStrike">
                <a:solidFill>
                  <a:srgbClr val="000000"/>
                </a:solidFill>
                <a:latin typeface="Arial"/>
                <a:ea typeface="ＭＳ Ｐゴシック"/>
              </a:rPr>
              <a:t>Los objetivos de este capítulo son:</a:t>
            </a:r>
            <a:endParaRPr b="0" lang="en-US" sz="2000" spc="-1" strike="noStrike">
              <a:solidFill>
                <a:srgbClr val="000000"/>
              </a:solidFill>
              <a:latin typeface="Arial"/>
            </a:endParaRPr>
          </a:p>
          <a:p>
            <a:pPr lvl="1" marL="743040" indent="-285480">
              <a:lnSpc>
                <a:spcPct val="100000"/>
              </a:lnSpc>
              <a:spcBef>
                <a:spcPts val="561"/>
              </a:spcBef>
              <a:buClr>
                <a:srgbClr val="708ca1"/>
              </a:buClr>
              <a:buFont typeface="Arial"/>
              <a:buChar char="•"/>
            </a:pPr>
            <a:r>
              <a:rPr b="0" lang="en-US" sz="1600" spc="-1" strike="noStrike">
                <a:solidFill>
                  <a:srgbClr val="000000"/>
                </a:solidFill>
                <a:latin typeface="Arial"/>
                <a:ea typeface="ＭＳ Ｐゴシック"/>
              </a:rPr>
              <a:t>Configurar los parámetros iniciales en un switch Cisco.</a:t>
            </a:r>
            <a:endParaRPr b="0" lang="en-US" sz="1600" spc="-1" strike="noStrike">
              <a:solidFill>
                <a:srgbClr val="000000"/>
              </a:solidFill>
              <a:latin typeface="Arial"/>
            </a:endParaRPr>
          </a:p>
          <a:p>
            <a:pPr lvl="1" marL="743040" indent="-285480">
              <a:lnSpc>
                <a:spcPct val="100000"/>
              </a:lnSpc>
              <a:spcBef>
                <a:spcPts val="561"/>
              </a:spcBef>
              <a:buClr>
                <a:srgbClr val="708ca1"/>
              </a:buClr>
              <a:buFont typeface="Arial"/>
              <a:buChar char="•"/>
            </a:pPr>
            <a:r>
              <a:rPr b="0" lang="en-US" sz="1600" spc="-1" strike="noStrike">
                <a:solidFill>
                  <a:srgbClr val="000000"/>
                </a:solidFill>
                <a:latin typeface="Arial"/>
                <a:ea typeface="ＭＳ Ｐゴシック"/>
              </a:rPr>
              <a:t>Configurar los puertos de un switch para cumplir con los requisitos de red.</a:t>
            </a:r>
            <a:endParaRPr b="0" lang="en-US" sz="1600" spc="-1" strike="noStrike">
              <a:solidFill>
                <a:srgbClr val="000000"/>
              </a:solidFill>
              <a:latin typeface="Arial"/>
            </a:endParaRPr>
          </a:p>
          <a:p>
            <a:pPr lvl="1" marL="743040" indent="-285480">
              <a:lnSpc>
                <a:spcPct val="100000"/>
              </a:lnSpc>
              <a:spcBef>
                <a:spcPts val="561"/>
              </a:spcBef>
              <a:buClr>
                <a:srgbClr val="708ca1"/>
              </a:buClr>
              <a:buFont typeface="Arial"/>
              <a:buChar char="•"/>
            </a:pPr>
            <a:r>
              <a:rPr b="0" lang="en-US" sz="1600" spc="-1" strike="noStrike">
                <a:solidFill>
                  <a:srgbClr val="000000"/>
                </a:solidFill>
                <a:latin typeface="Arial"/>
                <a:ea typeface="ＭＳ Ｐゴシック"/>
              </a:rPr>
              <a:t>Configurar la interfaz virtual de administración en un switch.</a:t>
            </a:r>
            <a:endParaRPr b="0" lang="en-US" sz="1600" spc="-1" strike="noStrike">
              <a:solidFill>
                <a:srgbClr val="000000"/>
              </a:solidFill>
              <a:latin typeface="Arial"/>
            </a:endParaRPr>
          </a:p>
          <a:p>
            <a:pPr lvl="1" marL="743040" indent="-285480">
              <a:lnSpc>
                <a:spcPct val="100000"/>
              </a:lnSpc>
              <a:spcBef>
                <a:spcPts val="561"/>
              </a:spcBef>
              <a:buClr>
                <a:srgbClr val="708ca1"/>
              </a:buClr>
              <a:buFont typeface="Arial"/>
              <a:buChar char="•"/>
            </a:pPr>
            <a:r>
              <a:rPr b="0" lang="en-US" sz="1600" spc="-1" strike="noStrike">
                <a:solidFill>
                  <a:srgbClr val="000000"/>
                </a:solidFill>
                <a:latin typeface="Arial"/>
                <a:ea typeface="ＭＳ Ｐゴシック"/>
              </a:rPr>
              <a:t>Configurar la característica de seguridad de puertos para restringir el acceso a la red.</a:t>
            </a:r>
            <a:endParaRPr b="0" lang="en-US" sz="1600" spc="-1" strike="noStrike">
              <a:solidFill>
                <a:srgbClr val="000000"/>
              </a:solidFill>
              <a:latin typeface="Arial"/>
            </a:endParaRPr>
          </a:p>
          <a:p>
            <a:endParaRPr b="0" lang="en-US" sz="1600" spc="-1" strike="noStrike">
              <a:solidFill>
                <a:srgbClr val="000000"/>
              </a:solidFill>
              <a:latin typeface="Arial"/>
            </a:endParaRPr>
          </a:p>
          <a:p>
            <a:pPr>
              <a:lnSpc>
                <a:spcPct val="85000"/>
              </a:lnSpc>
              <a:spcBef>
                <a:spcPts val="601"/>
              </a:spcBef>
            </a:pPr>
            <a:endParaRPr b="0" lang="en-US" sz="1600" spc="-1" strike="noStrike">
              <a:solidFill>
                <a:srgbClr val="000000"/>
              </a:solidFill>
              <a:latin typeface="Arial"/>
            </a:endParaRPr>
          </a:p>
          <a:p>
            <a:pPr>
              <a:lnSpc>
                <a:spcPct val="85000"/>
              </a:lnSpc>
              <a:spcBef>
                <a:spcPts val="720"/>
              </a:spcBef>
            </a:pPr>
            <a:endParaRPr b="0" lang="en-US" sz="1600" spc="-1" strike="noStrike">
              <a:solidFill>
                <a:srgbClr val="000000"/>
              </a:solidFill>
              <a:latin typeface="Arial"/>
            </a:endParaRPr>
          </a:p>
        </p:txBody>
      </p:sp>
      <p:sp>
        <p:nvSpPr>
          <p:cNvPr id="154" name="CustomShape 2"/>
          <p:cNvSpPr/>
          <p:nvPr/>
        </p:nvSpPr>
        <p:spPr>
          <a:xfrm>
            <a:off x="446400" y="349200"/>
            <a:ext cx="8145000" cy="837720"/>
          </a:xfrm>
          <a:prstGeom prst="rect">
            <a:avLst/>
          </a:prstGeom>
          <a:noFill/>
          <a:ln w="9360">
            <a:noFill/>
          </a:ln>
        </p:spPr>
        <p:style>
          <a:lnRef idx="0"/>
          <a:fillRef idx="0"/>
          <a:effectRef idx="0"/>
          <a:fontRef idx="minor"/>
        </p:style>
        <p:txBody>
          <a:bodyPr lIns="82080" rIns="82080" tIns="41040" bIns="41040" anchor="b"/>
          <a:p>
            <a:pPr>
              <a:lnSpc>
                <a:spcPct val="90000"/>
              </a:lnSpc>
            </a:pPr>
            <a:r>
              <a:rPr b="1" lang="es-MX" sz="3200" spc="-1" strike="noStrike">
                <a:solidFill>
                  <a:srgbClr val="708ca1"/>
                </a:solidFill>
                <a:latin typeface="Arial"/>
                <a:ea typeface="ＭＳ Ｐゴシック"/>
              </a:rPr>
              <a:t>Capítulo 5: Prácticas recomendadas</a:t>
            </a:r>
            <a:endParaRPr b="0" lang="es-MX" sz="3200" spc="-1" strike="noStrike">
              <a:latin typeface="Arial"/>
            </a:endParaRPr>
          </a:p>
        </p:txBody>
      </p:sp>
    </p:spTree>
  </p:cSld>
  <p:transition>
    <p:wipe dir="r"/>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55" name="CustomShape 1"/>
          <p:cNvSpPr/>
          <p:nvPr/>
        </p:nvSpPr>
        <p:spPr>
          <a:xfrm>
            <a:off x="446400" y="349200"/>
            <a:ext cx="8557920" cy="837720"/>
          </a:xfrm>
          <a:prstGeom prst="rect">
            <a:avLst/>
          </a:prstGeom>
          <a:noFill/>
          <a:ln w="9360">
            <a:noFill/>
          </a:ln>
        </p:spPr>
        <p:style>
          <a:lnRef idx="0"/>
          <a:fillRef idx="0"/>
          <a:effectRef idx="0"/>
          <a:fontRef idx="minor"/>
        </p:style>
        <p:txBody>
          <a:bodyPr lIns="82080" rIns="82080" tIns="41040" bIns="41040" anchor="b"/>
          <a:p>
            <a:pPr>
              <a:lnSpc>
                <a:spcPct val="90000"/>
              </a:lnSpc>
            </a:pPr>
            <a:r>
              <a:rPr b="1" lang="es-MX" sz="3200" spc="-1" strike="noStrike">
                <a:solidFill>
                  <a:srgbClr val="708ca1"/>
                </a:solidFill>
                <a:latin typeface="Arial"/>
                <a:ea typeface="ＭＳ Ｐゴシック"/>
              </a:rPr>
              <a:t>Capítulo 5: Prácticas recomendadas (cont.)</a:t>
            </a:r>
            <a:endParaRPr b="0" lang="es-MX" sz="3200" spc="-1" strike="noStrike">
              <a:latin typeface="Arial"/>
            </a:endParaRPr>
          </a:p>
        </p:txBody>
      </p:sp>
      <p:sp>
        <p:nvSpPr>
          <p:cNvPr id="156" name="CustomShape 2"/>
          <p:cNvSpPr/>
          <p:nvPr/>
        </p:nvSpPr>
        <p:spPr>
          <a:xfrm>
            <a:off x="411120" y="1344240"/>
            <a:ext cx="8394120" cy="4964760"/>
          </a:xfrm>
          <a:prstGeom prst="rect">
            <a:avLst/>
          </a:prstGeom>
          <a:noFill/>
          <a:ln>
            <a:noFill/>
          </a:ln>
        </p:spPr>
        <p:style>
          <a:lnRef idx="0"/>
          <a:fillRef idx="0"/>
          <a:effectRef idx="0"/>
          <a:fontRef idx="minor"/>
        </p:style>
        <p:txBody>
          <a:bodyPr lIns="90000" rIns="90000" tIns="45000" bIns="45000"/>
          <a:p>
            <a:pPr>
              <a:lnSpc>
                <a:spcPct val="100000"/>
              </a:lnSpc>
              <a:spcBef>
                <a:spcPts val="1001"/>
              </a:spcBef>
            </a:pPr>
            <a:r>
              <a:rPr b="0" lang="es-MX" sz="2000" spc="-1" strike="noStrike">
                <a:solidFill>
                  <a:srgbClr val="000000"/>
                </a:solidFill>
                <a:latin typeface="Arial"/>
                <a:ea typeface="ＭＳ Ｐゴシック"/>
              </a:rPr>
              <a:t>Sección 5.1</a:t>
            </a:r>
            <a:endParaRPr b="0" lang="es-MX" sz="2000" spc="-1" strike="noStrike">
              <a:latin typeface="Arial"/>
            </a:endParaRPr>
          </a:p>
          <a:p>
            <a:pPr lvl="1" marL="231840" indent="-231480">
              <a:lnSpc>
                <a:spcPct val="85000"/>
              </a:lnSpc>
              <a:spcBef>
                <a:spcPts val="601"/>
              </a:spcBef>
              <a:buClr>
                <a:srgbClr val="708ca1"/>
              </a:buClr>
              <a:buFont typeface="Wingdings" charset="2"/>
              <a:buChar char=""/>
            </a:pPr>
            <a:r>
              <a:rPr b="0" lang="es-MX" sz="2000" spc="-1" strike="noStrike">
                <a:solidFill>
                  <a:srgbClr val="000000"/>
                </a:solidFill>
                <a:latin typeface="Arial"/>
                <a:ea typeface="ＭＳ Ｐゴシック"/>
              </a:rPr>
              <a:t>Demuestre la secuencia de arranque de un switch.</a:t>
            </a:r>
            <a:endParaRPr b="0" lang="es-MX" sz="2000" spc="-1" strike="noStrike">
              <a:latin typeface="Arial"/>
            </a:endParaRPr>
          </a:p>
          <a:p>
            <a:pPr lvl="1" marL="231840" indent="-231480">
              <a:lnSpc>
                <a:spcPct val="85000"/>
              </a:lnSpc>
              <a:spcBef>
                <a:spcPts val="601"/>
              </a:spcBef>
              <a:buClr>
                <a:srgbClr val="708ca1"/>
              </a:buClr>
              <a:buFont typeface="Wingdings" charset="2"/>
              <a:buChar char=""/>
            </a:pPr>
            <a:r>
              <a:rPr b="0" lang="es-MX" sz="2000" spc="-1" strike="noStrike">
                <a:solidFill>
                  <a:srgbClr val="000000"/>
                </a:solidFill>
                <a:latin typeface="Arial"/>
                <a:ea typeface="ＭＳ Ｐゴシック"/>
              </a:rPr>
              <a:t>Cargue IOS 12 y 15 en un switch y edite la variable de entorno BOOT para cargar de IOS 12 a IOS 15. Demuestre los resultados del comando.</a:t>
            </a:r>
            <a:endParaRPr b="0" lang="es-MX" sz="2000" spc="-1" strike="noStrike">
              <a:latin typeface="Arial"/>
            </a:endParaRPr>
          </a:p>
          <a:p>
            <a:pPr lvl="1" marL="231840" indent="-231480">
              <a:lnSpc>
                <a:spcPct val="85000"/>
              </a:lnSpc>
              <a:spcBef>
                <a:spcPts val="601"/>
              </a:spcBef>
              <a:buClr>
                <a:srgbClr val="708ca1"/>
              </a:buClr>
              <a:buFont typeface="Wingdings" charset="2"/>
              <a:buChar char=""/>
            </a:pPr>
            <a:r>
              <a:rPr b="0" lang="es-MX" sz="2000" spc="-1" strike="noStrike">
                <a:solidFill>
                  <a:srgbClr val="000000"/>
                </a:solidFill>
                <a:latin typeface="Arial"/>
                <a:ea typeface="ＭＳ Ｐゴシック"/>
              </a:rPr>
              <a:t>Analice el propósito de los archivos en</a:t>
            </a:r>
            <a:r>
              <a:rPr b="0" lang="es-MX" sz="2000" spc="-1" strike="noStrike">
                <a:solidFill>
                  <a:srgbClr val="000000"/>
                </a:solidFill>
                <a:latin typeface="Courier New"/>
                <a:ea typeface="ＭＳ Ｐゴシック"/>
              </a:rPr>
              <a:t> dir flash:</a:t>
            </a:r>
            <a:endParaRPr b="0" lang="es-MX" sz="2000" spc="-1" strike="noStrike">
              <a:latin typeface="Arial"/>
            </a:endParaRPr>
          </a:p>
          <a:p>
            <a:pPr lvl="1" marL="231840" indent="-231480">
              <a:lnSpc>
                <a:spcPct val="85000"/>
              </a:lnSpc>
              <a:spcBef>
                <a:spcPts val="601"/>
              </a:spcBef>
              <a:buClr>
                <a:srgbClr val="708ca1"/>
              </a:buClr>
              <a:buFont typeface="Wingdings" charset="2"/>
              <a:buChar char=""/>
            </a:pPr>
            <a:r>
              <a:rPr b="0" lang="es-MX" sz="2000" spc="-1" strike="noStrike">
                <a:solidFill>
                  <a:srgbClr val="000000"/>
                </a:solidFill>
                <a:latin typeface="Arial"/>
                <a:ea typeface="ＭＳ Ｐゴシック"/>
              </a:rPr>
              <a:t>Proporcione acceso a switches 2960 para que los estudiantes pueden practicar con el botón Mode (Modo) y los indicadores LED. </a:t>
            </a:r>
            <a:endParaRPr b="0" lang="es-MX" sz="2000" spc="-1" strike="noStrike">
              <a:latin typeface="Arial"/>
            </a:endParaRPr>
          </a:p>
          <a:p>
            <a:pPr marL="236520" indent="-236160">
              <a:lnSpc>
                <a:spcPct val="100000"/>
              </a:lnSpc>
              <a:spcBef>
                <a:spcPts val="1001"/>
              </a:spcBef>
              <a:buClr>
                <a:srgbClr val="708ca1"/>
              </a:buClr>
              <a:buFont typeface="Wingdings" charset="2"/>
              <a:buChar char=""/>
            </a:pPr>
            <a:r>
              <a:rPr b="0" lang="es-MX" sz="2000" spc="-1" strike="noStrike">
                <a:solidFill>
                  <a:srgbClr val="000000"/>
                </a:solidFill>
                <a:latin typeface="Arial"/>
                <a:ea typeface="ＭＳ Ｐゴシック"/>
              </a:rPr>
              <a:t>Demuestre cómo se agrega un cable de consola y cómo se configura un switch en Packet Tracer.</a:t>
            </a:r>
            <a:endParaRPr b="0" lang="es-MX" sz="2000" spc="-1" strike="noStrike">
              <a:latin typeface="Arial"/>
            </a:endParaRPr>
          </a:p>
          <a:p>
            <a:pPr>
              <a:lnSpc>
                <a:spcPct val="100000"/>
              </a:lnSpc>
              <a:spcBef>
                <a:spcPts val="1001"/>
              </a:spcBef>
            </a:pPr>
            <a:endParaRPr b="0" lang="es-MX" sz="2000" spc="-1" strike="noStrike">
              <a:latin typeface="Arial"/>
            </a:endParaRPr>
          </a:p>
        </p:txBody>
      </p:sp>
    </p:spTree>
  </p:cSld>
  <p:transition>
    <p:wipe dir="r"/>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57" name="CustomShape 1"/>
          <p:cNvSpPr/>
          <p:nvPr/>
        </p:nvSpPr>
        <p:spPr>
          <a:xfrm>
            <a:off x="446400" y="349200"/>
            <a:ext cx="8524440" cy="837720"/>
          </a:xfrm>
          <a:prstGeom prst="rect">
            <a:avLst/>
          </a:prstGeom>
          <a:noFill/>
          <a:ln w="9360">
            <a:noFill/>
          </a:ln>
        </p:spPr>
        <p:style>
          <a:lnRef idx="0"/>
          <a:fillRef idx="0"/>
          <a:effectRef idx="0"/>
          <a:fontRef idx="minor"/>
        </p:style>
        <p:txBody>
          <a:bodyPr lIns="82080" rIns="82080" tIns="41040" bIns="41040" anchor="b"/>
          <a:p>
            <a:pPr>
              <a:lnSpc>
                <a:spcPct val="90000"/>
              </a:lnSpc>
            </a:pPr>
            <a:r>
              <a:rPr b="1" lang="es-MX" sz="3200" spc="-1" strike="noStrike">
                <a:solidFill>
                  <a:srgbClr val="708ca1"/>
                </a:solidFill>
                <a:latin typeface="Arial"/>
                <a:ea typeface="ＭＳ Ｐゴシック"/>
              </a:rPr>
              <a:t>Capítulo 5: Prácticas recomendadas (cont.)</a:t>
            </a:r>
            <a:endParaRPr b="0" lang="es-MX" sz="3200" spc="-1" strike="noStrike">
              <a:latin typeface="Arial"/>
            </a:endParaRPr>
          </a:p>
        </p:txBody>
      </p:sp>
      <p:sp>
        <p:nvSpPr>
          <p:cNvPr id="158" name="CustomShape 2"/>
          <p:cNvSpPr/>
          <p:nvPr/>
        </p:nvSpPr>
        <p:spPr>
          <a:xfrm>
            <a:off x="419760" y="1344240"/>
            <a:ext cx="8327520" cy="4964760"/>
          </a:xfrm>
          <a:prstGeom prst="rect">
            <a:avLst/>
          </a:prstGeom>
          <a:noFill/>
          <a:ln>
            <a:noFill/>
          </a:ln>
        </p:spPr>
        <p:style>
          <a:lnRef idx="0"/>
          <a:fillRef idx="0"/>
          <a:effectRef idx="0"/>
          <a:fontRef idx="minor"/>
        </p:style>
        <p:txBody>
          <a:bodyPr lIns="90000" rIns="90000" tIns="45000" bIns="45000"/>
          <a:p>
            <a:pPr>
              <a:lnSpc>
                <a:spcPct val="100000"/>
              </a:lnSpc>
              <a:spcBef>
                <a:spcPts val="1001"/>
              </a:spcBef>
            </a:pPr>
            <a:r>
              <a:rPr b="0" lang="es-MX" sz="2000" spc="-1" strike="noStrike">
                <a:solidFill>
                  <a:srgbClr val="000000"/>
                </a:solidFill>
                <a:latin typeface="Arial"/>
                <a:ea typeface="ＭＳ Ｐゴシック"/>
              </a:rPr>
              <a:t>Sección 5.2</a:t>
            </a:r>
            <a:endParaRPr b="0" lang="es-MX" sz="2000" spc="-1" strike="noStrike">
              <a:latin typeface="Arial"/>
            </a:endParaRPr>
          </a:p>
          <a:p>
            <a:pPr marL="236520" indent="-236160">
              <a:lnSpc>
                <a:spcPct val="95000"/>
              </a:lnSpc>
              <a:spcBef>
                <a:spcPts val="1001"/>
              </a:spcBef>
              <a:buClr>
                <a:srgbClr val="708ca1"/>
              </a:buClr>
              <a:buFont typeface="Wingdings" charset="2"/>
              <a:buChar char=""/>
            </a:pPr>
            <a:r>
              <a:rPr b="0" lang="es-MX" sz="2000" spc="-1" strike="noStrike">
                <a:solidFill>
                  <a:srgbClr val="000000"/>
                </a:solidFill>
                <a:latin typeface="Arial"/>
                <a:ea typeface="ＭＳ Ｐゴシック"/>
              </a:rPr>
              <a:t>Demuestre la comparación entre Telnet y SSH con Wireshark.</a:t>
            </a:r>
            <a:endParaRPr b="0" lang="es-MX" sz="2000" spc="-1" strike="noStrike">
              <a:latin typeface="Arial"/>
            </a:endParaRPr>
          </a:p>
          <a:p>
            <a:pPr marL="236520" indent="-236160">
              <a:lnSpc>
                <a:spcPct val="95000"/>
              </a:lnSpc>
              <a:spcBef>
                <a:spcPts val="1001"/>
              </a:spcBef>
              <a:buClr>
                <a:srgbClr val="708ca1"/>
              </a:buClr>
              <a:buFont typeface="Wingdings" charset="2"/>
              <a:buChar char=""/>
            </a:pPr>
            <a:r>
              <a:rPr b="0" lang="es-MX" sz="2000" spc="-1" strike="noStrike">
                <a:solidFill>
                  <a:srgbClr val="000000"/>
                </a:solidFill>
                <a:latin typeface="Arial"/>
                <a:ea typeface="ＭＳ Ｐゴシック"/>
              </a:rPr>
              <a:t>Cree varias tipologías de Packet Tracer con fines demostración.</a:t>
            </a:r>
            <a:endParaRPr b="0" lang="es-MX" sz="2000" spc="-1" strike="noStrike">
              <a:latin typeface="Arial"/>
            </a:endParaRPr>
          </a:p>
          <a:p>
            <a:pPr marL="230040" indent="-229680">
              <a:lnSpc>
                <a:spcPct val="100000"/>
              </a:lnSpc>
              <a:spcBef>
                <a:spcPts val="1001"/>
              </a:spcBef>
              <a:buClr>
                <a:srgbClr val="708ca1"/>
              </a:buClr>
              <a:buFont typeface="Wingdings" charset="2"/>
              <a:buChar char=""/>
            </a:pPr>
            <a:r>
              <a:rPr b="0" lang="es-MX" sz="2000" spc="-1" strike="noStrike">
                <a:solidFill>
                  <a:srgbClr val="000000"/>
                </a:solidFill>
                <a:latin typeface="Arial"/>
                <a:ea typeface="ＭＳ Ｐゴシック"/>
              </a:rPr>
              <a:t>Demuestre las características de seguridad de puertos y modos de infracción mediante Packet Tracer.</a:t>
            </a:r>
            <a:endParaRPr b="0" lang="es-MX" sz="2000" spc="-1" strike="noStrike">
              <a:latin typeface="Arial"/>
            </a:endParaRPr>
          </a:p>
          <a:p>
            <a:pPr marL="230040" indent="-229680">
              <a:lnSpc>
                <a:spcPct val="100000"/>
              </a:lnSpc>
              <a:spcBef>
                <a:spcPts val="1001"/>
              </a:spcBef>
              <a:buClr>
                <a:srgbClr val="708ca1"/>
              </a:buClr>
              <a:buFont typeface="Wingdings" charset="2"/>
              <a:buChar char=""/>
            </a:pPr>
            <a:r>
              <a:rPr b="0" lang="es-MX" sz="2000" spc="-1" strike="noStrike">
                <a:solidFill>
                  <a:srgbClr val="000000"/>
                </a:solidFill>
                <a:latin typeface="Arial"/>
                <a:ea typeface="ＭＳ Ｐゴシック"/>
              </a:rPr>
              <a:t>Recomendación: Los estudiantes deben registrar notas sobre los "comandos show" y los resultados.</a:t>
            </a:r>
            <a:endParaRPr b="0" lang="es-MX" sz="2000" spc="-1" strike="noStrike">
              <a:latin typeface="Arial"/>
            </a:endParaRPr>
          </a:p>
        </p:txBody>
      </p:sp>
    </p:spTree>
  </p:cSld>
  <p:transition>
    <p:wipe dir="r"/>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59" name="TextShape 1"/>
          <p:cNvSpPr txBox="1"/>
          <p:nvPr/>
        </p:nvSpPr>
        <p:spPr>
          <a:xfrm>
            <a:off x="446400" y="350280"/>
            <a:ext cx="8145000" cy="837720"/>
          </a:xfrm>
          <a:prstGeom prst="rect">
            <a:avLst/>
          </a:prstGeom>
          <a:noFill/>
          <a:ln>
            <a:noFill/>
          </a:ln>
        </p:spPr>
        <p:txBody>
          <a:bodyPr lIns="82080" rIns="82080" tIns="41040" bIns="41040" anchor="b"/>
          <a:p>
            <a:pPr>
              <a:lnSpc>
                <a:spcPct val="100000"/>
              </a:lnSpc>
            </a:pPr>
            <a:r>
              <a:rPr b="1" lang="en-US" sz="3200" spc="-1" strike="noStrike">
                <a:solidFill>
                  <a:srgbClr val="708ca1"/>
                </a:solidFill>
                <a:latin typeface="Arial"/>
                <a:ea typeface="ＭＳ Ｐゴシック"/>
              </a:rPr>
              <a:t>Capítulo 5: Ayuda adicional</a:t>
            </a:r>
            <a:endParaRPr b="0" lang="en-US" sz="3200" spc="-1" strike="noStrike">
              <a:solidFill>
                <a:srgbClr val="000000"/>
              </a:solidFill>
              <a:latin typeface="Arial"/>
            </a:endParaRPr>
          </a:p>
        </p:txBody>
      </p:sp>
      <p:sp>
        <p:nvSpPr>
          <p:cNvPr id="160" name="TextShape 2"/>
          <p:cNvSpPr txBox="1"/>
          <p:nvPr/>
        </p:nvSpPr>
        <p:spPr>
          <a:xfrm>
            <a:off x="395640" y="1261080"/>
            <a:ext cx="8200080" cy="3571560"/>
          </a:xfrm>
          <a:prstGeom prst="rect">
            <a:avLst/>
          </a:prstGeom>
          <a:noFill/>
          <a:ln>
            <a:noFill/>
          </a:ln>
        </p:spPr>
        <p:txBody>
          <a:bodyPr lIns="82080" rIns="82080" tIns="41040" bIns="41040"/>
          <a:p>
            <a:pPr marL="236520" indent="-236160">
              <a:lnSpc>
                <a:spcPct val="85000"/>
              </a:lnSpc>
              <a:spcBef>
                <a:spcPts val="720"/>
              </a:spcBef>
              <a:spcAft>
                <a:spcPts val="1199"/>
              </a:spcAft>
              <a:buClr>
                <a:srgbClr val="708ca1"/>
              </a:buClr>
              <a:buFont typeface="Wingdings" charset="2"/>
              <a:buChar char=""/>
            </a:pPr>
            <a:r>
              <a:rPr b="0" lang="en-US" sz="2000" spc="-1" strike="noStrike">
                <a:solidFill>
                  <a:srgbClr val="000000"/>
                </a:solidFill>
                <a:latin typeface="Arial"/>
                <a:ea typeface="ＭＳ Ｐゴシック"/>
              </a:rPr>
              <a:t>Para obtener ayuda adicional sobre las estrategias de enseñanza, incluidos los planes de lección, las analogías para los conceptos difíciles y los temas de debate, visite la Comunidad CCNA en </a:t>
            </a:r>
            <a:r>
              <a:rPr b="0" lang="en-US" sz="2000" spc="-1" strike="noStrike" u="sng">
                <a:solidFill>
                  <a:srgbClr val="83a2cf"/>
                </a:solidFill>
                <a:uFillTx/>
                <a:latin typeface="Arial"/>
                <a:ea typeface="ＭＳ Ｐゴシック"/>
                <a:hlinkClick r:id="rId1"/>
              </a:rPr>
              <a:t>https://www.netacad.com/group/communities/community-home</a:t>
            </a:r>
            <a:r>
              <a:rPr b="0" lang="en-US" sz="2400" spc="-1" strike="noStrike">
                <a:solidFill>
                  <a:srgbClr val="000000"/>
                </a:solidFill>
                <a:latin typeface="Arial"/>
                <a:ea typeface="ＭＳ Ｐゴシック"/>
              </a:rPr>
              <a:t>.</a:t>
            </a:r>
            <a:endParaRPr b="0" lang="en-US" sz="2400" spc="-1" strike="noStrike">
              <a:solidFill>
                <a:srgbClr val="000000"/>
              </a:solidFill>
              <a:latin typeface="Arial"/>
            </a:endParaRPr>
          </a:p>
          <a:p>
            <a:pPr marL="236520" indent="-236160">
              <a:lnSpc>
                <a:spcPct val="85000"/>
              </a:lnSpc>
              <a:spcBef>
                <a:spcPts val="601"/>
              </a:spcBef>
              <a:spcAft>
                <a:spcPts val="1199"/>
              </a:spcAft>
              <a:buClr>
                <a:srgbClr val="708ca1"/>
              </a:buClr>
              <a:buFont typeface="Wingdings" charset="2"/>
              <a:buChar char=""/>
            </a:pPr>
            <a:r>
              <a:rPr b="0" lang="en-US" sz="2000" spc="-1" strike="noStrike">
                <a:solidFill>
                  <a:srgbClr val="000000"/>
                </a:solidFill>
                <a:latin typeface="Arial"/>
                <a:ea typeface="ＭＳ Ｐゴシック"/>
              </a:rPr>
              <a:t>Prácticas recomendadas de todo el mundo para enseñar CCNA Routing and Switching. </a:t>
            </a:r>
            <a:r>
              <a:rPr b="0" lang="en-US" sz="2000" spc="-1" strike="noStrike" u="sng">
                <a:solidFill>
                  <a:srgbClr val="83a2cf"/>
                </a:solidFill>
                <a:uFillTx/>
                <a:latin typeface="Arial"/>
                <a:ea typeface="ＭＳ Ｐゴシック"/>
                <a:hlinkClick r:id="rId2"/>
              </a:rPr>
              <a:t>https://www.netacad.com/group/communities/ccna-blog</a:t>
            </a:r>
            <a:endParaRPr b="0" lang="en-US" sz="2000" spc="-1" strike="noStrike">
              <a:solidFill>
                <a:srgbClr val="000000"/>
              </a:solidFill>
              <a:latin typeface="Arial"/>
            </a:endParaRPr>
          </a:p>
          <a:p>
            <a:pPr marL="236520" indent="-236160">
              <a:lnSpc>
                <a:spcPct val="85000"/>
              </a:lnSpc>
              <a:spcBef>
                <a:spcPts val="601"/>
              </a:spcBef>
              <a:buClr>
                <a:srgbClr val="708ca1"/>
              </a:buClr>
              <a:buFont typeface="Wingdings" charset="2"/>
              <a:buChar char=""/>
            </a:pPr>
            <a:r>
              <a:rPr b="0" lang="en-US" sz="2000" spc="-1" strike="noStrike">
                <a:solidFill>
                  <a:srgbClr val="000000"/>
                </a:solidFill>
                <a:latin typeface="Arial"/>
                <a:ea typeface="ＭＳ Ｐゴシック"/>
              </a:rPr>
              <a:t>Si tiene planes o recursos de lección que desee compartir, súbalos a la Comunidad CCNA, a fin de ayudar a otros instructores.</a:t>
            </a:r>
            <a:endParaRPr b="0" lang="en-US" sz="2000" spc="-1" strike="noStrike">
              <a:solidFill>
                <a:srgbClr val="000000"/>
              </a:solidFill>
              <a:latin typeface="Arial"/>
            </a:endParaRPr>
          </a:p>
          <a:p>
            <a:pPr marL="236520" indent="-236160">
              <a:lnSpc>
                <a:spcPct val="95000"/>
              </a:lnSpc>
              <a:spcBef>
                <a:spcPts val="1001"/>
              </a:spcBef>
              <a:buClr>
                <a:srgbClr val="708ca1"/>
              </a:buClr>
              <a:buFont typeface="Wingdings" charset="2"/>
              <a:buChar char=""/>
            </a:pPr>
            <a:r>
              <a:rPr b="0" lang="en-US" sz="2000" spc="-1" strike="noStrike">
                <a:solidFill>
                  <a:srgbClr val="000000"/>
                </a:solidFill>
                <a:latin typeface="Arial"/>
                <a:ea typeface="ＭＳ Ｐゴシック"/>
              </a:rPr>
              <a:t>Los estudiantes pueden inscribirse en </a:t>
            </a:r>
            <a:r>
              <a:rPr b="1" lang="en-US" sz="2000" spc="-1" strike="noStrike">
                <a:solidFill>
                  <a:srgbClr val="000000"/>
                </a:solidFill>
                <a:latin typeface="Arial"/>
                <a:ea typeface="ＭＳ Ｐゴシック"/>
              </a:rPr>
              <a:t>Packet Tracer Know How 1: Packet Tracer 101 </a:t>
            </a:r>
            <a:r>
              <a:rPr b="0" lang="en-US" sz="2000" spc="-1" strike="noStrike">
                <a:solidFill>
                  <a:srgbClr val="000000"/>
                </a:solidFill>
                <a:latin typeface="Arial"/>
                <a:ea typeface="ＭＳ Ｐゴシック"/>
              </a:rPr>
              <a:t>(autoinscripción)</a:t>
            </a:r>
            <a:endParaRPr b="0" lang="en-US" sz="2000" spc="-1" strike="noStrike">
              <a:solidFill>
                <a:srgbClr val="000000"/>
              </a:solidFill>
              <a:latin typeface="Arial"/>
            </a:endParaRPr>
          </a:p>
        </p:txBody>
      </p:sp>
    </p:spTree>
  </p:cSld>
  <p:transition>
    <p:wipe dir="r"/>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28482</TotalTime>
  <Application>LibreOffice/5.4.5.1$Linux_X86_64 LibreOffice_project/40m0$Build-1</Application>
  <Pages>28</Pages>
  <Words>2694</Words>
  <Paragraphs>450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2006-10-23T15:07:30Z</dcterms:created>
  <dc:creator>Karen Alderson</dc:creator>
  <dc:description/>
  <dc:language>es-MX</dc:language>
  <cp:lastModifiedBy/>
  <cp:lastPrinted>1999-01-27T00:54:54Z</cp:lastPrinted>
  <dcterms:modified xsi:type="dcterms:W3CDTF">2018-03-21T20:54:52Z</dcterms:modified>
  <cp:revision>1075</cp:revision>
  <dc:subject/>
  <dc:title>ITE PC v4.0 Chapter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11</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52</vt:i4>
  </property>
  <property fmtid="{D5CDD505-2E9C-101B-9397-08002B2CF9AE}" pid="8" name="PresentationFormat">
    <vt:lpwstr>全屏显示(4:3)</vt:lpwstr>
  </property>
  <property fmtid="{D5CDD505-2E9C-101B-9397-08002B2CF9AE}" pid="9" name="ScaleCrop">
    <vt:bool>0</vt:bool>
  </property>
  <property fmtid="{D5CDD505-2E9C-101B-9397-08002B2CF9AE}" pid="10" name="ShareDoc">
    <vt:bool>0</vt:bool>
  </property>
  <property fmtid="{D5CDD505-2E9C-101B-9397-08002B2CF9AE}" pid="11" name="Slides">
    <vt:i4>52</vt:i4>
  </property>
</Properties>
</file>