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3"/>
  </p:notesMasterIdLst>
  <p:handoutMasterIdLst>
    <p:handoutMasterId r:id="rId24"/>
  </p:handoutMasterIdLst>
  <p:sldIdLst>
    <p:sldId id="256" r:id="rId5"/>
    <p:sldId id="275" r:id="rId6"/>
    <p:sldId id="276" r:id="rId7"/>
    <p:sldId id="277" r:id="rId8"/>
    <p:sldId id="265" r:id="rId9"/>
    <p:sldId id="278" r:id="rId10"/>
    <p:sldId id="279" r:id="rId11"/>
    <p:sldId id="280" r:id="rId12"/>
    <p:sldId id="289" r:id="rId13"/>
    <p:sldId id="290" r:id="rId14"/>
    <p:sldId id="288" r:id="rId15"/>
    <p:sldId id="281" r:id="rId16"/>
    <p:sldId id="282" r:id="rId17"/>
    <p:sldId id="291" r:id="rId18"/>
    <p:sldId id="274" r:id="rId19"/>
    <p:sldId id="271" r:id="rId20"/>
    <p:sldId id="272" r:id="rId21"/>
    <p:sldId id="273" r:id="rId22"/>
  </p:sldIdLst>
  <p:sldSz cx="12188825" cy="6858000"/>
  <p:notesSz cx="6858000" cy="9144000"/>
  <p:defaultTextStyle>
    <a:defPPr rtl="0">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8" pos="3839">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706" autoAdjust="0"/>
  </p:normalViewPr>
  <p:slideViewPr>
    <p:cSldViewPr showGuides="1">
      <p:cViewPr varScale="1">
        <p:scale>
          <a:sx n="67" d="100"/>
          <a:sy n="67" d="100"/>
        </p:scale>
        <p:origin x="644" y="60"/>
      </p:cViewPr>
      <p:guideLst>
        <p:guide orient="horz" pos="2160"/>
        <p:guide pos="3839"/>
      </p:guideLst>
    </p:cSldViewPr>
  </p:slideViewPr>
  <p:notesTextViewPr>
    <p:cViewPr>
      <p:scale>
        <a:sx n="1" d="1"/>
        <a:sy n="1" d="1"/>
      </p:scale>
      <p:origin x="0" y="0"/>
    </p:cViewPr>
  </p:notesTextViewPr>
  <p:notesViewPr>
    <p:cSldViewPr showGuides="1">
      <p:cViewPr varScale="1">
        <p:scale>
          <a:sx n="46" d="100"/>
          <a:sy n="46" d="100"/>
        </p:scale>
        <p:origin x="660" y="4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ES" dirty="0"/>
          </a:p>
        </p:txBody>
      </p:sp>
      <p:sp>
        <p:nvSpPr>
          <p:cNvPr id="3" name="Marcador de fech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CC91A5D5-FFF8-46DF-9C0E-0D4F23F47441}" type="datetime1">
              <a:rPr lang="es-ES" smtClean="0"/>
              <a:t>09/06/2019</a:t>
            </a:fld>
            <a:endParaRPr lang="es-ES" dirty="0"/>
          </a:p>
        </p:txBody>
      </p:sp>
      <p:sp>
        <p:nvSpPr>
          <p:cNvPr id="4" name="Marcador de pie de página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ES" dirty="0"/>
          </a:p>
        </p:txBody>
      </p:sp>
      <p:sp>
        <p:nvSpPr>
          <p:cNvPr id="5" name="Marcador de número de diapositiva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CA4CBEF8-5CDE-472B-839B-B8BB0C881006}" type="slidenum">
              <a:rPr lang="es-ES"/>
              <a:t>‹Nº›</a:t>
            </a:fld>
            <a:endParaRPr lang="es-ES" dirty="0"/>
          </a:p>
        </p:txBody>
      </p:sp>
    </p:spTree>
    <p:extLst>
      <p:ext uri="{BB962C8B-B14F-4D97-AF65-F5344CB8AC3E}">
        <p14:creationId xmlns:p14="http://schemas.microsoft.com/office/powerpoint/2010/main" val="426328929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rtl="0"/>
            <a:endParaRPr lang="es-ES" noProof="0" dirty="0"/>
          </a:p>
        </p:txBody>
      </p:sp>
      <p:sp>
        <p:nvSpPr>
          <p:cNvPr id="3" name="Marcador de fech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rtl="0"/>
            <a:fld id="{C2F57AFA-577C-4932-92E9-D908A67F120F}" type="datetime1">
              <a:rPr lang="es-ES" noProof="0" smtClean="0"/>
              <a:t>09/06/2019</a:t>
            </a:fld>
            <a:endParaRPr lang="es-ES" noProof="0" dirty="0"/>
          </a:p>
        </p:txBody>
      </p:sp>
      <p:sp>
        <p:nvSpPr>
          <p:cNvPr id="4" name="Marcador de imagen de diapositiva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pPr rtl="0"/>
            <a:endParaRPr lang="es-ES" noProof="0" dirty="0"/>
          </a:p>
        </p:txBody>
      </p:sp>
      <p:sp>
        <p:nvSpPr>
          <p:cNvPr id="5" name="Marcador de nota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rtl="0"/>
            <a:r>
              <a:rPr lang="es-ES" noProof="0" dirty="0"/>
              <a:t>Haga clic para modificar los estilos de texto del patrón</a:t>
            </a:r>
          </a:p>
          <a:p>
            <a:pPr lvl="1" rtl="0"/>
            <a:r>
              <a:rPr lang="es-ES" noProof="0" dirty="0"/>
              <a:t>Segundo nivel</a:t>
            </a:r>
          </a:p>
          <a:p>
            <a:pPr lvl="2" rtl="0"/>
            <a:r>
              <a:rPr lang="es-ES" noProof="0" dirty="0"/>
              <a:t>Tercer nivel</a:t>
            </a:r>
          </a:p>
          <a:p>
            <a:pPr lvl="3" rtl="0"/>
            <a:r>
              <a:rPr lang="es-ES" noProof="0" dirty="0"/>
              <a:t>Cuarto nivel</a:t>
            </a:r>
          </a:p>
          <a:p>
            <a:pPr lvl="4" rtl="0"/>
            <a:r>
              <a:rPr lang="es-ES" noProof="0" dirty="0"/>
              <a:t>Quinto nivel</a:t>
            </a:r>
          </a:p>
        </p:txBody>
      </p:sp>
      <p:sp>
        <p:nvSpPr>
          <p:cNvPr id="6" name="Marcador de pie de página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rtl="0"/>
            <a:endParaRPr lang="es-ES" noProof="0" dirty="0"/>
          </a:p>
        </p:txBody>
      </p:sp>
      <p:sp>
        <p:nvSpPr>
          <p:cNvPr id="7" name="Marcador de número de diapositiva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Pr rtl="0"/>
            <a:fld id="{6BB98AFB-CB0D-4DFE-87B9-B4B0D0DE73CD}" type="slidenum">
              <a:rPr lang="es-ES" noProof="0"/>
              <a:t>‹Nº›</a:t>
            </a:fld>
            <a:endParaRPr lang="es-ES" noProof="0" dirty="0"/>
          </a:p>
        </p:txBody>
      </p:sp>
    </p:spTree>
    <p:extLst>
      <p:ext uri="{BB962C8B-B14F-4D97-AF65-F5344CB8AC3E}">
        <p14:creationId xmlns:p14="http://schemas.microsoft.com/office/powerpoint/2010/main" val="2512805817"/>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rtl="0"/>
            <a:fld id="{6BB98AFB-CB0D-4DFE-87B9-B4B0D0DE73CD}" type="slidenum">
              <a:rPr lang="es-ES" smtClean="0"/>
              <a:t>1</a:t>
            </a:fld>
            <a:endParaRPr lang="es-ES" dirty="0"/>
          </a:p>
        </p:txBody>
      </p:sp>
    </p:spTree>
    <p:extLst>
      <p:ext uri="{BB962C8B-B14F-4D97-AF65-F5344CB8AC3E}">
        <p14:creationId xmlns:p14="http://schemas.microsoft.com/office/powerpoint/2010/main" val="37510086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rtl="0"/>
            <a:fld id="{6BB98AFB-CB0D-4DFE-87B9-B4B0D0DE73CD}" type="slidenum">
              <a:rPr lang="es-ES" smtClean="0"/>
              <a:t>10</a:t>
            </a:fld>
            <a:endParaRPr lang="es-ES" dirty="0"/>
          </a:p>
        </p:txBody>
      </p:sp>
    </p:spTree>
    <p:extLst>
      <p:ext uri="{BB962C8B-B14F-4D97-AF65-F5344CB8AC3E}">
        <p14:creationId xmlns:p14="http://schemas.microsoft.com/office/powerpoint/2010/main" val="38152976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rtl="0"/>
            <a:fld id="{6BB98AFB-CB0D-4DFE-87B9-B4B0D0DE73CD}" type="slidenum">
              <a:rPr lang="es-ES" smtClean="0"/>
              <a:t>11</a:t>
            </a:fld>
            <a:endParaRPr lang="es-ES" dirty="0"/>
          </a:p>
        </p:txBody>
      </p:sp>
    </p:spTree>
    <p:extLst>
      <p:ext uri="{BB962C8B-B14F-4D97-AF65-F5344CB8AC3E}">
        <p14:creationId xmlns:p14="http://schemas.microsoft.com/office/powerpoint/2010/main" val="25621305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rtl="0"/>
            <a:fld id="{6BB98AFB-CB0D-4DFE-87B9-B4B0D0DE73CD}" type="slidenum">
              <a:rPr lang="es-ES" smtClean="0"/>
              <a:t>12</a:t>
            </a:fld>
            <a:endParaRPr lang="es-ES" dirty="0"/>
          </a:p>
        </p:txBody>
      </p:sp>
    </p:spTree>
    <p:extLst>
      <p:ext uri="{BB962C8B-B14F-4D97-AF65-F5344CB8AC3E}">
        <p14:creationId xmlns:p14="http://schemas.microsoft.com/office/powerpoint/2010/main" val="42502277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rtl="0"/>
            <a:fld id="{6BB98AFB-CB0D-4DFE-87B9-B4B0D0DE73CD}" type="slidenum">
              <a:rPr lang="es-ES" smtClean="0"/>
              <a:t>13</a:t>
            </a:fld>
            <a:endParaRPr lang="es-ES" dirty="0"/>
          </a:p>
        </p:txBody>
      </p:sp>
    </p:spTree>
    <p:extLst>
      <p:ext uri="{BB962C8B-B14F-4D97-AF65-F5344CB8AC3E}">
        <p14:creationId xmlns:p14="http://schemas.microsoft.com/office/powerpoint/2010/main" val="42941207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rtl="0"/>
            <a:fld id="{6BB98AFB-CB0D-4DFE-87B9-B4B0D0DE73CD}" type="slidenum">
              <a:rPr lang="es-ES" smtClean="0"/>
              <a:t>15</a:t>
            </a:fld>
            <a:endParaRPr lang="es-ES" dirty="0"/>
          </a:p>
        </p:txBody>
      </p:sp>
    </p:spTree>
    <p:extLst>
      <p:ext uri="{BB962C8B-B14F-4D97-AF65-F5344CB8AC3E}">
        <p14:creationId xmlns:p14="http://schemas.microsoft.com/office/powerpoint/2010/main" val="171695826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rtl="0"/>
            <a:fld id="{6BB98AFB-CB0D-4DFE-87B9-B4B0D0DE73CD}" type="slidenum">
              <a:rPr lang="es-ES" smtClean="0"/>
              <a:t>16</a:t>
            </a:fld>
            <a:endParaRPr lang="es-ES" dirty="0"/>
          </a:p>
        </p:txBody>
      </p:sp>
    </p:spTree>
    <p:extLst>
      <p:ext uri="{BB962C8B-B14F-4D97-AF65-F5344CB8AC3E}">
        <p14:creationId xmlns:p14="http://schemas.microsoft.com/office/powerpoint/2010/main" val="4115088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rtl="0"/>
            <a:fld id="{6BB98AFB-CB0D-4DFE-87B9-B4B0D0DE73CD}" type="slidenum">
              <a:rPr lang="es-ES" smtClean="0"/>
              <a:t>17</a:t>
            </a:fld>
            <a:endParaRPr lang="es-ES" dirty="0"/>
          </a:p>
        </p:txBody>
      </p:sp>
    </p:spTree>
    <p:extLst>
      <p:ext uri="{BB962C8B-B14F-4D97-AF65-F5344CB8AC3E}">
        <p14:creationId xmlns:p14="http://schemas.microsoft.com/office/powerpoint/2010/main" val="198209729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rtl="0"/>
            <a:fld id="{6BB98AFB-CB0D-4DFE-87B9-B4B0D0DE73CD}" type="slidenum">
              <a:rPr lang="es-ES" smtClean="0"/>
              <a:t>18</a:t>
            </a:fld>
            <a:endParaRPr lang="es-ES" dirty="0"/>
          </a:p>
        </p:txBody>
      </p:sp>
    </p:spTree>
    <p:extLst>
      <p:ext uri="{BB962C8B-B14F-4D97-AF65-F5344CB8AC3E}">
        <p14:creationId xmlns:p14="http://schemas.microsoft.com/office/powerpoint/2010/main" val="2533947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rtl="0"/>
            <a:fld id="{6BB98AFB-CB0D-4DFE-87B9-B4B0D0DE73CD}" type="slidenum">
              <a:rPr lang="es-ES" smtClean="0"/>
              <a:t>2</a:t>
            </a:fld>
            <a:endParaRPr lang="es-ES" dirty="0"/>
          </a:p>
        </p:txBody>
      </p:sp>
    </p:spTree>
    <p:extLst>
      <p:ext uri="{BB962C8B-B14F-4D97-AF65-F5344CB8AC3E}">
        <p14:creationId xmlns:p14="http://schemas.microsoft.com/office/powerpoint/2010/main" val="27444935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rtl="0"/>
            <a:fld id="{6BB98AFB-CB0D-4DFE-87B9-B4B0D0DE73CD}" type="slidenum">
              <a:rPr lang="es-ES" smtClean="0"/>
              <a:t>3</a:t>
            </a:fld>
            <a:endParaRPr lang="es-ES" dirty="0"/>
          </a:p>
        </p:txBody>
      </p:sp>
    </p:spTree>
    <p:extLst>
      <p:ext uri="{BB962C8B-B14F-4D97-AF65-F5344CB8AC3E}">
        <p14:creationId xmlns:p14="http://schemas.microsoft.com/office/powerpoint/2010/main" val="27586850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rtl="0"/>
            <a:fld id="{6BB98AFB-CB0D-4DFE-87B9-B4B0D0DE73CD}" type="slidenum">
              <a:rPr lang="es-ES" smtClean="0"/>
              <a:t>4</a:t>
            </a:fld>
            <a:endParaRPr lang="es-ES" dirty="0"/>
          </a:p>
        </p:txBody>
      </p:sp>
    </p:spTree>
    <p:extLst>
      <p:ext uri="{BB962C8B-B14F-4D97-AF65-F5344CB8AC3E}">
        <p14:creationId xmlns:p14="http://schemas.microsoft.com/office/powerpoint/2010/main" val="19619473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rtl="0"/>
            <a:fld id="{6BB98AFB-CB0D-4DFE-87B9-B4B0D0DE73CD}" type="slidenum">
              <a:rPr lang="es-ES" smtClean="0"/>
              <a:t>5</a:t>
            </a:fld>
            <a:endParaRPr lang="es-ES" dirty="0"/>
          </a:p>
        </p:txBody>
      </p:sp>
    </p:spTree>
    <p:extLst>
      <p:ext uri="{BB962C8B-B14F-4D97-AF65-F5344CB8AC3E}">
        <p14:creationId xmlns:p14="http://schemas.microsoft.com/office/powerpoint/2010/main" val="39382229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rtl="0"/>
            <a:fld id="{6BB98AFB-CB0D-4DFE-87B9-B4B0D0DE73CD}" type="slidenum">
              <a:rPr lang="es-ES" smtClean="0"/>
              <a:t>6</a:t>
            </a:fld>
            <a:endParaRPr lang="es-ES" dirty="0"/>
          </a:p>
        </p:txBody>
      </p:sp>
    </p:spTree>
    <p:extLst>
      <p:ext uri="{BB962C8B-B14F-4D97-AF65-F5344CB8AC3E}">
        <p14:creationId xmlns:p14="http://schemas.microsoft.com/office/powerpoint/2010/main" val="15356001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rtl="0"/>
            <a:fld id="{6BB98AFB-CB0D-4DFE-87B9-B4B0D0DE73CD}" type="slidenum">
              <a:rPr lang="es-ES" smtClean="0"/>
              <a:t>7</a:t>
            </a:fld>
            <a:endParaRPr lang="es-ES" dirty="0"/>
          </a:p>
        </p:txBody>
      </p:sp>
    </p:spTree>
    <p:extLst>
      <p:ext uri="{BB962C8B-B14F-4D97-AF65-F5344CB8AC3E}">
        <p14:creationId xmlns:p14="http://schemas.microsoft.com/office/powerpoint/2010/main" val="18585401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rtl="0"/>
            <a:fld id="{6BB98AFB-CB0D-4DFE-87B9-B4B0D0DE73CD}" type="slidenum">
              <a:rPr lang="es-ES" smtClean="0"/>
              <a:t>8</a:t>
            </a:fld>
            <a:endParaRPr lang="es-ES" dirty="0"/>
          </a:p>
        </p:txBody>
      </p:sp>
    </p:spTree>
    <p:extLst>
      <p:ext uri="{BB962C8B-B14F-4D97-AF65-F5344CB8AC3E}">
        <p14:creationId xmlns:p14="http://schemas.microsoft.com/office/powerpoint/2010/main" val="8090360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rtl="0"/>
            <a:fld id="{6BB98AFB-CB0D-4DFE-87B9-B4B0D0DE73CD}" type="slidenum">
              <a:rPr lang="es-ES" smtClean="0"/>
              <a:t>9</a:t>
            </a:fld>
            <a:endParaRPr lang="es-ES" dirty="0"/>
          </a:p>
        </p:txBody>
      </p:sp>
    </p:spTree>
    <p:extLst>
      <p:ext uri="{BB962C8B-B14F-4D97-AF65-F5344CB8AC3E}">
        <p14:creationId xmlns:p14="http://schemas.microsoft.com/office/powerpoint/2010/main" val="361098292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ctrTitle"/>
          </p:nvPr>
        </p:nvSpPr>
        <p:spPr>
          <a:xfrm>
            <a:off x="1065214" y="533400"/>
            <a:ext cx="5029200" cy="2514601"/>
          </a:xfrm>
        </p:spPr>
        <p:txBody>
          <a:bodyPr rtlCol="0">
            <a:normAutofit/>
          </a:bodyPr>
          <a:lstStyle>
            <a:lvl1pPr>
              <a:lnSpc>
                <a:spcPct val="80000"/>
              </a:lnSpc>
              <a:defRPr sz="5400"/>
            </a:lvl1pPr>
          </a:lstStyle>
          <a:p>
            <a:pPr rtl="0"/>
            <a:r>
              <a:rPr lang="es-ES" noProof="0"/>
              <a:t>Haga clic para modificar el estilo de título del patrón</a:t>
            </a:r>
            <a:endParaRPr lang="es-ES" noProof="0" dirty="0"/>
          </a:p>
        </p:txBody>
      </p:sp>
      <p:sp>
        <p:nvSpPr>
          <p:cNvPr id="3" name="Subtítulo 2"/>
          <p:cNvSpPr>
            <a:spLocks noGrp="1"/>
          </p:cNvSpPr>
          <p:nvPr>
            <p:ph type="subTitle" idx="1"/>
          </p:nvPr>
        </p:nvSpPr>
        <p:spPr>
          <a:xfrm>
            <a:off x="1065212" y="3403600"/>
            <a:ext cx="5029201" cy="1397000"/>
          </a:xfrm>
        </p:spPr>
        <p:txBody>
          <a:bodyPr rtlCol="0">
            <a:normAutofit/>
          </a:bodyPr>
          <a:lstStyle>
            <a:lvl1pPr marL="0" indent="0" algn="l">
              <a:spcBef>
                <a:spcPts val="600"/>
              </a:spcBef>
              <a:buNone/>
              <a:defRPr sz="2400">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es-ES" noProof="0"/>
              <a:t>Haga clic para modificar el estilo de subtítulo del patrón</a:t>
            </a:r>
            <a:endParaRPr lang="es-ES" noProof="0" dirty="0"/>
          </a:p>
        </p:txBody>
      </p:sp>
      <p:sp>
        <p:nvSpPr>
          <p:cNvPr id="5" name="Marcador de pie de página 4"/>
          <p:cNvSpPr>
            <a:spLocks noGrp="1"/>
          </p:cNvSpPr>
          <p:nvPr>
            <p:ph type="ftr" sz="quarter" idx="11"/>
          </p:nvPr>
        </p:nvSpPr>
        <p:spPr/>
        <p:txBody>
          <a:bodyPr rtlCol="0"/>
          <a:lstStyle/>
          <a:p>
            <a:pPr rtl="0"/>
            <a:r>
              <a:rPr lang="es-ES" noProof="0" dirty="0"/>
              <a:t>Agregar un pie de página</a:t>
            </a:r>
          </a:p>
        </p:txBody>
      </p:sp>
      <p:sp>
        <p:nvSpPr>
          <p:cNvPr id="4" name="Marcador de fecha 3"/>
          <p:cNvSpPr>
            <a:spLocks noGrp="1"/>
          </p:cNvSpPr>
          <p:nvPr>
            <p:ph type="dt" sz="half" idx="10"/>
          </p:nvPr>
        </p:nvSpPr>
        <p:spPr/>
        <p:txBody>
          <a:bodyPr rtlCol="0"/>
          <a:lstStyle/>
          <a:p>
            <a:pPr rtl="0"/>
            <a:fld id="{45F0BD41-664D-4ABB-BED5-60658B66DD7C}" type="datetime1">
              <a:rPr lang="es-ES" noProof="0" smtClean="0"/>
              <a:t>09/06/2019</a:t>
            </a:fld>
            <a:endParaRPr lang="es-ES" noProof="0" dirty="0"/>
          </a:p>
        </p:txBody>
      </p:sp>
      <p:sp>
        <p:nvSpPr>
          <p:cNvPr id="6" name="Marcador de número de diapositiva 5"/>
          <p:cNvSpPr>
            <a:spLocks noGrp="1"/>
          </p:cNvSpPr>
          <p:nvPr>
            <p:ph type="sldNum" sz="quarter" idx="12"/>
          </p:nvPr>
        </p:nvSpPr>
        <p:spPr/>
        <p:txBody>
          <a:bodyPr rtlCol="0"/>
          <a:lstStyle/>
          <a:p>
            <a:pPr rtl="0"/>
            <a:fld id="{AAEAE4A8-A6E5-453E-B946-FB774B73F48C}" type="slidenum">
              <a:rPr lang="es-ES" noProof="0"/>
              <a:t>‹Nº›</a:t>
            </a:fld>
            <a:endParaRPr lang="es-ES" noProof="0" dirty="0"/>
          </a:p>
        </p:txBody>
      </p:sp>
    </p:spTree>
    <p:extLst>
      <p:ext uri="{BB962C8B-B14F-4D97-AF65-F5344CB8AC3E}">
        <p14:creationId xmlns:p14="http://schemas.microsoft.com/office/powerpoint/2010/main" val="6647520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a:t>Haga clic para modificar el estilo de título del patrón</a:t>
            </a:r>
            <a:endParaRPr lang="es-ES" noProof="0" dirty="0"/>
          </a:p>
        </p:txBody>
      </p:sp>
      <p:sp>
        <p:nvSpPr>
          <p:cNvPr id="3" name="Marcador de texto vertical 2"/>
          <p:cNvSpPr>
            <a:spLocks noGrp="1"/>
          </p:cNvSpPr>
          <p:nvPr>
            <p:ph type="body" orient="vert" idx="1"/>
          </p:nvPr>
        </p:nvSpPr>
        <p:spPr/>
        <p:txBody>
          <a:bodyPr vert="eaVert"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5" name="Marcador de pie de página 4"/>
          <p:cNvSpPr>
            <a:spLocks noGrp="1"/>
          </p:cNvSpPr>
          <p:nvPr>
            <p:ph type="ftr" sz="quarter" idx="11"/>
          </p:nvPr>
        </p:nvSpPr>
        <p:spPr/>
        <p:txBody>
          <a:bodyPr rtlCol="0"/>
          <a:lstStyle/>
          <a:p>
            <a:pPr rtl="0"/>
            <a:r>
              <a:rPr lang="es-ES" noProof="0" dirty="0"/>
              <a:t>Agregar un pie de página</a:t>
            </a:r>
          </a:p>
        </p:txBody>
      </p:sp>
      <p:sp>
        <p:nvSpPr>
          <p:cNvPr id="4" name="Marcador de fecha 3"/>
          <p:cNvSpPr>
            <a:spLocks noGrp="1"/>
          </p:cNvSpPr>
          <p:nvPr>
            <p:ph type="dt" sz="half" idx="10"/>
          </p:nvPr>
        </p:nvSpPr>
        <p:spPr/>
        <p:txBody>
          <a:bodyPr rtlCol="0"/>
          <a:lstStyle/>
          <a:p>
            <a:pPr rtl="0"/>
            <a:fld id="{7079A989-1972-408F-82FF-A58E53892B77}" type="datetime1">
              <a:rPr lang="es-ES" noProof="0" smtClean="0"/>
              <a:t>09/06/2019</a:t>
            </a:fld>
            <a:endParaRPr lang="es-ES" noProof="0" dirty="0"/>
          </a:p>
        </p:txBody>
      </p:sp>
      <p:sp>
        <p:nvSpPr>
          <p:cNvPr id="6" name="Marcador de número de diapositiva 5"/>
          <p:cNvSpPr>
            <a:spLocks noGrp="1"/>
          </p:cNvSpPr>
          <p:nvPr>
            <p:ph type="sldNum" sz="quarter" idx="12"/>
          </p:nvPr>
        </p:nvSpPr>
        <p:spPr/>
        <p:txBody>
          <a:bodyPr rtlCol="0"/>
          <a:lstStyle/>
          <a:p>
            <a:pPr rtl="0"/>
            <a:fld id="{AAEAE4A8-A6E5-453E-B946-FB774B73F48C}" type="slidenum">
              <a:rPr lang="es-ES" noProof="0"/>
              <a:t>‹Nº›</a:t>
            </a:fld>
            <a:endParaRPr lang="es-ES" noProof="0" dirty="0"/>
          </a:p>
        </p:txBody>
      </p:sp>
    </p:spTree>
    <p:extLst>
      <p:ext uri="{BB962C8B-B14F-4D97-AF65-F5344CB8AC3E}">
        <p14:creationId xmlns:p14="http://schemas.microsoft.com/office/powerpoint/2010/main" val="26680935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61412" y="533400"/>
            <a:ext cx="2362201" cy="5486400"/>
          </a:xfrm>
        </p:spPr>
        <p:txBody>
          <a:bodyPr vert="eaVert" rtlCol="0"/>
          <a:lstStyle/>
          <a:p>
            <a:pPr rtl="0"/>
            <a:r>
              <a:rPr lang="es-ES" noProof="0"/>
              <a:t>Haga clic para modificar el estilo de título del patrón</a:t>
            </a:r>
            <a:endParaRPr lang="es-ES" noProof="0" dirty="0"/>
          </a:p>
        </p:txBody>
      </p:sp>
      <p:sp>
        <p:nvSpPr>
          <p:cNvPr id="3" name="Marcador de texto vertical 2"/>
          <p:cNvSpPr>
            <a:spLocks noGrp="1"/>
          </p:cNvSpPr>
          <p:nvPr>
            <p:ph type="body" orient="vert" idx="1"/>
          </p:nvPr>
        </p:nvSpPr>
        <p:spPr>
          <a:xfrm>
            <a:off x="1065213" y="533400"/>
            <a:ext cx="7467599" cy="5486400"/>
          </a:xfrm>
        </p:spPr>
        <p:txBody>
          <a:bodyPr vert="eaVert"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5" name="Marcador de pie de página 4"/>
          <p:cNvSpPr>
            <a:spLocks noGrp="1"/>
          </p:cNvSpPr>
          <p:nvPr>
            <p:ph type="ftr" sz="quarter" idx="11"/>
          </p:nvPr>
        </p:nvSpPr>
        <p:spPr/>
        <p:txBody>
          <a:bodyPr rtlCol="0"/>
          <a:lstStyle/>
          <a:p>
            <a:pPr rtl="0"/>
            <a:r>
              <a:rPr lang="es-ES" noProof="0" dirty="0"/>
              <a:t>Agregar un pie de página</a:t>
            </a:r>
          </a:p>
        </p:txBody>
      </p:sp>
      <p:sp>
        <p:nvSpPr>
          <p:cNvPr id="4" name="Marcador de fecha 3"/>
          <p:cNvSpPr>
            <a:spLocks noGrp="1"/>
          </p:cNvSpPr>
          <p:nvPr>
            <p:ph type="dt" sz="half" idx="10"/>
          </p:nvPr>
        </p:nvSpPr>
        <p:spPr/>
        <p:txBody>
          <a:bodyPr rtlCol="0"/>
          <a:lstStyle/>
          <a:p>
            <a:pPr rtl="0"/>
            <a:fld id="{DECD3A61-A9C3-4CD9-B800-BFDBF3EEB1B4}" type="datetime1">
              <a:rPr lang="es-ES" noProof="0" smtClean="0"/>
              <a:t>09/06/2019</a:t>
            </a:fld>
            <a:endParaRPr lang="es-ES" noProof="0" dirty="0"/>
          </a:p>
        </p:txBody>
      </p:sp>
      <p:sp>
        <p:nvSpPr>
          <p:cNvPr id="6" name="Marcador de número de diapositiva 5"/>
          <p:cNvSpPr>
            <a:spLocks noGrp="1"/>
          </p:cNvSpPr>
          <p:nvPr>
            <p:ph type="sldNum" sz="quarter" idx="12"/>
          </p:nvPr>
        </p:nvSpPr>
        <p:spPr/>
        <p:txBody>
          <a:bodyPr rtlCol="0"/>
          <a:lstStyle/>
          <a:p>
            <a:pPr rtl="0"/>
            <a:fld id="{AAEAE4A8-A6E5-453E-B946-FB774B73F48C}" type="slidenum">
              <a:rPr lang="es-ES" noProof="0"/>
              <a:t>‹Nº›</a:t>
            </a:fld>
            <a:endParaRPr lang="es-ES" noProof="0" dirty="0"/>
          </a:p>
        </p:txBody>
      </p:sp>
    </p:spTree>
    <p:extLst>
      <p:ext uri="{BB962C8B-B14F-4D97-AF65-F5344CB8AC3E}">
        <p14:creationId xmlns:p14="http://schemas.microsoft.com/office/powerpoint/2010/main" val="1882449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contenid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a:t>Haga clic para modificar el estilo de título del patrón</a:t>
            </a:r>
            <a:endParaRPr lang="es-ES" noProof="0" dirty="0"/>
          </a:p>
        </p:txBody>
      </p:sp>
      <p:sp>
        <p:nvSpPr>
          <p:cNvPr id="3" name="Marcador de contenido 2"/>
          <p:cNvSpPr>
            <a:spLocks noGrp="1"/>
          </p:cNvSpPr>
          <p:nvPr>
            <p:ph idx="1"/>
          </p:nvPr>
        </p:nvSpPr>
        <p:spPr/>
        <p:txBody>
          <a:bodyPr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5" name="Marcador de pie de página 4"/>
          <p:cNvSpPr>
            <a:spLocks noGrp="1"/>
          </p:cNvSpPr>
          <p:nvPr>
            <p:ph type="ftr" sz="quarter" idx="11"/>
          </p:nvPr>
        </p:nvSpPr>
        <p:spPr/>
        <p:txBody>
          <a:bodyPr rtlCol="0"/>
          <a:lstStyle/>
          <a:p>
            <a:pPr rtl="0"/>
            <a:r>
              <a:rPr lang="es-ES" noProof="0" dirty="0"/>
              <a:t>Agregar un pie de página</a:t>
            </a:r>
          </a:p>
        </p:txBody>
      </p:sp>
      <p:sp>
        <p:nvSpPr>
          <p:cNvPr id="4" name="Marcador de fecha 3"/>
          <p:cNvSpPr>
            <a:spLocks noGrp="1"/>
          </p:cNvSpPr>
          <p:nvPr>
            <p:ph type="dt" sz="half" idx="10"/>
          </p:nvPr>
        </p:nvSpPr>
        <p:spPr/>
        <p:txBody>
          <a:bodyPr rtlCol="0"/>
          <a:lstStyle/>
          <a:p>
            <a:pPr rtl="0"/>
            <a:fld id="{5CAFB294-75A7-4B00-B220-CD65C2131025}" type="datetime1">
              <a:rPr lang="es-ES" noProof="0" smtClean="0"/>
              <a:t>09/06/2019</a:t>
            </a:fld>
            <a:endParaRPr lang="es-ES" noProof="0" dirty="0"/>
          </a:p>
        </p:txBody>
      </p:sp>
      <p:sp>
        <p:nvSpPr>
          <p:cNvPr id="6" name="Marcador de número de diapositiva 5"/>
          <p:cNvSpPr>
            <a:spLocks noGrp="1"/>
          </p:cNvSpPr>
          <p:nvPr>
            <p:ph type="sldNum" sz="quarter" idx="12"/>
          </p:nvPr>
        </p:nvSpPr>
        <p:spPr/>
        <p:txBody>
          <a:bodyPr rtlCol="0"/>
          <a:lstStyle/>
          <a:p>
            <a:pPr rtl="0"/>
            <a:fld id="{AAEAE4A8-A6E5-453E-B946-FB774B73F48C}" type="slidenum">
              <a:rPr lang="es-ES" noProof="0"/>
              <a:t>‹Nº›</a:t>
            </a:fld>
            <a:endParaRPr lang="es-ES" noProof="0" dirty="0"/>
          </a:p>
        </p:txBody>
      </p:sp>
    </p:spTree>
    <p:extLst>
      <p:ext uri="{BB962C8B-B14F-4D97-AF65-F5344CB8AC3E}">
        <p14:creationId xmlns:p14="http://schemas.microsoft.com/office/powerpoint/2010/main" val="24291533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1065214" y="533400"/>
            <a:ext cx="8686800" cy="2286000"/>
          </a:xfrm>
        </p:spPr>
        <p:txBody>
          <a:bodyPr rtlCol="0" anchor="b">
            <a:normAutofit/>
          </a:bodyPr>
          <a:lstStyle>
            <a:lvl1pPr algn="l">
              <a:defRPr sz="5400" b="1" cap="none" baseline="0"/>
            </a:lvl1pPr>
          </a:lstStyle>
          <a:p>
            <a:pPr rtl="0"/>
            <a:r>
              <a:rPr lang="es-ES" noProof="0"/>
              <a:t>Haga clic para modificar el estilo de título del patrón</a:t>
            </a:r>
            <a:endParaRPr lang="es-ES" noProof="0" dirty="0"/>
          </a:p>
        </p:txBody>
      </p:sp>
      <p:sp>
        <p:nvSpPr>
          <p:cNvPr id="3" name="Marcador de texto 2"/>
          <p:cNvSpPr>
            <a:spLocks noGrp="1"/>
          </p:cNvSpPr>
          <p:nvPr>
            <p:ph type="body" idx="1"/>
          </p:nvPr>
        </p:nvSpPr>
        <p:spPr>
          <a:xfrm>
            <a:off x="1065214" y="3124200"/>
            <a:ext cx="8686800" cy="1371600"/>
          </a:xfrm>
        </p:spPr>
        <p:txBody>
          <a:bodyPr rtlCol="0" anchor="t">
            <a:normAutofit/>
          </a:bodyPr>
          <a:lstStyle>
            <a:lvl1pPr marL="0" indent="0">
              <a:spcBef>
                <a:spcPts val="600"/>
              </a:spcBef>
              <a:buNone/>
              <a:defRPr sz="24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es-ES" noProof="0"/>
              <a:t>Haga clic para modificar los estilos de texto del patrón</a:t>
            </a:r>
          </a:p>
        </p:txBody>
      </p:sp>
      <p:sp>
        <p:nvSpPr>
          <p:cNvPr id="5" name="Marcador de pie de página 4"/>
          <p:cNvSpPr>
            <a:spLocks noGrp="1"/>
          </p:cNvSpPr>
          <p:nvPr>
            <p:ph type="ftr" sz="quarter" idx="11"/>
          </p:nvPr>
        </p:nvSpPr>
        <p:spPr/>
        <p:txBody>
          <a:bodyPr rtlCol="0"/>
          <a:lstStyle/>
          <a:p>
            <a:pPr rtl="0"/>
            <a:r>
              <a:rPr lang="es-ES" noProof="0" dirty="0"/>
              <a:t>Agregar un pie de página</a:t>
            </a:r>
          </a:p>
        </p:txBody>
      </p:sp>
      <p:sp>
        <p:nvSpPr>
          <p:cNvPr id="4" name="Marcador de fecha 3"/>
          <p:cNvSpPr>
            <a:spLocks noGrp="1"/>
          </p:cNvSpPr>
          <p:nvPr>
            <p:ph type="dt" sz="half" idx="10"/>
          </p:nvPr>
        </p:nvSpPr>
        <p:spPr/>
        <p:txBody>
          <a:bodyPr rtlCol="0"/>
          <a:lstStyle/>
          <a:p>
            <a:pPr rtl="0"/>
            <a:fld id="{66EC0E9D-6882-4573-BA34-049B7160C60E}" type="datetime1">
              <a:rPr lang="es-ES" noProof="0" smtClean="0"/>
              <a:t>09/06/2019</a:t>
            </a:fld>
            <a:endParaRPr lang="es-ES" noProof="0" dirty="0"/>
          </a:p>
        </p:txBody>
      </p:sp>
      <p:sp>
        <p:nvSpPr>
          <p:cNvPr id="6" name="Marcador de número de diapositiva 5"/>
          <p:cNvSpPr>
            <a:spLocks noGrp="1"/>
          </p:cNvSpPr>
          <p:nvPr>
            <p:ph type="sldNum" sz="quarter" idx="12"/>
          </p:nvPr>
        </p:nvSpPr>
        <p:spPr/>
        <p:txBody>
          <a:bodyPr rtlCol="0"/>
          <a:lstStyle/>
          <a:p>
            <a:pPr rtl="0"/>
            <a:fld id="{AAEAE4A8-A6E5-453E-B946-FB774B73F48C}" type="slidenum">
              <a:rPr lang="es-ES" noProof="0"/>
              <a:t>‹Nº›</a:t>
            </a:fld>
            <a:endParaRPr lang="es-ES" noProof="0" dirty="0"/>
          </a:p>
        </p:txBody>
      </p:sp>
    </p:spTree>
    <p:extLst>
      <p:ext uri="{BB962C8B-B14F-4D97-AF65-F5344CB8AC3E}">
        <p14:creationId xmlns:p14="http://schemas.microsoft.com/office/powerpoint/2010/main" val="37013312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a:t>Haga clic para modificar el estilo de título del patrón</a:t>
            </a:r>
            <a:endParaRPr lang="es-ES" noProof="0" dirty="0"/>
          </a:p>
        </p:txBody>
      </p:sp>
      <p:sp>
        <p:nvSpPr>
          <p:cNvPr id="3" name="Marcador de contenido 2"/>
          <p:cNvSpPr>
            <a:spLocks noGrp="1"/>
          </p:cNvSpPr>
          <p:nvPr>
            <p:ph sz="half" idx="1"/>
          </p:nvPr>
        </p:nvSpPr>
        <p:spPr>
          <a:xfrm>
            <a:off x="1065212" y="1828800"/>
            <a:ext cx="4251960" cy="4191000"/>
          </a:xfrm>
        </p:spPr>
        <p:txBody>
          <a:bodyPr rtlCol="0">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4" name="Marcador de contenido 3"/>
          <p:cNvSpPr>
            <a:spLocks noGrp="1"/>
          </p:cNvSpPr>
          <p:nvPr>
            <p:ph sz="half" idx="2"/>
          </p:nvPr>
        </p:nvSpPr>
        <p:spPr>
          <a:xfrm>
            <a:off x="5464598" y="1828800"/>
            <a:ext cx="4251960" cy="4191000"/>
          </a:xfrm>
        </p:spPr>
        <p:txBody>
          <a:bodyPr rtlCol="0">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6" name="Marcador de pie de página 5"/>
          <p:cNvSpPr>
            <a:spLocks noGrp="1"/>
          </p:cNvSpPr>
          <p:nvPr>
            <p:ph type="ftr" sz="quarter" idx="11"/>
          </p:nvPr>
        </p:nvSpPr>
        <p:spPr/>
        <p:txBody>
          <a:bodyPr rtlCol="0"/>
          <a:lstStyle/>
          <a:p>
            <a:pPr rtl="0"/>
            <a:r>
              <a:rPr lang="es-ES" noProof="0" dirty="0"/>
              <a:t>Agregar un pie de página</a:t>
            </a:r>
          </a:p>
        </p:txBody>
      </p:sp>
      <p:sp>
        <p:nvSpPr>
          <p:cNvPr id="5" name="Marcador de fecha 4"/>
          <p:cNvSpPr>
            <a:spLocks noGrp="1"/>
          </p:cNvSpPr>
          <p:nvPr>
            <p:ph type="dt" sz="half" idx="10"/>
          </p:nvPr>
        </p:nvSpPr>
        <p:spPr/>
        <p:txBody>
          <a:bodyPr rtlCol="0"/>
          <a:lstStyle/>
          <a:p>
            <a:pPr rtl="0"/>
            <a:fld id="{79F87BAA-EB97-4293-BA03-25DA42ED3F33}" type="datetime1">
              <a:rPr lang="es-ES" noProof="0" smtClean="0"/>
              <a:t>09/06/2019</a:t>
            </a:fld>
            <a:endParaRPr lang="es-ES" noProof="0" dirty="0"/>
          </a:p>
        </p:txBody>
      </p:sp>
      <p:sp>
        <p:nvSpPr>
          <p:cNvPr id="7" name="Marcador de número de diapositiva 6"/>
          <p:cNvSpPr>
            <a:spLocks noGrp="1"/>
          </p:cNvSpPr>
          <p:nvPr>
            <p:ph type="sldNum" sz="quarter" idx="12"/>
          </p:nvPr>
        </p:nvSpPr>
        <p:spPr/>
        <p:txBody>
          <a:bodyPr rtlCol="0"/>
          <a:lstStyle/>
          <a:p>
            <a:pPr rtl="0"/>
            <a:fld id="{AAEAE4A8-A6E5-453E-B946-FB774B73F48C}" type="slidenum">
              <a:rPr lang="es-ES" noProof="0"/>
              <a:t>‹Nº›</a:t>
            </a:fld>
            <a:endParaRPr lang="es-ES" noProof="0" dirty="0"/>
          </a:p>
        </p:txBody>
      </p:sp>
    </p:spTree>
    <p:extLst>
      <p:ext uri="{BB962C8B-B14F-4D97-AF65-F5344CB8AC3E}">
        <p14:creationId xmlns:p14="http://schemas.microsoft.com/office/powerpoint/2010/main" val="34137094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lvl1pPr>
              <a:defRPr/>
            </a:lvl1pPr>
          </a:lstStyle>
          <a:p>
            <a:pPr rtl="0"/>
            <a:r>
              <a:rPr lang="es-ES" noProof="0"/>
              <a:t>Haga clic para modificar el estilo de título del patrón</a:t>
            </a:r>
            <a:endParaRPr lang="es-ES" noProof="0" dirty="0"/>
          </a:p>
        </p:txBody>
      </p:sp>
      <p:sp>
        <p:nvSpPr>
          <p:cNvPr id="3" name="Marcador de texto 2"/>
          <p:cNvSpPr>
            <a:spLocks noGrp="1"/>
          </p:cNvSpPr>
          <p:nvPr>
            <p:ph type="body" idx="1"/>
          </p:nvPr>
        </p:nvSpPr>
        <p:spPr>
          <a:xfrm>
            <a:off x="1065213" y="1828799"/>
            <a:ext cx="4251960" cy="685801"/>
          </a:xfrm>
        </p:spPr>
        <p:txBody>
          <a:bodyPr rtlCol="0" anchor="ctr">
            <a:normAutofit/>
          </a:bodyPr>
          <a:lstStyle>
            <a:lvl1pPr marL="0" indent="0">
              <a:spcBef>
                <a:spcPts val="0"/>
              </a:spcBef>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modificar los estilos de texto del patrón</a:t>
            </a:r>
          </a:p>
        </p:txBody>
      </p:sp>
      <p:sp>
        <p:nvSpPr>
          <p:cNvPr id="4" name="Marcador de contenido 3"/>
          <p:cNvSpPr>
            <a:spLocks noGrp="1"/>
          </p:cNvSpPr>
          <p:nvPr>
            <p:ph sz="half" idx="2"/>
          </p:nvPr>
        </p:nvSpPr>
        <p:spPr>
          <a:xfrm>
            <a:off x="1065213" y="2590800"/>
            <a:ext cx="4251960" cy="3429000"/>
          </a:xfrm>
        </p:spPr>
        <p:txBody>
          <a:bodyPr rtlCol="0">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5" name="Marcador de texto 4"/>
          <p:cNvSpPr>
            <a:spLocks noGrp="1"/>
          </p:cNvSpPr>
          <p:nvPr>
            <p:ph type="body" sz="quarter" idx="3"/>
          </p:nvPr>
        </p:nvSpPr>
        <p:spPr>
          <a:xfrm>
            <a:off x="5500053" y="1828799"/>
            <a:ext cx="4251960" cy="685801"/>
          </a:xfrm>
        </p:spPr>
        <p:txBody>
          <a:bodyPr rtlCol="0" anchor="ctr">
            <a:normAutofit/>
          </a:bodyPr>
          <a:lstStyle>
            <a:lvl1pPr marL="0" indent="0">
              <a:spcBef>
                <a:spcPts val="0"/>
              </a:spcBef>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modificar los estilos de texto del patrón</a:t>
            </a:r>
          </a:p>
        </p:txBody>
      </p:sp>
      <p:sp>
        <p:nvSpPr>
          <p:cNvPr id="6" name="Marcador de contenido 5"/>
          <p:cNvSpPr>
            <a:spLocks noGrp="1"/>
          </p:cNvSpPr>
          <p:nvPr>
            <p:ph sz="quarter" idx="4"/>
          </p:nvPr>
        </p:nvSpPr>
        <p:spPr>
          <a:xfrm>
            <a:off x="5500053" y="2590800"/>
            <a:ext cx="4251960" cy="3429000"/>
          </a:xfrm>
        </p:spPr>
        <p:txBody>
          <a:bodyPr rtlCol="0">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8" name="Marcador de pie de página 7"/>
          <p:cNvSpPr>
            <a:spLocks noGrp="1"/>
          </p:cNvSpPr>
          <p:nvPr>
            <p:ph type="ftr" sz="quarter" idx="11"/>
          </p:nvPr>
        </p:nvSpPr>
        <p:spPr/>
        <p:txBody>
          <a:bodyPr rtlCol="0"/>
          <a:lstStyle/>
          <a:p>
            <a:pPr rtl="0"/>
            <a:r>
              <a:rPr lang="es-ES" noProof="0" dirty="0"/>
              <a:t>Agregar un pie de página</a:t>
            </a:r>
          </a:p>
        </p:txBody>
      </p:sp>
      <p:sp>
        <p:nvSpPr>
          <p:cNvPr id="7" name="Marcador de fecha 6"/>
          <p:cNvSpPr>
            <a:spLocks noGrp="1"/>
          </p:cNvSpPr>
          <p:nvPr>
            <p:ph type="dt" sz="half" idx="10"/>
          </p:nvPr>
        </p:nvSpPr>
        <p:spPr/>
        <p:txBody>
          <a:bodyPr rtlCol="0"/>
          <a:lstStyle/>
          <a:p>
            <a:pPr rtl="0"/>
            <a:fld id="{54873C6C-A638-4A2B-8C7B-738C92DEBADC}" type="datetime1">
              <a:rPr lang="es-ES" noProof="0" smtClean="0"/>
              <a:t>09/06/2019</a:t>
            </a:fld>
            <a:endParaRPr lang="es-ES" noProof="0" dirty="0"/>
          </a:p>
        </p:txBody>
      </p:sp>
      <p:sp>
        <p:nvSpPr>
          <p:cNvPr id="9" name="Marcador de número de diapositiva 8"/>
          <p:cNvSpPr>
            <a:spLocks noGrp="1"/>
          </p:cNvSpPr>
          <p:nvPr>
            <p:ph type="sldNum" sz="quarter" idx="12"/>
          </p:nvPr>
        </p:nvSpPr>
        <p:spPr/>
        <p:txBody>
          <a:bodyPr rtlCol="0"/>
          <a:lstStyle/>
          <a:p>
            <a:pPr rtl="0"/>
            <a:fld id="{AAEAE4A8-A6E5-453E-B946-FB774B73F48C}" type="slidenum">
              <a:rPr lang="es-ES" noProof="0"/>
              <a:t>‹Nº›</a:t>
            </a:fld>
            <a:endParaRPr lang="es-ES" noProof="0" dirty="0"/>
          </a:p>
        </p:txBody>
      </p:sp>
    </p:spTree>
    <p:extLst>
      <p:ext uri="{BB962C8B-B14F-4D97-AF65-F5344CB8AC3E}">
        <p14:creationId xmlns:p14="http://schemas.microsoft.com/office/powerpoint/2010/main" val="2000784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a:t>Haga clic para modificar el estilo de título del patrón</a:t>
            </a:r>
            <a:endParaRPr lang="es-ES" noProof="0" dirty="0"/>
          </a:p>
        </p:txBody>
      </p:sp>
      <p:sp>
        <p:nvSpPr>
          <p:cNvPr id="4" name="Marcador de pie de página 3"/>
          <p:cNvSpPr>
            <a:spLocks noGrp="1"/>
          </p:cNvSpPr>
          <p:nvPr>
            <p:ph type="ftr" sz="quarter" idx="11"/>
          </p:nvPr>
        </p:nvSpPr>
        <p:spPr/>
        <p:txBody>
          <a:bodyPr rtlCol="0"/>
          <a:lstStyle/>
          <a:p>
            <a:pPr rtl="0"/>
            <a:r>
              <a:rPr lang="es-ES" noProof="0" dirty="0"/>
              <a:t>Agregar un pie de página</a:t>
            </a:r>
          </a:p>
        </p:txBody>
      </p:sp>
      <p:sp>
        <p:nvSpPr>
          <p:cNvPr id="3" name="Marcador de fecha 2"/>
          <p:cNvSpPr>
            <a:spLocks noGrp="1"/>
          </p:cNvSpPr>
          <p:nvPr>
            <p:ph type="dt" sz="half" idx="10"/>
          </p:nvPr>
        </p:nvSpPr>
        <p:spPr/>
        <p:txBody>
          <a:bodyPr rtlCol="0"/>
          <a:lstStyle/>
          <a:p>
            <a:pPr rtl="0"/>
            <a:fld id="{BDAB7FA5-3598-48B9-9C77-8C3FE03A7F24}" type="datetime1">
              <a:rPr lang="es-ES" noProof="0" smtClean="0"/>
              <a:t>09/06/2019</a:t>
            </a:fld>
            <a:endParaRPr lang="es-ES" noProof="0" dirty="0"/>
          </a:p>
        </p:txBody>
      </p:sp>
      <p:sp>
        <p:nvSpPr>
          <p:cNvPr id="5" name="Marcador de número de diapositiva 4"/>
          <p:cNvSpPr>
            <a:spLocks noGrp="1"/>
          </p:cNvSpPr>
          <p:nvPr>
            <p:ph type="sldNum" sz="quarter" idx="12"/>
          </p:nvPr>
        </p:nvSpPr>
        <p:spPr/>
        <p:txBody>
          <a:bodyPr rtlCol="0"/>
          <a:lstStyle/>
          <a:p>
            <a:pPr rtl="0"/>
            <a:fld id="{AAEAE4A8-A6E5-453E-B946-FB774B73F48C}" type="slidenum">
              <a:rPr lang="es-ES" noProof="0"/>
              <a:t>‹Nº›</a:t>
            </a:fld>
            <a:endParaRPr lang="es-ES" noProof="0" dirty="0"/>
          </a:p>
        </p:txBody>
      </p:sp>
    </p:spTree>
    <p:extLst>
      <p:ext uri="{BB962C8B-B14F-4D97-AF65-F5344CB8AC3E}">
        <p14:creationId xmlns:p14="http://schemas.microsoft.com/office/powerpoint/2010/main" val="9071586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Marcador de pie de página 2"/>
          <p:cNvSpPr>
            <a:spLocks noGrp="1"/>
          </p:cNvSpPr>
          <p:nvPr>
            <p:ph type="ftr" sz="quarter" idx="11"/>
          </p:nvPr>
        </p:nvSpPr>
        <p:spPr/>
        <p:txBody>
          <a:bodyPr rtlCol="0"/>
          <a:lstStyle/>
          <a:p>
            <a:pPr rtl="0"/>
            <a:r>
              <a:rPr lang="es-ES" noProof="0" dirty="0"/>
              <a:t>Agregar un pie de página</a:t>
            </a:r>
          </a:p>
        </p:txBody>
      </p:sp>
      <p:sp>
        <p:nvSpPr>
          <p:cNvPr id="2" name="Marcador de fecha 1"/>
          <p:cNvSpPr>
            <a:spLocks noGrp="1"/>
          </p:cNvSpPr>
          <p:nvPr>
            <p:ph type="dt" sz="half" idx="10"/>
          </p:nvPr>
        </p:nvSpPr>
        <p:spPr/>
        <p:txBody>
          <a:bodyPr rtlCol="0"/>
          <a:lstStyle/>
          <a:p>
            <a:pPr rtl="0"/>
            <a:fld id="{5855685E-F8EB-43D9-9EDD-55E7759E9BB9}" type="datetime1">
              <a:rPr lang="es-ES" noProof="0" smtClean="0"/>
              <a:t>09/06/2019</a:t>
            </a:fld>
            <a:endParaRPr lang="es-ES" noProof="0" dirty="0"/>
          </a:p>
        </p:txBody>
      </p:sp>
      <p:sp>
        <p:nvSpPr>
          <p:cNvPr id="4" name="Marcador de número de diapositiva 3"/>
          <p:cNvSpPr>
            <a:spLocks noGrp="1"/>
          </p:cNvSpPr>
          <p:nvPr>
            <p:ph type="sldNum" sz="quarter" idx="12"/>
          </p:nvPr>
        </p:nvSpPr>
        <p:spPr/>
        <p:txBody>
          <a:bodyPr rtlCol="0"/>
          <a:lstStyle/>
          <a:p>
            <a:pPr rtl="0"/>
            <a:fld id="{AAEAE4A8-A6E5-453E-B946-FB774B73F48C}" type="slidenum">
              <a:rPr lang="es-ES" noProof="0"/>
              <a:t>‹Nº›</a:t>
            </a:fld>
            <a:endParaRPr lang="es-ES" noProof="0" dirty="0"/>
          </a:p>
        </p:txBody>
      </p:sp>
    </p:spTree>
    <p:extLst>
      <p:ext uri="{BB962C8B-B14F-4D97-AF65-F5344CB8AC3E}">
        <p14:creationId xmlns:p14="http://schemas.microsoft.com/office/powerpoint/2010/main" val="24415315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1065213" y="533400"/>
            <a:ext cx="4114800" cy="1524000"/>
          </a:xfrm>
        </p:spPr>
        <p:txBody>
          <a:bodyPr rtlCol="0" anchor="b">
            <a:normAutofit/>
          </a:bodyPr>
          <a:lstStyle>
            <a:lvl1pPr algn="l">
              <a:defRPr sz="3600" b="1"/>
            </a:lvl1pPr>
          </a:lstStyle>
          <a:p>
            <a:pPr rtl="0"/>
            <a:r>
              <a:rPr lang="es-ES" noProof="0"/>
              <a:t>Haga clic para modificar el estilo de título del patrón</a:t>
            </a:r>
            <a:endParaRPr lang="es-ES" noProof="0" dirty="0"/>
          </a:p>
        </p:txBody>
      </p:sp>
      <p:sp>
        <p:nvSpPr>
          <p:cNvPr id="3" name="Marcador de contenido 2"/>
          <p:cNvSpPr>
            <a:spLocks noGrp="1"/>
          </p:cNvSpPr>
          <p:nvPr>
            <p:ph idx="1"/>
          </p:nvPr>
        </p:nvSpPr>
        <p:spPr>
          <a:xfrm>
            <a:off x="5865813" y="533400"/>
            <a:ext cx="5867400" cy="5486400"/>
          </a:xfrm>
        </p:spPr>
        <p:txBody>
          <a:bodyPr rtlCol="0">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4" name="Marcador de texto 3"/>
          <p:cNvSpPr>
            <a:spLocks noGrp="1"/>
          </p:cNvSpPr>
          <p:nvPr>
            <p:ph type="body" sz="half" idx="2"/>
          </p:nvPr>
        </p:nvSpPr>
        <p:spPr>
          <a:xfrm>
            <a:off x="1065213" y="2209800"/>
            <a:ext cx="4114800" cy="3810000"/>
          </a:xfrm>
        </p:spPr>
        <p:txBody>
          <a:bodyPr rtlCol="0">
            <a:normAutofit/>
          </a:bodyPr>
          <a:lstStyle>
            <a:lvl1pPr marL="0" indent="0">
              <a:lnSpc>
                <a:spcPct val="110000"/>
              </a:lnSpc>
              <a:spcBef>
                <a:spcPts val="600"/>
              </a:spcBef>
              <a:buNone/>
              <a:defRPr sz="1800">
                <a:solidFill>
                  <a:schemeClr val="tx1">
                    <a:lumMod val="65000"/>
                    <a:lumOff val="3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s-ES" noProof="0"/>
              <a:t>Haga clic para modificar los estilos de texto del patrón</a:t>
            </a:r>
          </a:p>
        </p:txBody>
      </p:sp>
      <p:sp>
        <p:nvSpPr>
          <p:cNvPr id="6" name="Marcador de pie de página 5"/>
          <p:cNvSpPr>
            <a:spLocks noGrp="1"/>
          </p:cNvSpPr>
          <p:nvPr>
            <p:ph type="ftr" sz="quarter" idx="11"/>
          </p:nvPr>
        </p:nvSpPr>
        <p:spPr/>
        <p:txBody>
          <a:bodyPr rtlCol="0"/>
          <a:lstStyle/>
          <a:p>
            <a:pPr rtl="0"/>
            <a:r>
              <a:rPr lang="es-ES" noProof="0" dirty="0"/>
              <a:t>Agregar un pie de página</a:t>
            </a:r>
          </a:p>
        </p:txBody>
      </p:sp>
      <p:sp>
        <p:nvSpPr>
          <p:cNvPr id="5" name="Marcador de fecha 4"/>
          <p:cNvSpPr>
            <a:spLocks noGrp="1"/>
          </p:cNvSpPr>
          <p:nvPr>
            <p:ph type="dt" sz="half" idx="10"/>
          </p:nvPr>
        </p:nvSpPr>
        <p:spPr/>
        <p:txBody>
          <a:bodyPr rtlCol="0"/>
          <a:lstStyle/>
          <a:p>
            <a:pPr rtl="0"/>
            <a:fld id="{55392E02-8288-486A-A35E-2FB446293FE3}" type="datetime1">
              <a:rPr lang="es-ES" noProof="0" smtClean="0"/>
              <a:t>09/06/2019</a:t>
            </a:fld>
            <a:endParaRPr lang="es-ES" noProof="0" dirty="0"/>
          </a:p>
        </p:txBody>
      </p:sp>
      <p:sp>
        <p:nvSpPr>
          <p:cNvPr id="7" name="Marcador de número de diapositiva 6"/>
          <p:cNvSpPr>
            <a:spLocks noGrp="1"/>
          </p:cNvSpPr>
          <p:nvPr>
            <p:ph type="sldNum" sz="quarter" idx="12"/>
          </p:nvPr>
        </p:nvSpPr>
        <p:spPr/>
        <p:txBody>
          <a:bodyPr rtlCol="0"/>
          <a:lstStyle/>
          <a:p>
            <a:pPr rtl="0"/>
            <a:fld id="{AAEAE4A8-A6E5-453E-B946-FB774B73F48C}" type="slidenum">
              <a:rPr lang="es-ES" noProof="0"/>
              <a:t>‹Nº›</a:t>
            </a:fld>
            <a:endParaRPr lang="es-ES" noProof="0" dirty="0"/>
          </a:p>
        </p:txBody>
      </p:sp>
    </p:spTree>
    <p:extLst>
      <p:ext uri="{BB962C8B-B14F-4D97-AF65-F5344CB8AC3E}">
        <p14:creationId xmlns:p14="http://schemas.microsoft.com/office/powerpoint/2010/main" val="21017111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leyenda">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1065213" y="533400"/>
            <a:ext cx="4114800" cy="1524000"/>
          </a:xfrm>
        </p:spPr>
        <p:txBody>
          <a:bodyPr rtlCol="0" anchor="b">
            <a:noAutofit/>
          </a:bodyPr>
          <a:lstStyle>
            <a:lvl1pPr algn="l">
              <a:defRPr sz="3600" b="1"/>
            </a:lvl1pPr>
          </a:lstStyle>
          <a:p>
            <a:pPr rtl="0"/>
            <a:r>
              <a:rPr lang="es-ES" noProof="0"/>
              <a:t>Haga clic para modificar el estilo de título del patrón</a:t>
            </a:r>
            <a:endParaRPr lang="es-ES" noProof="0" dirty="0"/>
          </a:p>
        </p:txBody>
      </p:sp>
      <p:sp>
        <p:nvSpPr>
          <p:cNvPr id="3" name="Marcador de imagen 2" descr="Marcador de posición vacío para agregar una imagen. Haga clic en el marcador de posición y seleccione la imagen que desee agregar"/>
          <p:cNvSpPr>
            <a:spLocks noGrp="1"/>
          </p:cNvSpPr>
          <p:nvPr>
            <p:ph type="pic" idx="1"/>
          </p:nvPr>
        </p:nvSpPr>
        <p:spPr>
          <a:xfrm>
            <a:off x="5865812" y="533400"/>
            <a:ext cx="5780173" cy="5791200"/>
          </a:xfrm>
          <a:ln w="50800">
            <a:solidFill>
              <a:schemeClr val="tx1">
                <a:lumMod val="65000"/>
                <a:lumOff val="35000"/>
              </a:schemeClr>
            </a:solidFill>
            <a:miter lim="800000"/>
          </a:ln>
        </p:spPr>
        <p:txBody>
          <a:bodyPr rtlCol="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es-ES" noProof="0"/>
              <a:t>Haga clic en el icono para agregar una imagen</a:t>
            </a:r>
            <a:endParaRPr lang="es-ES" noProof="0" dirty="0"/>
          </a:p>
        </p:txBody>
      </p:sp>
      <p:sp>
        <p:nvSpPr>
          <p:cNvPr id="4" name="Marcador de texto 3"/>
          <p:cNvSpPr>
            <a:spLocks noGrp="1"/>
          </p:cNvSpPr>
          <p:nvPr>
            <p:ph type="body" sz="half" idx="2"/>
          </p:nvPr>
        </p:nvSpPr>
        <p:spPr>
          <a:xfrm>
            <a:off x="1065213" y="2209800"/>
            <a:ext cx="4114800" cy="3810000"/>
          </a:xfrm>
        </p:spPr>
        <p:txBody>
          <a:bodyPr rtlCol="0">
            <a:normAutofit/>
          </a:bodyPr>
          <a:lstStyle>
            <a:lvl1pPr marL="0" indent="0">
              <a:lnSpc>
                <a:spcPct val="110000"/>
              </a:lnSpc>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s-ES" noProof="0"/>
              <a:t>Haga clic para modificar los estilos de texto del patrón</a:t>
            </a:r>
          </a:p>
        </p:txBody>
      </p:sp>
    </p:spTree>
    <p:extLst>
      <p:ext uri="{BB962C8B-B14F-4D97-AF65-F5344CB8AC3E}">
        <p14:creationId xmlns:p14="http://schemas.microsoft.com/office/powerpoint/2010/main" val="14196082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1065212" y="533400"/>
            <a:ext cx="8686801" cy="1066800"/>
          </a:xfrm>
          <a:prstGeom prst="rect">
            <a:avLst/>
          </a:prstGeom>
        </p:spPr>
        <p:txBody>
          <a:bodyPr vert="horz" lIns="91440" tIns="45720" rIns="91440" bIns="45720" rtlCol="0" anchor="b">
            <a:normAutofit/>
          </a:bodyPr>
          <a:lstStyle/>
          <a:p>
            <a:pPr rtl="0"/>
            <a:r>
              <a:rPr lang="es-ES" noProof="0" dirty="0"/>
              <a:t>Haga clic para modificar el estilo de título del patrón</a:t>
            </a:r>
          </a:p>
        </p:txBody>
      </p:sp>
      <p:sp>
        <p:nvSpPr>
          <p:cNvPr id="3" name="Marcador de texto 2"/>
          <p:cNvSpPr>
            <a:spLocks noGrp="1"/>
          </p:cNvSpPr>
          <p:nvPr>
            <p:ph type="body" idx="1"/>
          </p:nvPr>
        </p:nvSpPr>
        <p:spPr>
          <a:xfrm>
            <a:off x="1065212" y="1828800"/>
            <a:ext cx="8686801" cy="4191000"/>
          </a:xfrm>
          <a:prstGeom prst="rect">
            <a:avLst/>
          </a:prstGeom>
        </p:spPr>
        <p:txBody>
          <a:bodyPr vert="horz" lIns="91440" tIns="45720" rIns="91440" bIns="45720" rtlCol="0">
            <a:normAutofit/>
          </a:bodyPr>
          <a:lstStyle/>
          <a:p>
            <a:pPr lvl="0" rtl="0"/>
            <a:r>
              <a:rPr lang="es-ES" noProof="0" dirty="0"/>
              <a:t>Haga clic para modificar los estilos de texto del patrón</a:t>
            </a:r>
          </a:p>
          <a:p>
            <a:pPr lvl="1" rtl="0"/>
            <a:r>
              <a:rPr lang="es-ES" noProof="0" dirty="0"/>
              <a:t>Segundo nivel</a:t>
            </a:r>
          </a:p>
          <a:p>
            <a:pPr lvl="2" rtl="0"/>
            <a:r>
              <a:rPr lang="es-ES" noProof="0" dirty="0"/>
              <a:t>Tercer nivel</a:t>
            </a:r>
          </a:p>
          <a:p>
            <a:pPr lvl="3" rtl="0"/>
            <a:r>
              <a:rPr lang="es-ES" noProof="0" dirty="0"/>
              <a:t>Cuarto nivel</a:t>
            </a:r>
          </a:p>
          <a:p>
            <a:pPr lvl="4" rtl="0"/>
            <a:r>
              <a:rPr lang="es-ES" noProof="0" dirty="0"/>
              <a:t>Quinto nivel</a:t>
            </a:r>
          </a:p>
        </p:txBody>
      </p:sp>
      <p:sp>
        <p:nvSpPr>
          <p:cNvPr id="5" name="Marcador de pie de página 4"/>
          <p:cNvSpPr>
            <a:spLocks noGrp="1"/>
          </p:cNvSpPr>
          <p:nvPr>
            <p:ph type="ftr" sz="quarter" idx="3"/>
          </p:nvPr>
        </p:nvSpPr>
        <p:spPr>
          <a:xfrm>
            <a:off x="1065213" y="6155267"/>
            <a:ext cx="5653087" cy="273049"/>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pPr rtl="0"/>
            <a:r>
              <a:rPr lang="es-ES" noProof="0" dirty="0"/>
              <a:t>Agregar un pie de página</a:t>
            </a:r>
          </a:p>
        </p:txBody>
      </p:sp>
      <p:sp>
        <p:nvSpPr>
          <p:cNvPr id="4" name="Marcador de fecha 3"/>
          <p:cNvSpPr>
            <a:spLocks noGrp="1"/>
          </p:cNvSpPr>
          <p:nvPr>
            <p:ph type="dt" sz="half" idx="2"/>
          </p:nvPr>
        </p:nvSpPr>
        <p:spPr>
          <a:xfrm>
            <a:off x="6932612" y="6155267"/>
            <a:ext cx="1371600" cy="273049"/>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pPr rtl="0"/>
            <a:fld id="{5F0077C4-AA9A-431A-A8F9-E2A2FBCC5765}" type="datetime1">
              <a:rPr lang="es-ES" noProof="0" smtClean="0"/>
              <a:t>09/06/2019</a:t>
            </a:fld>
            <a:endParaRPr lang="es-ES" noProof="0" dirty="0"/>
          </a:p>
        </p:txBody>
      </p:sp>
      <p:sp>
        <p:nvSpPr>
          <p:cNvPr id="6" name="Marcador de número de diapositiva 5"/>
          <p:cNvSpPr>
            <a:spLocks noGrp="1"/>
          </p:cNvSpPr>
          <p:nvPr>
            <p:ph type="sldNum" sz="quarter" idx="4"/>
          </p:nvPr>
        </p:nvSpPr>
        <p:spPr>
          <a:xfrm>
            <a:off x="8532812" y="6155267"/>
            <a:ext cx="1219201" cy="273049"/>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pPr rtl="0"/>
            <a:fld id="{AAEAE4A8-A6E5-453E-B946-FB774B73F48C}" type="slidenum">
              <a:rPr lang="es-ES" noProof="0" smtClean="0"/>
              <a:pPr rtl="0"/>
              <a:t>‹Nº›</a:t>
            </a:fld>
            <a:endParaRPr lang="es-ES" noProof="0" dirty="0"/>
          </a:p>
        </p:txBody>
      </p:sp>
    </p:spTree>
    <p:extLst>
      <p:ext uri="{BB962C8B-B14F-4D97-AF65-F5344CB8AC3E}">
        <p14:creationId xmlns:p14="http://schemas.microsoft.com/office/powerpoint/2010/main" val="15970541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80000"/>
        </a:lnSpc>
        <a:spcBef>
          <a:spcPct val="0"/>
        </a:spcBef>
        <a:buNone/>
        <a:defRPr sz="3600" b="1" kern="1200">
          <a:solidFill>
            <a:schemeClr val="accent1">
              <a:lumMod val="75000"/>
            </a:schemeClr>
          </a:solidFill>
          <a:latin typeface="+mj-lt"/>
          <a:ea typeface="+mj-ea"/>
          <a:cs typeface="+mj-cs"/>
        </a:defRPr>
      </a:lvl1pPr>
    </p:titleStyle>
    <p:bodyStyle>
      <a:lvl1pPr marL="274320" indent="-228600" algn="l" defTabSz="914400" rtl="0" eaLnBrk="1" latinLnBrk="0" hangingPunct="1">
        <a:lnSpc>
          <a:spcPct val="90000"/>
        </a:lnSpc>
        <a:spcBef>
          <a:spcPts val="1800"/>
        </a:spcBef>
        <a:buClr>
          <a:schemeClr val="tx1">
            <a:lumMod val="65000"/>
            <a:lumOff val="35000"/>
          </a:schemeClr>
        </a:buClr>
        <a:buSzPct val="80000"/>
        <a:buFont typeface="Arial" pitchFamily="34" charset="0"/>
        <a:buChar char="•"/>
        <a:defRPr sz="2000" kern="1200">
          <a:solidFill>
            <a:schemeClr val="tx1">
              <a:lumMod val="65000"/>
              <a:lumOff val="35000"/>
            </a:schemeClr>
          </a:solidFill>
          <a:latin typeface="+mn-lt"/>
          <a:ea typeface="+mn-ea"/>
          <a:cs typeface="+mn-cs"/>
        </a:defRPr>
      </a:lvl1pPr>
      <a:lvl2pPr marL="594360" indent="-228600" algn="l" defTabSz="914400" rtl="0" eaLnBrk="1" latinLnBrk="0" hangingPunct="1">
        <a:lnSpc>
          <a:spcPct val="90000"/>
        </a:lnSpc>
        <a:spcBef>
          <a:spcPts val="1000"/>
        </a:spcBef>
        <a:buClr>
          <a:schemeClr val="tx1">
            <a:lumMod val="65000"/>
            <a:lumOff val="35000"/>
          </a:schemeClr>
        </a:buClr>
        <a:buSzPct val="80000"/>
        <a:buFont typeface="Arial" pitchFamily="34" charset="0"/>
        <a:buChar char="•"/>
        <a:defRPr sz="1800" kern="1200">
          <a:solidFill>
            <a:schemeClr val="tx1">
              <a:lumMod val="65000"/>
              <a:lumOff val="35000"/>
            </a:schemeClr>
          </a:solidFill>
          <a:latin typeface="+mn-lt"/>
          <a:ea typeface="+mn-ea"/>
          <a:cs typeface="+mn-cs"/>
        </a:defRPr>
      </a:lvl2pPr>
      <a:lvl3pPr marL="777240" indent="-18288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600" kern="1200">
          <a:solidFill>
            <a:schemeClr val="tx1">
              <a:lumMod val="65000"/>
              <a:lumOff val="35000"/>
            </a:schemeClr>
          </a:solidFill>
          <a:latin typeface="+mn-lt"/>
          <a:ea typeface="+mn-ea"/>
          <a:cs typeface="+mn-cs"/>
        </a:defRPr>
      </a:lvl3pPr>
      <a:lvl4pPr marL="960120" indent="-18288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400" kern="1200">
          <a:solidFill>
            <a:schemeClr val="tx1">
              <a:lumMod val="65000"/>
              <a:lumOff val="35000"/>
            </a:schemeClr>
          </a:solidFill>
          <a:latin typeface="+mn-lt"/>
          <a:ea typeface="+mn-ea"/>
          <a:cs typeface="+mn-cs"/>
        </a:defRPr>
      </a:lvl4pPr>
      <a:lvl5pPr marL="1097280" indent="-13716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400" kern="1200">
          <a:solidFill>
            <a:schemeClr val="tx1">
              <a:lumMod val="65000"/>
              <a:lumOff val="35000"/>
            </a:schemeClr>
          </a:solidFill>
          <a:latin typeface="+mn-lt"/>
          <a:ea typeface="+mn-ea"/>
          <a:cs typeface="+mn-cs"/>
        </a:defRPr>
      </a:lvl5pPr>
      <a:lvl6pPr marL="123444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6pPr>
      <a:lvl7pPr marL="137160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7pPr>
      <a:lvl8pPr marL="150876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8pPr>
      <a:lvl9pPr marL="164592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39" userDrawn="1">
          <p15:clr>
            <a:srgbClr val="F26B43"/>
          </p15:clr>
        </p15:guide>
        <p15:guide id="2"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rtlCol="0">
            <a:normAutofit fontScale="90000"/>
          </a:bodyPr>
          <a:lstStyle/>
          <a:p>
            <a:r>
              <a:rPr lang="es-CO" dirty="0"/>
              <a:t>SISTEMA DE DETECCIÓN DE VEHÍCULOS HURTADOS</a:t>
            </a:r>
            <a:endParaRPr lang="es-ES" dirty="0"/>
          </a:p>
        </p:txBody>
      </p:sp>
      <p:sp>
        <p:nvSpPr>
          <p:cNvPr id="3" name="Subtítulo 2"/>
          <p:cNvSpPr>
            <a:spLocks noGrp="1"/>
          </p:cNvSpPr>
          <p:nvPr>
            <p:ph type="subTitle" idx="1"/>
          </p:nvPr>
        </p:nvSpPr>
        <p:spPr/>
        <p:txBody>
          <a:bodyPr rtlCol="0"/>
          <a:lstStyle/>
          <a:p>
            <a:pPr rtl="0"/>
            <a:r>
              <a:rPr lang="es-ES" dirty="0"/>
              <a:t>Ceiba</a:t>
            </a:r>
          </a:p>
        </p:txBody>
      </p:sp>
    </p:spTree>
    <p:extLst>
      <p:ext uri="{BB962C8B-B14F-4D97-AF65-F5344CB8AC3E}">
        <p14:creationId xmlns:p14="http://schemas.microsoft.com/office/powerpoint/2010/main" val="1493259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agen 8">
            <a:extLst>
              <a:ext uri="{FF2B5EF4-FFF2-40B4-BE49-F238E27FC236}">
                <a16:creationId xmlns:a16="http://schemas.microsoft.com/office/drawing/2014/main" id="{21D307DD-5E12-4044-8166-043787E6294E}"/>
              </a:ext>
            </a:extLst>
          </p:cNvPr>
          <p:cNvPicPr>
            <a:picLocks noChangeAspect="1"/>
          </p:cNvPicPr>
          <p:nvPr/>
        </p:nvPicPr>
        <p:blipFill>
          <a:blip r:embed="rId3"/>
          <a:stretch>
            <a:fillRect/>
          </a:stretch>
        </p:blipFill>
        <p:spPr>
          <a:xfrm>
            <a:off x="1629916" y="764704"/>
            <a:ext cx="1944216" cy="736082"/>
          </a:xfrm>
          <a:prstGeom prst="rect">
            <a:avLst/>
          </a:prstGeom>
        </p:spPr>
      </p:pic>
      <p:pic>
        <p:nvPicPr>
          <p:cNvPr id="5" name="Imagen 4">
            <a:extLst>
              <a:ext uri="{FF2B5EF4-FFF2-40B4-BE49-F238E27FC236}">
                <a16:creationId xmlns:a16="http://schemas.microsoft.com/office/drawing/2014/main" id="{FBE1F798-D5E5-4DC5-A03E-8C41CA8BEA86}"/>
              </a:ext>
            </a:extLst>
          </p:cNvPr>
          <p:cNvPicPr>
            <a:picLocks noChangeAspect="1"/>
          </p:cNvPicPr>
          <p:nvPr/>
        </p:nvPicPr>
        <p:blipFill>
          <a:blip r:embed="rId4"/>
          <a:stretch>
            <a:fillRect/>
          </a:stretch>
        </p:blipFill>
        <p:spPr>
          <a:xfrm>
            <a:off x="1557908" y="1787996"/>
            <a:ext cx="8048625" cy="4305300"/>
          </a:xfrm>
          <a:prstGeom prst="rect">
            <a:avLst/>
          </a:prstGeom>
        </p:spPr>
      </p:pic>
    </p:spTree>
    <p:extLst>
      <p:ext uri="{BB962C8B-B14F-4D97-AF65-F5344CB8AC3E}">
        <p14:creationId xmlns:p14="http://schemas.microsoft.com/office/powerpoint/2010/main" val="21761773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A12CA4EF-7811-4EBD-8A8A-F4A53FB56528}"/>
              </a:ext>
            </a:extLst>
          </p:cNvPr>
          <p:cNvPicPr>
            <a:picLocks noChangeAspect="1"/>
          </p:cNvPicPr>
          <p:nvPr/>
        </p:nvPicPr>
        <p:blipFill>
          <a:blip r:embed="rId3"/>
          <a:stretch>
            <a:fillRect/>
          </a:stretch>
        </p:blipFill>
        <p:spPr>
          <a:xfrm>
            <a:off x="693812" y="1216199"/>
            <a:ext cx="9953625" cy="4829175"/>
          </a:xfrm>
          <a:prstGeom prst="rect">
            <a:avLst/>
          </a:prstGeom>
        </p:spPr>
      </p:pic>
      <p:sp>
        <p:nvSpPr>
          <p:cNvPr id="5" name="Título 1">
            <a:extLst>
              <a:ext uri="{FF2B5EF4-FFF2-40B4-BE49-F238E27FC236}">
                <a16:creationId xmlns:a16="http://schemas.microsoft.com/office/drawing/2014/main" id="{6F604901-ED80-4401-8BD7-48D18997B2AC}"/>
              </a:ext>
            </a:extLst>
          </p:cNvPr>
          <p:cNvSpPr txBox="1">
            <a:spLocks/>
          </p:cNvSpPr>
          <p:nvPr/>
        </p:nvSpPr>
        <p:spPr>
          <a:xfrm>
            <a:off x="1327223" y="313284"/>
            <a:ext cx="8686801" cy="936104"/>
          </a:xfrm>
          <a:prstGeom prst="rect">
            <a:avLst/>
          </a:prstGeom>
        </p:spPr>
        <p:txBody>
          <a:bodyPr vert="horz" lIns="91440" tIns="45720" rIns="91440" bIns="45720" rtlCol="0" anchor="b">
            <a:normAutofit fontScale="97500"/>
          </a:bodyPr>
          <a:lstStyle>
            <a:lvl1pPr algn="l" defTabSz="914400" rtl="0" eaLnBrk="1" latinLnBrk="0" hangingPunct="1">
              <a:lnSpc>
                <a:spcPct val="80000"/>
              </a:lnSpc>
              <a:spcBef>
                <a:spcPct val="0"/>
              </a:spcBef>
              <a:buNone/>
              <a:defRPr sz="3600" b="1" kern="1200">
                <a:solidFill>
                  <a:schemeClr val="accent1">
                    <a:lumMod val="75000"/>
                  </a:schemeClr>
                </a:solidFill>
                <a:latin typeface="+mj-lt"/>
                <a:ea typeface="+mj-ea"/>
                <a:cs typeface="+mj-cs"/>
              </a:defRPr>
            </a:lvl1pPr>
          </a:lstStyle>
          <a:p>
            <a:pPr algn="ctr"/>
            <a:r>
              <a:rPr lang="es-CO" sz="4000" dirty="0" err="1"/>
              <a:t>Chronograf</a:t>
            </a:r>
            <a:r>
              <a:rPr lang="es-CO" sz="4000" dirty="0"/>
              <a:t> </a:t>
            </a:r>
            <a:r>
              <a:rPr lang="es-CO" sz="4000" dirty="0" err="1"/>
              <a:t>Dashboard</a:t>
            </a:r>
            <a:endParaRPr lang="es-ES" sz="4000" dirty="0"/>
          </a:p>
        </p:txBody>
      </p:sp>
    </p:spTree>
    <p:extLst>
      <p:ext uri="{BB962C8B-B14F-4D97-AF65-F5344CB8AC3E}">
        <p14:creationId xmlns:p14="http://schemas.microsoft.com/office/powerpoint/2010/main" val="22365554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275AA65C-AE09-42D1-AEF0-851F2C784AE1}"/>
              </a:ext>
            </a:extLst>
          </p:cNvPr>
          <p:cNvPicPr>
            <a:picLocks noChangeAspect="1"/>
          </p:cNvPicPr>
          <p:nvPr/>
        </p:nvPicPr>
        <p:blipFill>
          <a:blip r:embed="rId3"/>
          <a:stretch>
            <a:fillRect/>
          </a:stretch>
        </p:blipFill>
        <p:spPr>
          <a:xfrm>
            <a:off x="693812" y="1412776"/>
            <a:ext cx="10266628" cy="4612429"/>
          </a:xfrm>
          <a:prstGeom prst="rect">
            <a:avLst/>
          </a:prstGeom>
        </p:spPr>
      </p:pic>
      <p:sp>
        <p:nvSpPr>
          <p:cNvPr id="6" name="Título 1">
            <a:extLst>
              <a:ext uri="{FF2B5EF4-FFF2-40B4-BE49-F238E27FC236}">
                <a16:creationId xmlns:a16="http://schemas.microsoft.com/office/drawing/2014/main" id="{83CC8DA1-A8E7-4D16-B6AB-1DEF1CEB039E}"/>
              </a:ext>
            </a:extLst>
          </p:cNvPr>
          <p:cNvSpPr txBox="1">
            <a:spLocks/>
          </p:cNvSpPr>
          <p:nvPr/>
        </p:nvSpPr>
        <p:spPr>
          <a:xfrm>
            <a:off x="1327223" y="313284"/>
            <a:ext cx="8686801" cy="936104"/>
          </a:xfrm>
          <a:prstGeom prst="rect">
            <a:avLst/>
          </a:prstGeom>
        </p:spPr>
        <p:txBody>
          <a:bodyPr vert="horz" lIns="91440" tIns="45720" rIns="91440" bIns="45720" rtlCol="0" anchor="b">
            <a:normAutofit fontScale="97500"/>
          </a:bodyPr>
          <a:lstStyle>
            <a:lvl1pPr algn="l" defTabSz="914400" rtl="0" eaLnBrk="1" latinLnBrk="0" hangingPunct="1">
              <a:lnSpc>
                <a:spcPct val="80000"/>
              </a:lnSpc>
              <a:spcBef>
                <a:spcPct val="0"/>
              </a:spcBef>
              <a:buNone/>
              <a:defRPr sz="3600" b="1" kern="1200">
                <a:solidFill>
                  <a:schemeClr val="accent1">
                    <a:lumMod val="75000"/>
                  </a:schemeClr>
                </a:solidFill>
                <a:latin typeface="+mj-lt"/>
                <a:ea typeface="+mj-ea"/>
                <a:cs typeface="+mj-cs"/>
              </a:defRPr>
            </a:lvl1pPr>
          </a:lstStyle>
          <a:p>
            <a:pPr algn="ctr"/>
            <a:r>
              <a:rPr lang="es-CO" sz="4000" dirty="0" err="1"/>
              <a:t>InfluxDB</a:t>
            </a:r>
            <a:r>
              <a:rPr lang="es-CO" sz="4000" dirty="0"/>
              <a:t>, </a:t>
            </a:r>
            <a:r>
              <a:rPr lang="es-CO" sz="4000" dirty="0" err="1"/>
              <a:t>Grafana</a:t>
            </a:r>
            <a:r>
              <a:rPr lang="es-CO" sz="4000" dirty="0"/>
              <a:t> y Mapas</a:t>
            </a:r>
            <a:endParaRPr lang="es-ES" sz="4000" dirty="0"/>
          </a:p>
        </p:txBody>
      </p:sp>
    </p:spTree>
    <p:extLst>
      <p:ext uri="{BB962C8B-B14F-4D97-AF65-F5344CB8AC3E}">
        <p14:creationId xmlns:p14="http://schemas.microsoft.com/office/powerpoint/2010/main" val="27550728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1">
            <a:extLst>
              <a:ext uri="{FF2B5EF4-FFF2-40B4-BE49-F238E27FC236}">
                <a16:creationId xmlns:a16="http://schemas.microsoft.com/office/drawing/2014/main" id="{62440D9A-76DF-401E-9E4C-8DBC69CD456F}"/>
              </a:ext>
            </a:extLst>
          </p:cNvPr>
          <p:cNvSpPr txBox="1">
            <a:spLocks/>
          </p:cNvSpPr>
          <p:nvPr/>
        </p:nvSpPr>
        <p:spPr>
          <a:xfrm>
            <a:off x="1269876" y="764704"/>
            <a:ext cx="8686801" cy="720080"/>
          </a:xfrm>
          <a:prstGeom prst="rect">
            <a:avLst/>
          </a:prstGeom>
        </p:spPr>
        <p:txBody>
          <a:bodyPr vert="horz" lIns="91440" tIns="45720" rIns="91440" bIns="45720" rtlCol="0" anchor="b">
            <a:normAutofit fontScale="97500"/>
          </a:bodyPr>
          <a:lstStyle>
            <a:lvl1pPr algn="l" defTabSz="914400" rtl="0" eaLnBrk="1" latinLnBrk="0" hangingPunct="1">
              <a:lnSpc>
                <a:spcPct val="80000"/>
              </a:lnSpc>
              <a:spcBef>
                <a:spcPct val="0"/>
              </a:spcBef>
              <a:buNone/>
              <a:defRPr sz="3600" b="1" kern="1200">
                <a:solidFill>
                  <a:schemeClr val="accent1">
                    <a:lumMod val="75000"/>
                  </a:schemeClr>
                </a:solidFill>
                <a:latin typeface="+mj-lt"/>
                <a:ea typeface="+mj-ea"/>
                <a:cs typeface="+mj-cs"/>
              </a:defRPr>
            </a:lvl1pPr>
          </a:lstStyle>
          <a:p>
            <a:pPr algn="ctr"/>
            <a:r>
              <a:rPr lang="en-US" sz="4000" dirty="0" err="1"/>
              <a:t>Desplegar</a:t>
            </a:r>
            <a:r>
              <a:rPr lang="en-US" sz="4000" dirty="0"/>
              <a:t> el TICK stack </a:t>
            </a:r>
            <a:r>
              <a:rPr lang="en-US" sz="4000" dirty="0" err="1"/>
              <a:t>en</a:t>
            </a:r>
            <a:r>
              <a:rPr lang="en-US" sz="4000" dirty="0"/>
              <a:t> OpenShift</a:t>
            </a:r>
            <a:endParaRPr lang="es-ES" sz="4000" dirty="0"/>
          </a:p>
        </p:txBody>
      </p:sp>
      <p:pic>
        <p:nvPicPr>
          <p:cNvPr id="5" name="Imagen 4">
            <a:extLst>
              <a:ext uri="{FF2B5EF4-FFF2-40B4-BE49-F238E27FC236}">
                <a16:creationId xmlns:a16="http://schemas.microsoft.com/office/drawing/2014/main" id="{7EF9547B-C600-411E-825B-BFB2A0D52F95}"/>
              </a:ext>
            </a:extLst>
          </p:cNvPr>
          <p:cNvPicPr>
            <a:picLocks noChangeAspect="1"/>
          </p:cNvPicPr>
          <p:nvPr/>
        </p:nvPicPr>
        <p:blipFill>
          <a:blip r:embed="rId3"/>
          <a:stretch>
            <a:fillRect/>
          </a:stretch>
        </p:blipFill>
        <p:spPr>
          <a:xfrm>
            <a:off x="909836" y="1700808"/>
            <a:ext cx="9896475" cy="1838325"/>
          </a:xfrm>
          <a:prstGeom prst="rect">
            <a:avLst/>
          </a:prstGeom>
        </p:spPr>
      </p:pic>
      <p:pic>
        <p:nvPicPr>
          <p:cNvPr id="7" name="Imagen 6">
            <a:extLst>
              <a:ext uri="{FF2B5EF4-FFF2-40B4-BE49-F238E27FC236}">
                <a16:creationId xmlns:a16="http://schemas.microsoft.com/office/drawing/2014/main" id="{E6BFF597-60D9-476A-B57D-228811EFEEB1}"/>
              </a:ext>
            </a:extLst>
          </p:cNvPr>
          <p:cNvPicPr>
            <a:picLocks noChangeAspect="1"/>
          </p:cNvPicPr>
          <p:nvPr/>
        </p:nvPicPr>
        <p:blipFill>
          <a:blip r:embed="rId4"/>
          <a:stretch>
            <a:fillRect/>
          </a:stretch>
        </p:blipFill>
        <p:spPr>
          <a:xfrm>
            <a:off x="2305248" y="4149080"/>
            <a:ext cx="7105650" cy="514350"/>
          </a:xfrm>
          <a:prstGeom prst="rect">
            <a:avLst/>
          </a:prstGeom>
        </p:spPr>
      </p:pic>
    </p:spTree>
    <p:extLst>
      <p:ext uri="{BB962C8B-B14F-4D97-AF65-F5344CB8AC3E}">
        <p14:creationId xmlns:p14="http://schemas.microsoft.com/office/powerpoint/2010/main" val="33130302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36F53458-61DD-486A-97BD-41F1F7FDDA4E}"/>
              </a:ext>
            </a:extLst>
          </p:cNvPr>
          <p:cNvPicPr>
            <a:picLocks noChangeAspect="1"/>
          </p:cNvPicPr>
          <p:nvPr/>
        </p:nvPicPr>
        <p:blipFill>
          <a:blip r:embed="rId2"/>
          <a:stretch>
            <a:fillRect/>
          </a:stretch>
        </p:blipFill>
        <p:spPr>
          <a:xfrm>
            <a:off x="1269876" y="1124744"/>
            <a:ext cx="8086725" cy="1495425"/>
          </a:xfrm>
          <a:prstGeom prst="rect">
            <a:avLst/>
          </a:prstGeom>
        </p:spPr>
      </p:pic>
      <p:pic>
        <p:nvPicPr>
          <p:cNvPr id="5" name="Imagen 4">
            <a:extLst>
              <a:ext uri="{FF2B5EF4-FFF2-40B4-BE49-F238E27FC236}">
                <a16:creationId xmlns:a16="http://schemas.microsoft.com/office/drawing/2014/main" id="{D9959283-3EB6-4510-B18A-593A9232C751}"/>
              </a:ext>
            </a:extLst>
          </p:cNvPr>
          <p:cNvPicPr>
            <a:picLocks noChangeAspect="1"/>
          </p:cNvPicPr>
          <p:nvPr/>
        </p:nvPicPr>
        <p:blipFill>
          <a:blip r:embed="rId3"/>
          <a:stretch>
            <a:fillRect/>
          </a:stretch>
        </p:blipFill>
        <p:spPr>
          <a:xfrm>
            <a:off x="1244624" y="2852936"/>
            <a:ext cx="8111977" cy="1609725"/>
          </a:xfrm>
          <a:prstGeom prst="rect">
            <a:avLst/>
          </a:prstGeom>
        </p:spPr>
      </p:pic>
      <p:pic>
        <p:nvPicPr>
          <p:cNvPr id="8" name="Imagen 7">
            <a:extLst>
              <a:ext uri="{FF2B5EF4-FFF2-40B4-BE49-F238E27FC236}">
                <a16:creationId xmlns:a16="http://schemas.microsoft.com/office/drawing/2014/main" id="{AA461CDC-1792-472D-9E22-7B0628BD2DEF}"/>
              </a:ext>
            </a:extLst>
          </p:cNvPr>
          <p:cNvPicPr>
            <a:picLocks noChangeAspect="1"/>
          </p:cNvPicPr>
          <p:nvPr/>
        </p:nvPicPr>
        <p:blipFill>
          <a:blip r:embed="rId4"/>
          <a:stretch>
            <a:fillRect/>
          </a:stretch>
        </p:blipFill>
        <p:spPr>
          <a:xfrm>
            <a:off x="1288453" y="4695428"/>
            <a:ext cx="8111977" cy="1552575"/>
          </a:xfrm>
          <a:prstGeom prst="rect">
            <a:avLst/>
          </a:prstGeom>
        </p:spPr>
      </p:pic>
      <p:sp>
        <p:nvSpPr>
          <p:cNvPr id="9" name="Título 1">
            <a:extLst>
              <a:ext uri="{FF2B5EF4-FFF2-40B4-BE49-F238E27FC236}">
                <a16:creationId xmlns:a16="http://schemas.microsoft.com/office/drawing/2014/main" id="{25129970-037D-4C90-8602-2C6CCC3FCE39}"/>
              </a:ext>
            </a:extLst>
          </p:cNvPr>
          <p:cNvSpPr txBox="1">
            <a:spLocks/>
          </p:cNvSpPr>
          <p:nvPr/>
        </p:nvSpPr>
        <p:spPr>
          <a:xfrm>
            <a:off x="957211" y="288281"/>
            <a:ext cx="8686801" cy="720080"/>
          </a:xfrm>
          <a:prstGeom prst="rect">
            <a:avLst/>
          </a:prstGeom>
        </p:spPr>
        <p:txBody>
          <a:bodyPr vert="horz" lIns="91440" tIns="45720" rIns="91440" bIns="45720" rtlCol="0" anchor="b">
            <a:normAutofit fontScale="82500" lnSpcReduction="10000"/>
          </a:bodyPr>
          <a:lstStyle>
            <a:lvl1pPr algn="l" defTabSz="914400" rtl="0" eaLnBrk="1" latinLnBrk="0" hangingPunct="1">
              <a:lnSpc>
                <a:spcPct val="80000"/>
              </a:lnSpc>
              <a:spcBef>
                <a:spcPct val="0"/>
              </a:spcBef>
              <a:buNone/>
              <a:defRPr sz="3600" b="1" kern="1200">
                <a:solidFill>
                  <a:schemeClr val="accent1">
                    <a:lumMod val="75000"/>
                  </a:schemeClr>
                </a:solidFill>
                <a:latin typeface="+mj-lt"/>
                <a:ea typeface="+mj-ea"/>
                <a:cs typeface="+mj-cs"/>
              </a:defRPr>
            </a:lvl1pPr>
          </a:lstStyle>
          <a:p>
            <a:pPr algn="ctr"/>
            <a:r>
              <a:rPr lang="en-US" sz="4000" dirty="0"/>
              <a:t>OpenShift </a:t>
            </a:r>
            <a:r>
              <a:rPr lang="en-US" sz="4000" dirty="0" err="1"/>
              <a:t>presente</a:t>
            </a:r>
            <a:r>
              <a:rPr lang="en-US" sz="4000" dirty="0"/>
              <a:t> </a:t>
            </a:r>
            <a:r>
              <a:rPr lang="en-US" sz="4000" dirty="0" err="1"/>
              <a:t>en</a:t>
            </a:r>
            <a:r>
              <a:rPr lang="en-US" sz="4000" dirty="0"/>
              <a:t> </a:t>
            </a:r>
            <a:r>
              <a:rPr lang="en-US" sz="4000" dirty="0" err="1"/>
              <a:t>proveedores</a:t>
            </a:r>
            <a:r>
              <a:rPr lang="en-US" sz="4000" dirty="0"/>
              <a:t> de Cloud</a:t>
            </a:r>
            <a:endParaRPr lang="es-ES" sz="4000" dirty="0"/>
          </a:p>
        </p:txBody>
      </p:sp>
    </p:spTree>
    <p:extLst>
      <p:ext uri="{BB962C8B-B14F-4D97-AF65-F5344CB8AC3E}">
        <p14:creationId xmlns:p14="http://schemas.microsoft.com/office/powerpoint/2010/main" val="28161463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r>
              <a:rPr lang="en-US" dirty="0"/>
              <a:t>API Gateway y Service Discovery</a:t>
            </a:r>
            <a:endParaRPr lang="es-ES" dirty="0"/>
          </a:p>
        </p:txBody>
      </p:sp>
      <p:pic>
        <p:nvPicPr>
          <p:cNvPr id="7" name="Marcador de posición de imagen 6">
            <a:extLst>
              <a:ext uri="{FF2B5EF4-FFF2-40B4-BE49-F238E27FC236}">
                <a16:creationId xmlns:a16="http://schemas.microsoft.com/office/drawing/2014/main" id="{01B97E2F-238D-49A2-9731-0423AEA571EC}"/>
              </a:ext>
            </a:extLst>
          </p:cNvPr>
          <p:cNvPicPr>
            <a:picLocks noGrp="1" noChangeAspect="1"/>
          </p:cNvPicPr>
          <p:nvPr>
            <p:ph type="pic" idx="1"/>
          </p:nvPr>
        </p:nvPicPr>
        <p:blipFill>
          <a:blip r:embed="rId3"/>
          <a:srcRect l="3834" r="3834"/>
          <a:stretch>
            <a:fillRect/>
          </a:stretch>
        </p:blipFill>
        <p:spPr>
          <a:prstGeom prst="rect">
            <a:avLst/>
          </a:prstGeom>
        </p:spPr>
      </p:pic>
      <p:sp>
        <p:nvSpPr>
          <p:cNvPr id="4" name="Marcador de texto 3"/>
          <p:cNvSpPr>
            <a:spLocks noGrp="1"/>
          </p:cNvSpPr>
          <p:nvPr>
            <p:ph type="body" sz="half" idx="2"/>
          </p:nvPr>
        </p:nvSpPr>
        <p:spPr/>
        <p:txBody>
          <a:bodyPr rtlCol="0">
            <a:normAutofit fontScale="92500" lnSpcReduction="10000"/>
          </a:bodyPr>
          <a:lstStyle/>
          <a:p>
            <a:pPr rtl="0"/>
            <a:r>
              <a:rPr lang="es-ES" dirty="0"/>
              <a:t>Se tiene un contenedor separado de Docker para cada una de las siguientes aplicaciones:</a:t>
            </a:r>
          </a:p>
          <a:p>
            <a:pPr marL="285750" indent="-285750" rtl="0">
              <a:buFont typeface="Arial" panose="020B0604020202020204" pitchFamily="34" charset="0"/>
              <a:buChar char="•"/>
            </a:pPr>
            <a:r>
              <a:rPr lang="es-ES" dirty="0" err="1"/>
              <a:t>Consul</a:t>
            </a:r>
            <a:r>
              <a:rPr lang="es-ES" dirty="0"/>
              <a:t> – realiza el </a:t>
            </a:r>
            <a:r>
              <a:rPr lang="es-ES" dirty="0" err="1"/>
              <a:t>service</a:t>
            </a:r>
            <a:r>
              <a:rPr lang="es-ES" dirty="0"/>
              <a:t> </a:t>
            </a:r>
            <a:r>
              <a:rPr lang="es-ES" dirty="0" err="1"/>
              <a:t>discovery</a:t>
            </a:r>
            <a:endParaRPr lang="es-ES" dirty="0"/>
          </a:p>
          <a:p>
            <a:pPr marL="285750" indent="-285750" rtl="0">
              <a:buFont typeface="Arial" panose="020B0604020202020204" pitchFamily="34" charset="0"/>
              <a:buChar char="•"/>
            </a:pPr>
            <a:r>
              <a:rPr lang="es-ES" dirty="0" err="1"/>
              <a:t>Registrator</a:t>
            </a:r>
            <a:r>
              <a:rPr lang="es-ES" dirty="0"/>
              <a:t> – registra servicios con cónsul. </a:t>
            </a:r>
            <a:r>
              <a:rPr lang="es-ES" dirty="0" err="1"/>
              <a:t>Registrator</a:t>
            </a:r>
            <a:r>
              <a:rPr lang="es-ES" dirty="0"/>
              <a:t> monitorea los contenedores que están siendo iniciados y detenidos, y actualiza </a:t>
            </a:r>
            <a:r>
              <a:rPr lang="es-ES" dirty="0" err="1"/>
              <a:t>Consul</a:t>
            </a:r>
            <a:r>
              <a:rPr lang="es-ES" dirty="0"/>
              <a:t> cuando un contenedor cambia de estado</a:t>
            </a:r>
          </a:p>
          <a:p>
            <a:pPr marL="285750" indent="-285750" rtl="0">
              <a:buFont typeface="Arial" panose="020B0604020202020204" pitchFamily="34" charset="0"/>
              <a:buChar char="•"/>
            </a:pPr>
            <a:r>
              <a:rPr lang="es-ES" dirty="0"/>
              <a:t>NGINX Plus – API Gateway que sirve de balanceador de carga para las aplicaciones en los contenedores</a:t>
            </a:r>
          </a:p>
        </p:txBody>
      </p:sp>
    </p:spTree>
    <p:extLst>
      <p:ext uri="{BB962C8B-B14F-4D97-AF65-F5344CB8AC3E}">
        <p14:creationId xmlns:p14="http://schemas.microsoft.com/office/powerpoint/2010/main" val="26005596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434298" y="438572"/>
            <a:ext cx="8064896" cy="807368"/>
          </a:xfrm>
        </p:spPr>
        <p:txBody>
          <a:bodyPr rtlCol="0"/>
          <a:lstStyle/>
          <a:p>
            <a:pPr rtl="0"/>
            <a:r>
              <a:rPr lang="es-ES" dirty="0" err="1"/>
              <a:t>Identify</a:t>
            </a:r>
            <a:r>
              <a:rPr lang="es-ES" dirty="0"/>
              <a:t> and Access </a:t>
            </a:r>
            <a:r>
              <a:rPr lang="es-ES" dirty="0" err="1"/>
              <a:t>management</a:t>
            </a:r>
            <a:r>
              <a:rPr lang="es-ES" dirty="0"/>
              <a:t> (IAM)</a:t>
            </a:r>
          </a:p>
        </p:txBody>
      </p:sp>
      <p:pic>
        <p:nvPicPr>
          <p:cNvPr id="4" name="Imagen 3">
            <a:extLst>
              <a:ext uri="{FF2B5EF4-FFF2-40B4-BE49-F238E27FC236}">
                <a16:creationId xmlns:a16="http://schemas.microsoft.com/office/drawing/2014/main" id="{67B539BB-84B6-4879-8EED-08423DD88FB1}"/>
              </a:ext>
            </a:extLst>
          </p:cNvPr>
          <p:cNvPicPr>
            <a:picLocks noChangeAspect="1"/>
          </p:cNvPicPr>
          <p:nvPr/>
        </p:nvPicPr>
        <p:blipFill>
          <a:blip r:embed="rId3"/>
          <a:stretch>
            <a:fillRect/>
          </a:stretch>
        </p:blipFill>
        <p:spPr>
          <a:xfrm>
            <a:off x="1406682" y="1245940"/>
            <a:ext cx="8120128" cy="5135388"/>
          </a:xfrm>
          <a:prstGeom prst="rect">
            <a:avLst/>
          </a:prstGeom>
        </p:spPr>
      </p:pic>
    </p:spTree>
    <p:extLst>
      <p:ext uri="{BB962C8B-B14F-4D97-AF65-F5344CB8AC3E}">
        <p14:creationId xmlns:p14="http://schemas.microsoft.com/office/powerpoint/2010/main" val="16890645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50E1B20A-A550-4A1D-9CE6-AB8E8D65DCAB}"/>
              </a:ext>
            </a:extLst>
          </p:cNvPr>
          <p:cNvPicPr>
            <a:picLocks noChangeAspect="1"/>
          </p:cNvPicPr>
          <p:nvPr/>
        </p:nvPicPr>
        <p:blipFill>
          <a:blip r:embed="rId3"/>
          <a:stretch>
            <a:fillRect/>
          </a:stretch>
        </p:blipFill>
        <p:spPr>
          <a:xfrm>
            <a:off x="-1" y="1124744"/>
            <a:ext cx="12188825" cy="5001894"/>
          </a:xfrm>
          <a:prstGeom prst="rect">
            <a:avLst/>
          </a:prstGeom>
        </p:spPr>
      </p:pic>
      <p:sp>
        <p:nvSpPr>
          <p:cNvPr id="3" name="Título 1">
            <a:extLst>
              <a:ext uri="{FF2B5EF4-FFF2-40B4-BE49-F238E27FC236}">
                <a16:creationId xmlns:a16="http://schemas.microsoft.com/office/drawing/2014/main" id="{7E96AD73-4020-4BC5-88B9-94083D9E7BF2}"/>
              </a:ext>
            </a:extLst>
          </p:cNvPr>
          <p:cNvSpPr txBox="1">
            <a:spLocks/>
          </p:cNvSpPr>
          <p:nvPr/>
        </p:nvSpPr>
        <p:spPr>
          <a:xfrm>
            <a:off x="3144922" y="620688"/>
            <a:ext cx="5898977" cy="619472"/>
          </a:xfrm>
          <a:prstGeom prst="rect">
            <a:avLst/>
          </a:prstGeom>
        </p:spPr>
        <p:txBody>
          <a:bodyPr rtlCol="0"/>
          <a:lstStyle>
            <a:lvl1pPr algn="l" defTabSz="914400" rtl="0" eaLnBrk="1" latinLnBrk="0" hangingPunct="1">
              <a:lnSpc>
                <a:spcPct val="80000"/>
              </a:lnSpc>
              <a:spcBef>
                <a:spcPct val="0"/>
              </a:spcBef>
              <a:buNone/>
              <a:defRPr sz="3600" b="1" kern="1200">
                <a:solidFill>
                  <a:schemeClr val="accent1">
                    <a:lumMod val="75000"/>
                  </a:schemeClr>
                </a:solidFill>
                <a:latin typeface="+mj-lt"/>
                <a:ea typeface="+mj-ea"/>
                <a:cs typeface="+mj-cs"/>
              </a:defRPr>
            </a:lvl1pPr>
          </a:lstStyle>
          <a:p>
            <a:r>
              <a:rPr lang="es-ES" dirty="0"/>
              <a:t>Visión Global de la Solución</a:t>
            </a:r>
          </a:p>
        </p:txBody>
      </p:sp>
    </p:spTree>
    <p:extLst>
      <p:ext uri="{BB962C8B-B14F-4D97-AF65-F5344CB8AC3E}">
        <p14:creationId xmlns:p14="http://schemas.microsoft.com/office/powerpoint/2010/main" val="16414077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438228" y="1700808"/>
            <a:ext cx="4114800" cy="1524000"/>
          </a:xfrm>
        </p:spPr>
        <p:txBody>
          <a:bodyPr rtlCol="0">
            <a:normAutofit/>
          </a:bodyPr>
          <a:lstStyle/>
          <a:p>
            <a:pPr rtl="0"/>
            <a:r>
              <a:rPr lang="es-ES" sz="6000" dirty="0"/>
              <a:t>Gracias !!!</a:t>
            </a:r>
          </a:p>
        </p:txBody>
      </p:sp>
    </p:spTree>
    <p:extLst>
      <p:ext uri="{BB962C8B-B14F-4D97-AF65-F5344CB8AC3E}">
        <p14:creationId xmlns:p14="http://schemas.microsoft.com/office/powerpoint/2010/main" val="42242107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97868" y="1988840"/>
            <a:ext cx="8686801" cy="2736304"/>
          </a:xfrm>
        </p:spPr>
        <p:txBody>
          <a:bodyPr rtlCol="0">
            <a:normAutofit/>
          </a:bodyPr>
          <a:lstStyle/>
          <a:p>
            <a:r>
              <a:rPr lang="es-CO" dirty="0">
                <a:solidFill>
                  <a:schemeClr val="tx1"/>
                </a:solidFill>
              </a:rPr>
              <a:t>Implementación de un software para identificar las zonas por las cuales transitan los vehículos hurtados, con el fin de generar información que ayude a recuperar estos vehículos.</a:t>
            </a:r>
            <a:endParaRPr lang="es-ES" dirty="0">
              <a:solidFill>
                <a:schemeClr val="tx1"/>
              </a:solidFill>
            </a:endParaRPr>
          </a:p>
        </p:txBody>
      </p:sp>
      <p:sp>
        <p:nvSpPr>
          <p:cNvPr id="3" name="Título 1">
            <a:extLst>
              <a:ext uri="{FF2B5EF4-FFF2-40B4-BE49-F238E27FC236}">
                <a16:creationId xmlns:a16="http://schemas.microsoft.com/office/drawing/2014/main" id="{3592C28B-FD7B-4579-81E4-DA2D27E21661}"/>
              </a:ext>
            </a:extLst>
          </p:cNvPr>
          <p:cNvSpPr txBox="1">
            <a:spLocks/>
          </p:cNvSpPr>
          <p:nvPr/>
        </p:nvSpPr>
        <p:spPr>
          <a:xfrm>
            <a:off x="981844" y="836712"/>
            <a:ext cx="8686801" cy="720080"/>
          </a:xfrm>
          <a:prstGeom prst="rect">
            <a:avLst/>
          </a:prstGeom>
        </p:spPr>
        <p:txBody>
          <a:bodyPr vert="horz" lIns="91440" tIns="45720" rIns="91440" bIns="45720" rtlCol="0" anchor="b">
            <a:normAutofit fontScale="97500"/>
          </a:bodyPr>
          <a:lstStyle>
            <a:lvl1pPr algn="l" defTabSz="914400" rtl="0" eaLnBrk="1" latinLnBrk="0" hangingPunct="1">
              <a:lnSpc>
                <a:spcPct val="80000"/>
              </a:lnSpc>
              <a:spcBef>
                <a:spcPct val="0"/>
              </a:spcBef>
              <a:buNone/>
              <a:defRPr sz="3600" b="1" kern="1200">
                <a:solidFill>
                  <a:schemeClr val="accent1">
                    <a:lumMod val="75000"/>
                  </a:schemeClr>
                </a:solidFill>
                <a:latin typeface="+mj-lt"/>
                <a:ea typeface="+mj-ea"/>
                <a:cs typeface="+mj-cs"/>
              </a:defRPr>
            </a:lvl1pPr>
          </a:lstStyle>
          <a:p>
            <a:pPr algn="ctr"/>
            <a:r>
              <a:rPr lang="es-CO" sz="4000" dirty="0"/>
              <a:t>Planteamiento</a:t>
            </a:r>
            <a:endParaRPr lang="es-ES" sz="4000" dirty="0"/>
          </a:p>
        </p:txBody>
      </p:sp>
    </p:spTree>
    <p:extLst>
      <p:ext uri="{BB962C8B-B14F-4D97-AF65-F5344CB8AC3E}">
        <p14:creationId xmlns:p14="http://schemas.microsoft.com/office/powerpoint/2010/main" val="6873999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65212" y="533400"/>
            <a:ext cx="8686801" cy="685801"/>
          </a:xfrm>
        </p:spPr>
        <p:txBody>
          <a:bodyPr rtlCol="0"/>
          <a:lstStyle/>
          <a:p>
            <a:pPr algn="ctr" rtl="0"/>
            <a:r>
              <a:rPr lang="es-ES" dirty="0"/>
              <a:t>Premisas / Supuestos / Conclusiones</a:t>
            </a:r>
          </a:p>
        </p:txBody>
      </p:sp>
      <p:sp>
        <p:nvSpPr>
          <p:cNvPr id="3" name="Marcador de texto 2"/>
          <p:cNvSpPr>
            <a:spLocks noGrp="1"/>
          </p:cNvSpPr>
          <p:nvPr>
            <p:ph type="body" idx="1"/>
          </p:nvPr>
        </p:nvSpPr>
        <p:spPr>
          <a:xfrm>
            <a:off x="1065213" y="1268761"/>
            <a:ext cx="4251960" cy="1245840"/>
          </a:xfrm>
        </p:spPr>
        <p:txBody>
          <a:bodyPr rtlCol="0">
            <a:normAutofit fontScale="85000" lnSpcReduction="20000"/>
          </a:bodyPr>
          <a:lstStyle/>
          <a:p>
            <a:r>
              <a:rPr lang="es-ES" dirty="0"/>
              <a:t>Premisa #1) </a:t>
            </a:r>
            <a:r>
              <a:rPr lang="es-CO" dirty="0"/>
              <a:t>El sistema operará en múltiples países y ciudades en las cuales actualmente se cuenta con dispositivos que monitorean el tránsito en las calles, estos dispositivos son un hardware con las siguientes características:</a:t>
            </a:r>
            <a:endParaRPr lang="es-ES" dirty="0"/>
          </a:p>
        </p:txBody>
      </p:sp>
      <p:sp>
        <p:nvSpPr>
          <p:cNvPr id="4" name="Marcador de contenido 3"/>
          <p:cNvSpPr>
            <a:spLocks noGrp="1"/>
          </p:cNvSpPr>
          <p:nvPr>
            <p:ph sz="half" idx="2"/>
          </p:nvPr>
        </p:nvSpPr>
        <p:spPr/>
        <p:txBody>
          <a:bodyPr rtlCol="0">
            <a:normAutofit fontScale="55000" lnSpcReduction="20000"/>
          </a:bodyPr>
          <a:lstStyle/>
          <a:p>
            <a:r>
              <a:rPr lang="es-CO" dirty="0"/>
              <a:t>CPU de 2 </a:t>
            </a:r>
            <a:r>
              <a:rPr lang="es-CO" dirty="0" err="1"/>
              <a:t>cores</a:t>
            </a:r>
            <a:r>
              <a:rPr lang="es-CO" dirty="0"/>
              <a:t> a 2 </a:t>
            </a:r>
            <a:r>
              <a:rPr lang="es-CO" dirty="0" err="1"/>
              <a:t>Ghz</a:t>
            </a:r>
            <a:endParaRPr lang="es-CO" dirty="0"/>
          </a:p>
          <a:p>
            <a:r>
              <a:rPr lang="es-CO" dirty="0"/>
              <a:t>1 GB de memoria </a:t>
            </a:r>
            <a:r>
              <a:rPr lang="es-CO" dirty="0" err="1"/>
              <a:t>ram</a:t>
            </a:r>
            <a:endParaRPr lang="es-CO" dirty="0"/>
          </a:p>
          <a:p>
            <a:r>
              <a:rPr lang="es-CO" dirty="0"/>
              <a:t>DD de 16GB</a:t>
            </a:r>
          </a:p>
          <a:p>
            <a:r>
              <a:rPr lang="es-CO" dirty="0"/>
              <a:t>Conexión a internet vía GSM</a:t>
            </a:r>
          </a:p>
          <a:p>
            <a:r>
              <a:rPr lang="es-CO" dirty="0"/>
              <a:t>GPS</a:t>
            </a:r>
          </a:p>
          <a:p>
            <a:r>
              <a:rPr lang="es-CO" dirty="0"/>
              <a:t>Cada dispositivo tiene cámaras para la captura de las imágenes de los vehículos que transitan</a:t>
            </a:r>
          </a:p>
          <a:p>
            <a:r>
              <a:rPr lang="es-CO" dirty="0"/>
              <a:t>Se cuenta con un software que se encarga de reconocer las matrículas de dichos vehículos, para acceder a esta información, el software provee un API.</a:t>
            </a:r>
          </a:p>
          <a:p>
            <a:r>
              <a:rPr lang="es-CO" dirty="0"/>
              <a:t>Los dispositivos están conectados a la red eléctrica, pero además cuentan con una batería de respaldo con una duración aproximada de 1 hora.</a:t>
            </a:r>
            <a:endParaRPr lang="es-ES" dirty="0"/>
          </a:p>
        </p:txBody>
      </p:sp>
      <p:sp>
        <p:nvSpPr>
          <p:cNvPr id="5" name="Marcador de texto 4"/>
          <p:cNvSpPr>
            <a:spLocks noGrp="1"/>
          </p:cNvSpPr>
          <p:nvPr>
            <p:ph type="body" sz="quarter" idx="3"/>
          </p:nvPr>
        </p:nvSpPr>
        <p:spPr>
          <a:xfrm>
            <a:off x="5500053" y="1268761"/>
            <a:ext cx="4251960" cy="288031"/>
          </a:xfrm>
        </p:spPr>
        <p:txBody>
          <a:bodyPr rtlCol="0">
            <a:normAutofit fontScale="85000" lnSpcReduction="20000"/>
          </a:bodyPr>
          <a:lstStyle/>
          <a:p>
            <a:pPr algn="ctr" rtl="0"/>
            <a:r>
              <a:rPr lang="es-ES" dirty="0"/>
              <a:t>Supuestos de la Premisa #1)</a:t>
            </a:r>
          </a:p>
        </p:txBody>
      </p:sp>
      <p:sp>
        <p:nvSpPr>
          <p:cNvPr id="6" name="Marcador de contenido 5"/>
          <p:cNvSpPr>
            <a:spLocks noGrp="1"/>
          </p:cNvSpPr>
          <p:nvPr>
            <p:ph sz="quarter" idx="4"/>
          </p:nvPr>
        </p:nvSpPr>
        <p:spPr>
          <a:xfrm>
            <a:off x="5500053" y="1700808"/>
            <a:ext cx="4251960" cy="3240360"/>
          </a:xfrm>
        </p:spPr>
        <p:txBody>
          <a:bodyPr rtlCol="0">
            <a:normAutofit fontScale="55000" lnSpcReduction="20000"/>
          </a:bodyPr>
          <a:lstStyle/>
          <a:p>
            <a:r>
              <a:rPr lang="es-ES" dirty="0"/>
              <a:t>Las cámaras van guardando información de todos los vehículos que transitan, hurtados o no</a:t>
            </a:r>
          </a:p>
          <a:p>
            <a:r>
              <a:rPr lang="es-ES" dirty="0"/>
              <a:t>Las cámaras utilizan el espacio en disco para el software de reconocimiento de matrículas, las últimas imágenes grabadas y para una base de datos que guarda las matrículas reconocidas de las imágenes detectadas y analizadas por el software</a:t>
            </a:r>
          </a:p>
          <a:p>
            <a:r>
              <a:rPr lang="es-ES" dirty="0"/>
              <a:t>El API provisto es un API </a:t>
            </a:r>
            <a:r>
              <a:rPr lang="es-ES" dirty="0" err="1"/>
              <a:t>RESTful</a:t>
            </a:r>
            <a:r>
              <a:rPr lang="es-ES" dirty="0"/>
              <a:t> que permite recuperar en formato JSON, los datos de las matrículas de los vehículos que ya fueron procesados por el software de la cámara</a:t>
            </a:r>
          </a:p>
          <a:p>
            <a:r>
              <a:rPr lang="es-ES" dirty="0"/>
              <a:t>La cámara no se detiene en la captura de imágenes, si empieza a usar la batería de respaldo, esta sigue funcionando</a:t>
            </a:r>
          </a:p>
          <a:p>
            <a:r>
              <a:rPr lang="es-ES" dirty="0"/>
              <a:t>Si consideramos que la cámara funciona capturando video a 720p HD, que un 1 minuto de video a 720p HD ocupa aprox. 15 megas, entonces con 14 gigas de DD podemos almacenar unas 16 horas de transito. Ahora bien, en diversos puntos de Antioquia pueden pasar hasta 300 vehículos por hora, eso implica una retención de 4800 matrículas</a:t>
            </a:r>
          </a:p>
        </p:txBody>
      </p:sp>
      <p:cxnSp>
        <p:nvCxnSpPr>
          <p:cNvPr id="8" name="Conector recto 7">
            <a:extLst>
              <a:ext uri="{FF2B5EF4-FFF2-40B4-BE49-F238E27FC236}">
                <a16:creationId xmlns:a16="http://schemas.microsoft.com/office/drawing/2014/main" id="{F8F9D058-C96B-4B13-81CC-4A249F88D63F}"/>
              </a:ext>
            </a:extLst>
          </p:cNvPr>
          <p:cNvCxnSpPr/>
          <p:nvPr/>
        </p:nvCxnSpPr>
        <p:spPr>
          <a:xfrm>
            <a:off x="5374332" y="1268760"/>
            <a:ext cx="0" cy="4751040"/>
          </a:xfrm>
          <a:prstGeom prst="line">
            <a:avLst/>
          </a:prstGeom>
        </p:spPr>
        <p:style>
          <a:lnRef idx="1">
            <a:schemeClr val="accent1"/>
          </a:lnRef>
          <a:fillRef idx="0">
            <a:schemeClr val="accent1"/>
          </a:fillRef>
          <a:effectRef idx="0">
            <a:schemeClr val="accent1"/>
          </a:effectRef>
          <a:fontRef idx="minor">
            <a:schemeClr val="tx1"/>
          </a:fontRef>
        </p:style>
      </p:cxnSp>
      <p:sp>
        <p:nvSpPr>
          <p:cNvPr id="10" name="Marcador de texto 4">
            <a:extLst>
              <a:ext uri="{FF2B5EF4-FFF2-40B4-BE49-F238E27FC236}">
                <a16:creationId xmlns:a16="http://schemas.microsoft.com/office/drawing/2014/main" id="{45231555-EDCD-46DE-8513-47EA8D75D1FC}"/>
              </a:ext>
            </a:extLst>
          </p:cNvPr>
          <p:cNvSpPr txBox="1">
            <a:spLocks/>
          </p:cNvSpPr>
          <p:nvPr/>
        </p:nvSpPr>
        <p:spPr>
          <a:xfrm>
            <a:off x="5500053" y="4944594"/>
            <a:ext cx="4251960" cy="288031"/>
          </a:xfrm>
          <a:prstGeom prst="rect">
            <a:avLst/>
          </a:prstGeom>
        </p:spPr>
        <p:txBody>
          <a:bodyPr vert="horz" lIns="91440" tIns="45720" rIns="91440" bIns="45720" rtlCol="0" anchor="ctr">
            <a:normAutofit fontScale="85000" lnSpcReduction="20000"/>
          </a:bodyPr>
          <a:lstStyle>
            <a:lvl1pPr marL="0" indent="0" algn="l" defTabSz="914400" rtl="0" eaLnBrk="1" latinLnBrk="0" hangingPunct="1">
              <a:lnSpc>
                <a:spcPct val="90000"/>
              </a:lnSpc>
              <a:spcBef>
                <a:spcPts val="0"/>
              </a:spcBef>
              <a:buClr>
                <a:schemeClr val="tx1">
                  <a:lumMod val="65000"/>
                  <a:lumOff val="35000"/>
                </a:schemeClr>
              </a:buClr>
              <a:buSzPct val="80000"/>
              <a:buFont typeface="Arial" pitchFamily="34" charset="0"/>
              <a:buNone/>
              <a:defRPr sz="2000" b="0" kern="1200">
                <a:solidFill>
                  <a:schemeClr val="tx1">
                    <a:lumMod val="65000"/>
                    <a:lumOff val="35000"/>
                  </a:schemeClr>
                </a:solidFill>
                <a:latin typeface="+mn-lt"/>
                <a:ea typeface="+mn-ea"/>
                <a:cs typeface="+mn-cs"/>
              </a:defRPr>
            </a:lvl1pPr>
            <a:lvl2pPr marL="457200" indent="0" algn="l" defTabSz="914400" rtl="0" eaLnBrk="1" latinLnBrk="0" hangingPunct="1">
              <a:lnSpc>
                <a:spcPct val="90000"/>
              </a:lnSpc>
              <a:spcBef>
                <a:spcPts val="1000"/>
              </a:spcBef>
              <a:buClr>
                <a:schemeClr val="tx1">
                  <a:lumMod val="65000"/>
                  <a:lumOff val="35000"/>
                </a:schemeClr>
              </a:buClr>
              <a:buSzPct val="80000"/>
              <a:buFont typeface="Arial" pitchFamily="34" charset="0"/>
              <a:buNone/>
              <a:defRPr sz="2000" b="1" kern="1200">
                <a:solidFill>
                  <a:schemeClr val="tx1">
                    <a:lumMod val="65000"/>
                    <a:lumOff val="35000"/>
                  </a:schemeClr>
                </a:solidFill>
                <a:latin typeface="+mn-lt"/>
                <a:ea typeface="+mn-ea"/>
                <a:cs typeface="+mn-cs"/>
              </a:defRPr>
            </a:lvl2pPr>
            <a:lvl3pPr marL="914400" indent="0" algn="l" defTabSz="914400" rtl="0" eaLnBrk="1" latinLnBrk="0" hangingPunct="1">
              <a:lnSpc>
                <a:spcPct val="90000"/>
              </a:lnSpc>
              <a:spcBef>
                <a:spcPts val="600"/>
              </a:spcBef>
              <a:buClr>
                <a:schemeClr val="tx1">
                  <a:lumMod val="65000"/>
                  <a:lumOff val="35000"/>
                </a:schemeClr>
              </a:buClr>
              <a:buSzPct val="80000"/>
              <a:buFont typeface="Arial" pitchFamily="34" charset="0"/>
              <a:buNone/>
              <a:defRPr sz="1800" b="1" kern="1200">
                <a:solidFill>
                  <a:schemeClr val="tx1">
                    <a:lumMod val="65000"/>
                    <a:lumOff val="35000"/>
                  </a:schemeClr>
                </a:solidFill>
                <a:latin typeface="+mn-lt"/>
                <a:ea typeface="+mn-ea"/>
                <a:cs typeface="+mn-cs"/>
              </a:defRPr>
            </a:lvl3pPr>
            <a:lvl4pPr marL="1371600" indent="0" algn="l" defTabSz="914400" rtl="0" eaLnBrk="1" latinLnBrk="0" hangingPunct="1">
              <a:lnSpc>
                <a:spcPct val="90000"/>
              </a:lnSpc>
              <a:spcBef>
                <a:spcPts val="600"/>
              </a:spcBef>
              <a:buClr>
                <a:schemeClr val="tx1">
                  <a:lumMod val="65000"/>
                  <a:lumOff val="35000"/>
                </a:schemeClr>
              </a:buClr>
              <a:buSzPct val="80000"/>
              <a:buFont typeface="Arial" pitchFamily="34" charset="0"/>
              <a:buNone/>
              <a:defRPr sz="1600" b="1" kern="1200">
                <a:solidFill>
                  <a:schemeClr val="tx1">
                    <a:lumMod val="65000"/>
                    <a:lumOff val="35000"/>
                  </a:schemeClr>
                </a:solidFill>
                <a:latin typeface="+mn-lt"/>
                <a:ea typeface="+mn-ea"/>
                <a:cs typeface="+mn-cs"/>
              </a:defRPr>
            </a:lvl4pPr>
            <a:lvl5pPr marL="1828800" indent="0" algn="l" defTabSz="914400" rtl="0" eaLnBrk="1" latinLnBrk="0" hangingPunct="1">
              <a:lnSpc>
                <a:spcPct val="90000"/>
              </a:lnSpc>
              <a:spcBef>
                <a:spcPts val="600"/>
              </a:spcBef>
              <a:buClr>
                <a:schemeClr val="tx1">
                  <a:lumMod val="65000"/>
                  <a:lumOff val="35000"/>
                </a:schemeClr>
              </a:buClr>
              <a:buSzPct val="80000"/>
              <a:buFont typeface="Arial" pitchFamily="34" charset="0"/>
              <a:buNone/>
              <a:defRPr sz="1600" b="1" kern="1200">
                <a:solidFill>
                  <a:schemeClr val="tx1">
                    <a:lumMod val="65000"/>
                    <a:lumOff val="35000"/>
                  </a:schemeClr>
                </a:solidFill>
                <a:latin typeface="+mn-lt"/>
                <a:ea typeface="+mn-ea"/>
                <a:cs typeface="+mn-cs"/>
              </a:defRPr>
            </a:lvl5pPr>
            <a:lvl6pPr marL="2286000" indent="0" algn="l" defTabSz="914400" rtl="0" eaLnBrk="1" latinLnBrk="0" hangingPunct="1">
              <a:spcBef>
                <a:spcPts val="600"/>
              </a:spcBef>
              <a:buSzPct val="80000"/>
              <a:buFont typeface="Arial" pitchFamily="34" charset="0"/>
              <a:buNone/>
              <a:defRPr sz="1600" b="1" kern="1200">
                <a:solidFill>
                  <a:schemeClr val="tx1">
                    <a:lumMod val="65000"/>
                    <a:lumOff val="35000"/>
                  </a:schemeClr>
                </a:solidFill>
                <a:latin typeface="+mn-lt"/>
                <a:ea typeface="+mn-ea"/>
                <a:cs typeface="+mn-cs"/>
              </a:defRPr>
            </a:lvl6pPr>
            <a:lvl7pPr marL="2743200" indent="0" algn="l" defTabSz="914400" rtl="0" eaLnBrk="1" latinLnBrk="0" hangingPunct="1">
              <a:spcBef>
                <a:spcPts val="600"/>
              </a:spcBef>
              <a:buSzPct val="80000"/>
              <a:buFont typeface="Arial" pitchFamily="34" charset="0"/>
              <a:buNone/>
              <a:defRPr sz="1600" b="1" kern="1200">
                <a:solidFill>
                  <a:schemeClr val="tx1">
                    <a:lumMod val="65000"/>
                    <a:lumOff val="35000"/>
                  </a:schemeClr>
                </a:solidFill>
                <a:latin typeface="+mn-lt"/>
                <a:ea typeface="+mn-ea"/>
                <a:cs typeface="+mn-cs"/>
              </a:defRPr>
            </a:lvl7pPr>
            <a:lvl8pPr marL="3200400" indent="0" algn="l" defTabSz="914400" rtl="0" eaLnBrk="1" latinLnBrk="0" hangingPunct="1">
              <a:spcBef>
                <a:spcPts val="600"/>
              </a:spcBef>
              <a:buSzPct val="80000"/>
              <a:buFont typeface="Arial" pitchFamily="34" charset="0"/>
              <a:buNone/>
              <a:defRPr sz="1600" b="1" kern="1200">
                <a:solidFill>
                  <a:schemeClr val="tx1">
                    <a:lumMod val="65000"/>
                    <a:lumOff val="35000"/>
                  </a:schemeClr>
                </a:solidFill>
                <a:latin typeface="+mn-lt"/>
                <a:ea typeface="+mn-ea"/>
                <a:cs typeface="+mn-cs"/>
              </a:defRPr>
            </a:lvl8pPr>
            <a:lvl9pPr marL="3657600" indent="0" algn="l" defTabSz="914400" rtl="0" eaLnBrk="1" latinLnBrk="0" hangingPunct="1">
              <a:spcBef>
                <a:spcPts val="600"/>
              </a:spcBef>
              <a:buSzPct val="80000"/>
              <a:buFont typeface="Arial" pitchFamily="34" charset="0"/>
              <a:buNone/>
              <a:defRPr sz="1600" b="1" kern="1200">
                <a:solidFill>
                  <a:schemeClr val="tx1">
                    <a:lumMod val="65000"/>
                    <a:lumOff val="35000"/>
                  </a:schemeClr>
                </a:solidFill>
                <a:latin typeface="+mn-lt"/>
                <a:ea typeface="+mn-ea"/>
                <a:cs typeface="+mn-cs"/>
              </a:defRPr>
            </a:lvl9pPr>
          </a:lstStyle>
          <a:p>
            <a:pPr algn="ctr"/>
            <a:r>
              <a:rPr lang="es-ES" dirty="0"/>
              <a:t>Conclusiones sobre la Premisa #1)</a:t>
            </a:r>
          </a:p>
        </p:txBody>
      </p:sp>
      <p:sp>
        <p:nvSpPr>
          <p:cNvPr id="11" name="Marcador de contenido 5">
            <a:extLst>
              <a:ext uri="{FF2B5EF4-FFF2-40B4-BE49-F238E27FC236}">
                <a16:creationId xmlns:a16="http://schemas.microsoft.com/office/drawing/2014/main" id="{9A671D55-0D2B-40C1-AC42-E49BA1211198}"/>
              </a:ext>
            </a:extLst>
          </p:cNvPr>
          <p:cNvSpPr txBox="1">
            <a:spLocks/>
          </p:cNvSpPr>
          <p:nvPr/>
        </p:nvSpPr>
        <p:spPr>
          <a:xfrm>
            <a:off x="5500053" y="5278029"/>
            <a:ext cx="4251960" cy="815267"/>
          </a:xfrm>
          <a:prstGeom prst="rect">
            <a:avLst/>
          </a:prstGeom>
        </p:spPr>
        <p:txBody>
          <a:bodyPr vert="horz" lIns="91440" tIns="45720" rIns="91440" bIns="45720" rtlCol="0">
            <a:normAutofit fontScale="55000" lnSpcReduction="20000"/>
          </a:bodyPr>
          <a:lstStyle>
            <a:lvl1pPr marL="274320" indent="-228600" algn="l" defTabSz="914400" rtl="0" eaLnBrk="1" latinLnBrk="0" hangingPunct="1">
              <a:lnSpc>
                <a:spcPct val="90000"/>
              </a:lnSpc>
              <a:spcBef>
                <a:spcPts val="1800"/>
              </a:spcBef>
              <a:buClr>
                <a:schemeClr val="tx1">
                  <a:lumMod val="65000"/>
                  <a:lumOff val="35000"/>
                </a:schemeClr>
              </a:buClr>
              <a:buSzPct val="80000"/>
              <a:buFont typeface="Arial" pitchFamily="34" charset="0"/>
              <a:buChar char="•"/>
              <a:defRPr sz="2000" kern="1200">
                <a:solidFill>
                  <a:schemeClr val="tx1">
                    <a:lumMod val="65000"/>
                    <a:lumOff val="35000"/>
                  </a:schemeClr>
                </a:solidFill>
                <a:latin typeface="+mn-lt"/>
                <a:ea typeface="+mn-ea"/>
                <a:cs typeface="+mn-cs"/>
              </a:defRPr>
            </a:lvl1pPr>
            <a:lvl2pPr marL="594360" indent="-228600" algn="l" defTabSz="914400" rtl="0" eaLnBrk="1" latinLnBrk="0" hangingPunct="1">
              <a:lnSpc>
                <a:spcPct val="90000"/>
              </a:lnSpc>
              <a:spcBef>
                <a:spcPts val="1000"/>
              </a:spcBef>
              <a:buClr>
                <a:schemeClr val="tx1">
                  <a:lumMod val="65000"/>
                  <a:lumOff val="35000"/>
                </a:schemeClr>
              </a:buClr>
              <a:buSzPct val="80000"/>
              <a:buFont typeface="Arial" pitchFamily="34" charset="0"/>
              <a:buChar char="•"/>
              <a:defRPr sz="1800" kern="1200">
                <a:solidFill>
                  <a:schemeClr val="tx1">
                    <a:lumMod val="65000"/>
                    <a:lumOff val="35000"/>
                  </a:schemeClr>
                </a:solidFill>
                <a:latin typeface="+mn-lt"/>
                <a:ea typeface="+mn-ea"/>
                <a:cs typeface="+mn-cs"/>
              </a:defRPr>
            </a:lvl2pPr>
            <a:lvl3pPr marL="777240" indent="-18288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600" kern="1200">
                <a:solidFill>
                  <a:schemeClr val="tx1">
                    <a:lumMod val="65000"/>
                    <a:lumOff val="35000"/>
                  </a:schemeClr>
                </a:solidFill>
                <a:latin typeface="+mn-lt"/>
                <a:ea typeface="+mn-ea"/>
                <a:cs typeface="+mn-cs"/>
              </a:defRPr>
            </a:lvl3pPr>
            <a:lvl4pPr marL="960120" indent="-18288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400" kern="1200">
                <a:solidFill>
                  <a:schemeClr val="tx1">
                    <a:lumMod val="65000"/>
                    <a:lumOff val="35000"/>
                  </a:schemeClr>
                </a:solidFill>
                <a:latin typeface="+mn-lt"/>
                <a:ea typeface="+mn-ea"/>
                <a:cs typeface="+mn-cs"/>
              </a:defRPr>
            </a:lvl4pPr>
            <a:lvl5pPr marL="1097280" indent="-13716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400" kern="1200">
                <a:solidFill>
                  <a:schemeClr val="tx1">
                    <a:lumMod val="65000"/>
                    <a:lumOff val="35000"/>
                  </a:schemeClr>
                </a:solidFill>
                <a:latin typeface="+mn-lt"/>
                <a:ea typeface="+mn-ea"/>
                <a:cs typeface="+mn-cs"/>
              </a:defRPr>
            </a:lvl5pPr>
            <a:lvl6pPr marL="123444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6pPr>
            <a:lvl7pPr marL="137160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7pPr>
            <a:lvl8pPr marL="150876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8pPr>
            <a:lvl9pPr marL="164592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9pPr>
          </a:lstStyle>
          <a:p>
            <a:r>
              <a:rPr lang="es-ES" dirty="0"/>
              <a:t>Los datos que se obtienen a través de las cámaras son del tipo histórico y/o time-</a:t>
            </a:r>
            <a:r>
              <a:rPr lang="es-ES" dirty="0" err="1"/>
              <a:t>stamped</a:t>
            </a:r>
            <a:r>
              <a:rPr lang="es-ES" dirty="0"/>
              <a:t>, por lo tanto inmutable</a:t>
            </a:r>
          </a:p>
          <a:p>
            <a:r>
              <a:rPr lang="es-ES" dirty="0"/>
              <a:t>Se dispone de la geolocalización de la cámara porque disponen de GPS</a:t>
            </a:r>
          </a:p>
          <a:p>
            <a:endParaRPr lang="es-ES" dirty="0"/>
          </a:p>
          <a:p>
            <a:endParaRPr lang="es-ES" dirty="0"/>
          </a:p>
        </p:txBody>
      </p:sp>
    </p:spTree>
    <p:extLst>
      <p:ext uri="{BB962C8B-B14F-4D97-AF65-F5344CB8AC3E}">
        <p14:creationId xmlns:p14="http://schemas.microsoft.com/office/powerpoint/2010/main" val="33192497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65212" y="533400"/>
            <a:ext cx="8686801" cy="685801"/>
          </a:xfrm>
        </p:spPr>
        <p:txBody>
          <a:bodyPr rtlCol="0"/>
          <a:lstStyle/>
          <a:p>
            <a:pPr algn="ctr"/>
            <a:r>
              <a:rPr lang="es-ES" dirty="0"/>
              <a:t>Premisas / Supuestos / Conclusiones</a:t>
            </a:r>
          </a:p>
        </p:txBody>
      </p:sp>
      <p:sp>
        <p:nvSpPr>
          <p:cNvPr id="3" name="Marcador de texto 2"/>
          <p:cNvSpPr>
            <a:spLocks noGrp="1"/>
          </p:cNvSpPr>
          <p:nvPr>
            <p:ph type="body" idx="1"/>
          </p:nvPr>
        </p:nvSpPr>
        <p:spPr>
          <a:xfrm>
            <a:off x="1065213" y="1268761"/>
            <a:ext cx="4251960" cy="1245840"/>
          </a:xfrm>
        </p:spPr>
        <p:txBody>
          <a:bodyPr rtlCol="0">
            <a:normAutofit fontScale="85000" lnSpcReduction="20000"/>
          </a:bodyPr>
          <a:lstStyle/>
          <a:p>
            <a:r>
              <a:rPr lang="es-ES" dirty="0"/>
              <a:t>Premisa #2) </a:t>
            </a:r>
            <a:r>
              <a:rPr lang="es-CO" dirty="0"/>
              <a:t>La policía de cada país cuenta con una base de datos de vehículos hurtados, cada país puede tener dicha base de datos en diferente formato y tecnología, sin embargo asuma que se cuenta con la siguiente información de dichos vehículos:</a:t>
            </a:r>
            <a:endParaRPr lang="es-ES" dirty="0"/>
          </a:p>
        </p:txBody>
      </p:sp>
      <p:sp>
        <p:nvSpPr>
          <p:cNvPr id="4" name="Marcador de contenido 3"/>
          <p:cNvSpPr>
            <a:spLocks noGrp="1"/>
          </p:cNvSpPr>
          <p:nvPr>
            <p:ph sz="half" idx="2"/>
          </p:nvPr>
        </p:nvSpPr>
        <p:spPr>
          <a:xfrm>
            <a:off x="1065213" y="2590800"/>
            <a:ext cx="4251960" cy="3574504"/>
          </a:xfrm>
        </p:spPr>
        <p:txBody>
          <a:bodyPr rtlCol="0">
            <a:normAutofit fontScale="55000" lnSpcReduction="20000"/>
          </a:bodyPr>
          <a:lstStyle/>
          <a:p>
            <a:r>
              <a:rPr lang="es-ES" dirty="0"/>
              <a:t>Matrícula</a:t>
            </a:r>
          </a:p>
          <a:p>
            <a:r>
              <a:rPr lang="es-ES" dirty="0"/>
              <a:t>Fecha de hurto</a:t>
            </a:r>
          </a:p>
          <a:p>
            <a:r>
              <a:rPr lang="es-ES" dirty="0"/>
              <a:t>Lugar de hurto (ciudad y país)</a:t>
            </a:r>
          </a:p>
          <a:p>
            <a:r>
              <a:rPr lang="es-ES" dirty="0"/>
              <a:t>DNI del propietario</a:t>
            </a:r>
          </a:p>
          <a:p>
            <a:r>
              <a:rPr lang="es-ES" dirty="0"/>
              <a:t>Marca del vehículo</a:t>
            </a:r>
          </a:p>
          <a:p>
            <a:r>
              <a:rPr lang="es-ES" dirty="0"/>
              <a:t>Clase</a:t>
            </a:r>
          </a:p>
          <a:p>
            <a:r>
              <a:rPr lang="es-ES" dirty="0"/>
              <a:t>Línea</a:t>
            </a:r>
          </a:p>
          <a:p>
            <a:r>
              <a:rPr lang="es-ES" dirty="0"/>
              <a:t>Color</a:t>
            </a:r>
          </a:p>
          <a:p>
            <a:r>
              <a:rPr lang="es-ES" dirty="0"/>
              <a:t>Modelo</a:t>
            </a:r>
          </a:p>
          <a:p>
            <a:pPr marL="45720" indent="0">
              <a:buNone/>
            </a:pPr>
            <a:r>
              <a:rPr lang="es-CO" dirty="0"/>
              <a:t>Los anteriores datos siempre estarán disponibles pero cada país podrá proveer datos adicionales del vehículo hurtado y su propietario.</a:t>
            </a:r>
            <a:endParaRPr lang="es-ES" dirty="0"/>
          </a:p>
        </p:txBody>
      </p:sp>
      <p:sp>
        <p:nvSpPr>
          <p:cNvPr id="5" name="Marcador de texto 4"/>
          <p:cNvSpPr>
            <a:spLocks noGrp="1"/>
          </p:cNvSpPr>
          <p:nvPr>
            <p:ph type="body" sz="quarter" idx="3"/>
          </p:nvPr>
        </p:nvSpPr>
        <p:spPr>
          <a:xfrm>
            <a:off x="5500053" y="1268761"/>
            <a:ext cx="4251960" cy="288031"/>
          </a:xfrm>
        </p:spPr>
        <p:txBody>
          <a:bodyPr rtlCol="0">
            <a:normAutofit fontScale="85000" lnSpcReduction="20000"/>
          </a:bodyPr>
          <a:lstStyle/>
          <a:p>
            <a:pPr algn="ctr" rtl="0"/>
            <a:r>
              <a:rPr lang="es-ES" dirty="0"/>
              <a:t>Supuestos de la Premisa #2)</a:t>
            </a:r>
          </a:p>
        </p:txBody>
      </p:sp>
      <p:sp>
        <p:nvSpPr>
          <p:cNvPr id="6" name="Marcador de contenido 5"/>
          <p:cNvSpPr>
            <a:spLocks noGrp="1"/>
          </p:cNvSpPr>
          <p:nvPr>
            <p:ph sz="quarter" idx="4"/>
          </p:nvPr>
        </p:nvSpPr>
        <p:spPr>
          <a:xfrm>
            <a:off x="5500053" y="1700808"/>
            <a:ext cx="4251960" cy="504056"/>
          </a:xfrm>
        </p:spPr>
        <p:txBody>
          <a:bodyPr rtlCol="0">
            <a:noAutofit/>
          </a:bodyPr>
          <a:lstStyle/>
          <a:p>
            <a:pPr rtl="0"/>
            <a:r>
              <a:rPr lang="es-ES" sz="1100" dirty="0"/>
              <a:t>La base de datos a pesar de estar en diferentes formatos o tecnologías, es accesible de forma remota. A través de </a:t>
            </a:r>
            <a:r>
              <a:rPr lang="es-ES" sz="1100" dirty="0" err="1"/>
              <a:t>APIs</a:t>
            </a:r>
            <a:r>
              <a:rPr lang="es-ES" sz="1100" dirty="0"/>
              <a:t> o repositorios </a:t>
            </a:r>
          </a:p>
        </p:txBody>
      </p:sp>
      <p:cxnSp>
        <p:nvCxnSpPr>
          <p:cNvPr id="8" name="Conector recto 7">
            <a:extLst>
              <a:ext uri="{FF2B5EF4-FFF2-40B4-BE49-F238E27FC236}">
                <a16:creationId xmlns:a16="http://schemas.microsoft.com/office/drawing/2014/main" id="{F8F9D058-C96B-4B13-81CC-4A249F88D63F}"/>
              </a:ext>
            </a:extLst>
          </p:cNvPr>
          <p:cNvCxnSpPr/>
          <p:nvPr/>
        </p:nvCxnSpPr>
        <p:spPr>
          <a:xfrm>
            <a:off x="5374332" y="1268760"/>
            <a:ext cx="0" cy="4751040"/>
          </a:xfrm>
          <a:prstGeom prst="line">
            <a:avLst/>
          </a:prstGeom>
        </p:spPr>
        <p:style>
          <a:lnRef idx="1">
            <a:schemeClr val="accent1"/>
          </a:lnRef>
          <a:fillRef idx="0">
            <a:schemeClr val="accent1"/>
          </a:fillRef>
          <a:effectRef idx="0">
            <a:schemeClr val="accent1"/>
          </a:effectRef>
          <a:fontRef idx="minor">
            <a:schemeClr val="tx1"/>
          </a:fontRef>
        </p:style>
      </p:cxnSp>
      <p:sp>
        <p:nvSpPr>
          <p:cNvPr id="9" name="Marcador de texto 4">
            <a:extLst>
              <a:ext uri="{FF2B5EF4-FFF2-40B4-BE49-F238E27FC236}">
                <a16:creationId xmlns:a16="http://schemas.microsoft.com/office/drawing/2014/main" id="{775481FC-4165-4A7E-B60A-406556D304DE}"/>
              </a:ext>
            </a:extLst>
          </p:cNvPr>
          <p:cNvSpPr txBox="1">
            <a:spLocks/>
          </p:cNvSpPr>
          <p:nvPr/>
        </p:nvSpPr>
        <p:spPr>
          <a:xfrm>
            <a:off x="5477518" y="2348880"/>
            <a:ext cx="4251960" cy="288031"/>
          </a:xfrm>
          <a:prstGeom prst="rect">
            <a:avLst/>
          </a:prstGeom>
        </p:spPr>
        <p:txBody>
          <a:bodyPr vert="horz" lIns="91440" tIns="45720" rIns="91440" bIns="45720" rtlCol="0" anchor="ctr">
            <a:normAutofit fontScale="85000" lnSpcReduction="20000"/>
          </a:bodyPr>
          <a:lstStyle>
            <a:lvl1pPr marL="0" indent="0" algn="l" defTabSz="914400" rtl="0" eaLnBrk="1" latinLnBrk="0" hangingPunct="1">
              <a:lnSpc>
                <a:spcPct val="90000"/>
              </a:lnSpc>
              <a:spcBef>
                <a:spcPts val="0"/>
              </a:spcBef>
              <a:buClr>
                <a:schemeClr val="tx1">
                  <a:lumMod val="65000"/>
                  <a:lumOff val="35000"/>
                </a:schemeClr>
              </a:buClr>
              <a:buSzPct val="80000"/>
              <a:buFont typeface="Arial" pitchFamily="34" charset="0"/>
              <a:buNone/>
              <a:defRPr sz="2000" b="0" kern="1200">
                <a:solidFill>
                  <a:schemeClr val="tx1">
                    <a:lumMod val="65000"/>
                    <a:lumOff val="35000"/>
                  </a:schemeClr>
                </a:solidFill>
                <a:latin typeface="+mn-lt"/>
                <a:ea typeface="+mn-ea"/>
                <a:cs typeface="+mn-cs"/>
              </a:defRPr>
            </a:lvl1pPr>
            <a:lvl2pPr marL="457200" indent="0" algn="l" defTabSz="914400" rtl="0" eaLnBrk="1" latinLnBrk="0" hangingPunct="1">
              <a:lnSpc>
                <a:spcPct val="90000"/>
              </a:lnSpc>
              <a:spcBef>
                <a:spcPts val="1000"/>
              </a:spcBef>
              <a:buClr>
                <a:schemeClr val="tx1">
                  <a:lumMod val="65000"/>
                  <a:lumOff val="35000"/>
                </a:schemeClr>
              </a:buClr>
              <a:buSzPct val="80000"/>
              <a:buFont typeface="Arial" pitchFamily="34" charset="0"/>
              <a:buNone/>
              <a:defRPr sz="2000" b="1" kern="1200">
                <a:solidFill>
                  <a:schemeClr val="tx1">
                    <a:lumMod val="65000"/>
                    <a:lumOff val="35000"/>
                  </a:schemeClr>
                </a:solidFill>
                <a:latin typeface="+mn-lt"/>
                <a:ea typeface="+mn-ea"/>
                <a:cs typeface="+mn-cs"/>
              </a:defRPr>
            </a:lvl2pPr>
            <a:lvl3pPr marL="914400" indent="0" algn="l" defTabSz="914400" rtl="0" eaLnBrk="1" latinLnBrk="0" hangingPunct="1">
              <a:lnSpc>
                <a:spcPct val="90000"/>
              </a:lnSpc>
              <a:spcBef>
                <a:spcPts val="600"/>
              </a:spcBef>
              <a:buClr>
                <a:schemeClr val="tx1">
                  <a:lumMod val="65000"/>
                  <a:lumOff val="35000"/>
                </a:schemeClr>
              </a:buClr>
              <a:buSzPct val="80000"/>
              <a:buFont typeface="Arial" pitchFamily="34" charset="0"/>
              <a:buNone/>
              <a:defRPr sz="1800" b="1" kern="1200">
                <a:solidFill>
                  <a:schemeClr val="tx1">
                    <a:lumMod val="65000"/>
                    <a:lumOff val="35000"/>
                  </a:schemeClr>
                </a:solidFill>
                <a:latin typeface="+mn-lt"/>
                <a:ea typeface="+mn-ea"/>
                <a:cs typeface="+mn-cs"/>
              </a:defRPr>
            </a:lvl3pPr>
            <a:lvl4pPr marL="1371600" indent="0" algn="l" defTabSz="914400" rtl="0" eaLnBrk="1" latinLnBrk="0" hangingPunct="1">
              <a:lnSpc>
                <a:spcPct val="90000"/>
              </a:lnSpc>
              <a:spcBef>
                <a:spcPts val="600"/>
              </a:spcBef>
              <a:buClr>
                <a:schemeClr val="tx1">
                  <a:lumMod val="65000"/>
                  <a:lumOff val="35000"/>
                </a:schemeClr>
              </a:buClr>
              <a:buSzPct val="80000"/>
              <a:buFont typeface="Arial" pitchFamily="34" charset="0"/>
              <a:buNone/>
              <a:defRPr sz="1600" b="1" kern="1200">
                <a:solidFill>
                  <a:schemeClr val="tx1">
                    <a:lumMod val="65000"/>
                    <a:lumOff val="35000"/>
                  </a:schemeClr>
                </a:solidFill>
                <a:latin typeface="+mn-lt"/>
                <a:ea typeface="+mn-ea"/>
                <a:cs typeface="+mn-cs"/>
              </a:defRPr>
            </a:lvl4pPr>
            <a:lvl5pPr marL="1828800" indent="0" algn="l" defTabSz="914400" rtl="0" eaLnBrk="1" latinLnBrk="0" hangingPunct="1">
              <a:lnSpc>
                <a:spcPct val="90000"/>
              </a:lnSpc>
              <a:spcBef>
                <a:spcPts val="600"/>
              </a:spcBef>
              <a:buClr>
                <a:schemeClr val="tx1">
                  <a:lumMod val="65000"/>
                  <a:lumOff val="35000"/>
                </a:schemeClr>
              </a:buClr>
              <a:buSzPct val="80000"/>
              <a:buFont typeface="Arial" pitchFamily="34" charset="0"/>
              <a:buNone/>
              <a:defRPr sz="1600" b="1" kern="1200">
                <a:solidFill>
                  <a:schemeClr val="tx1">
                    <a:lumMod val="65000"/>
                    <a:lumOff val="35000"/>
                  </a:schemeClr>
                </a:solidFill>
                <a:latin typeface="+mn-lt"/>
                <a:ea typeface="+mn-ea"/>
                <a:cs typeface="+mn-cs"/>
              </a:defRPr>
            </a:lvl5pPr>
            <a:lvl6pPr marL="2286000" indent="0" algn="l" defTabSz="914400" rtl="0" eaLnBrk="1" latinLnBrk="0" hangingPunct="1">
              <a:spcBef>
                <a:spcPts val="600"/>
              </a:spcBef>
              <a:buSzPct val="80000"/>
              <a:buFont typeface="Arial" pitchFamily="34" charset="0"/>
              <a:buNone/>
              <a:defRPr sz="1600" b="1" kern="1200">
                <a:solidFill>
                  <a:schemeClr val="tx1">
                    <a:lumMod val="65000"/>
                    <a:lumOff val="35000"/>
                  </a:schemeClr>
                </a:solidFill>
                <a:latin typeface="+mn-lt"/>
                <a:ea typeface="+mn-ea"/>
                <a:cs typeface="+mn-cs"/>
              </a:defRPr>
            </a:lvl6pPr>
            <a:lvl7pPr marL="2743200" indent="0" algn="l" defTabSz="914400" rtl="0" eaLnBrk="1" latinLnBrk="0" hangingPunct="1">
              <a:spcBef>
                <a:spcPts val="600"/>
              </a:spcBef>
              <a:buSzPct val="80000"/>
              <a:buFont typeface="Arial" pitchFamily="34" charset="0"/>
              <a:buNone/>
              <a:defRPr sz="1600" b="1" kern="1200">
                <a:solidFill>
                  <a:schemeClr val="tx1">
                    <a:lumMod val="65000"/>
                    <a:lumOff val="35000"/>
                  </a:schemeClr>
                </a:solidFill>
                <a:latin typeface="+mn-lt"/>
                <a:ea typeface="+mn-ea"/>
                <a:cs typeface="+mn-cs"/>
              </a:defRPr>
            </a:lvl7pPr>
            <a:lvl8pPr marL="3200400" indent="0" algn="l" defTabSz="914400" rtl="0" eaLnBrk="1" latinLnBrk="0" hangingPunct="1">
              <a:spcBef>
                <a:spcPts val="600"/>
              </a:spcBef>
              <a:buSzPct val="80000"/>
              <a:buFont typeface="Arial" pitchFamily="34" charset="0"/>
              <a:buNone/>
              <a:defRPr sz="1600" b="1" kern="1200">
                <a:solidFill>
                  <a:schemeClr val="tx1">
                    <a:lumMod val="65000"/>
                    <a:lumOff val="35000"/>
                  </a:schemeClr>
                </a:solidFill>
                <a:latin typeface="+mn-lt"/>
                <a:ea typeface="+mn-ea"/>
                <a:cs typeface="+mn-cs"/>
              </a:defRPr>
            </a:lvl8pPr>
            <a:lvl9pPr marL="3657600" indent="0" algn="l" defTabSz="914400" rtl="0" eaLnBrk="1" latinLnBrk="0" hangingPunct="1">
              <a:spcBef>
                <a:spcPts val="600"/>
              </a:spcBef>
              <a:buSzPct val="80000"/>
              <a:buFont typeface="Arial" pitchFamily="34" charset="0"/>
              <a:buNone/>
              <a:defRPr sz="1600" b="1" kern="1200">
                <a:solidFill>
                  <a:schemeClr val="tx1">
                    <a:lumMod val="65000"/>
                    <a:lumOff val="35000"/>
                  </a:schemeClr>
                </a:solidFill>
                <a:latin typeface="+mn-lt"/>
                <a:ea typeface="+mn-ea"/>
                <a:cs typeface="+mn-cs"/>
              </a:defRPr>
            </a:lvl9pPr>
          </a:lstStyle>
          <a:p>
            <a:pPr algn="ctr"/>
            <a:r>
              <a:rPr lang="es-ES" dirty="0"/>
              <a:t>Conclusiones sobre la Premisa #2)</a:t>
            </a:r>
          </a:p>
        </p:txBody>
      </p:sp>
      <p:sp>
        <p:nvSpPr>
          <p:cNvPr id="10" name="Marcador de contenido 5">
            <a:extLst>
              <a:ext uri="{FF2B5EF4-FFF2-40B4-BE49-F238E27FC236}">
                <a16:creationId xmlns:a16="http://schemas.microsoft.com/office/drawing/2014/main" id="{0C33CFF0-A451-453E-B415-709C0F449095}"/>
              </a:ext>
            </a:extLst>
          </p:cNvPr>
          <p:cNvSpPr txBox="1">
            <a:spLocks/>
          </p:cNvSpPr>
          <p:nvPr/>
        </p:nvSpPr>
        <p:spPr>
          <a:xfrm>
            <a:off x="5477518" y="2732587"/>
            <a:ext cx="4251960" cy="1776533"/>
          </a:xfrm>
          <a:prstGeom prst="rect">
            <a:avLst/>
          </a:prstGeom>
        </p:spPr>
        <p:txBody>
          <a:bodyPr vert="horz" lIns="91440" tIns="45720" rIns="91440" bIns="45720" rtlCol="0">
            <a:normAutofit fontScale="55000" lnSpcReduction="20000"/>
          </a:bodyPr>
          <a:lstStyle>
            <a:lvl1pPr marL="274320" indent="-228600" algn="l" defTabSz="914400" rtl="0" eaLnBrk="1" latinLnBrk="0" hangingPunct="1">
              <a:lnSpc>
                <a:spcPct val="90000"/>
              </a:lnSpc>
              <a:spcBef>
                <a:spcPts val="1800"/>
              </a:spcBef>
              <a:buClr>
                <a:schemeClr val="tx1">
                  <a:lumMod val="65000"/>
                  <a:lumOff val="35000"/>
                </a:schemeClr>
              </a:buClr>
              <a:buSzPct val="80000"/>
              <a:buFont typeface="Arial" pitchFamily="34" charset="0"/>
              <a:buChar char="•"/>
              <a:defRPr sz="2000" kern="1200">
                <a:solidFill>
                  <a:schemeClr val="tx1">
                    <a:lumMod val="65000"/>
                    <a:lumOff val="35000"/>
                  </a:schemeClr>
                </a:solidFill>
                <a:latin typeface="+mn-lt"/>
                <a:ea typeface="+mn-ea"/>
                <a:cs typeface="+mn-cs"/>
              </a:defRPr>
            </a:lvl1pPr>
            <a:lvl2pPr marL="594360" indent="-228600" algn="l" defTabSz="914400" rtl="0" eaLnBrk="1" latinLnBrk="0" hangingPunct="1">
              <a:lnSpc>
                <a:spcPct val="90000"/>
              </a:lnSpc>
              <a:spcBef>
                <a:spcPts val="1000"/>
              </a:spcBef>
              <a:buClr>
                <a:schemeClr val="tx1">
                  <a:lumMod val="65000"/>
                  <a:lumOff val="35000"/>
                </a:schemeClr>
              </a:buClr>
              <a:buSzPct val="80000"/>
              <a:buFont typeface="Arial" pitchFamily="34" charset="0"/>
              <a:buChar char="•"/>
              <a:defRPr sz="1800" kern="1200">
                <a:solidFill>
                  <a:schemeClr val="tx1">
                    <a:lumMod val="65000"/>
                    <a:lumOff val="35000"/>
                  </a:schemeClr>
                </a:solidFill>
                <a:latin typeface="+mn-lt"/>
                <a:ea typeface="+mn-ea"/>
                <a:cs typeface="+mn-cs"/>
              </a:defRPr>
            </a:lvl2pPr>
            <a:lvl3pPr marL="777240" indent="-18288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600" kern="1200">
                <a:solidFill>
                  <a:schemeClr val="tx1">
                    <a:lumMod val="65000"/>
                    <a:lumOff val="35000"/>
                  </a:schemeClr>
                </a:solidFill>
                <a:latin typeface="+mn-lt"/>
                <a:ea typeface="+mn-ea"/>
                <a:cs typeface="+mn-cs"/>
              </a:defRPr>
            </a:lvl3pPr>
            <a:lvl4pPr marL="960120" indent="-18288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400" kern="1200">
                <a:solidFill>
                  <a:schemeClr val="tx1">
                    <a:lumMod val="65000"/>
                    <a:lumOff val="35000"/>
                  </a:schemeClr>
                </a:solidFill>
                <a:latin typeface="+mn-lt"/>
                <a:ea typeface="+mn-ea"/>
                <a:cs typeface="+mn-cs"/>
              </a:defRPr>
            </a:lvl4pPr>
            <a:lvl5pPr marL="1097280" indent="-13716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400" kern="1200">
                <a:solidFill>
                  <a:schemeClr val="tx1">
                    <a:lumMod val="65000"/>
                    <a:lumOff val="35000"/>
                  </a:schemeClr>
                </a:solidFill>
                <a:latin typeface="+mn-lt"/>
                <a:ea typeface="+mn-ea"/>
                <a:cs typeface="+mn-cs"/>
              </a:defRPr>
            </a:lvl5pPr>
            <a:lvl6pPr marL="123444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6pPr>
            <a:lvl7pPr marL="137160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7pPr>
            <a:lvl8pPr marL="150876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8pPr>
            <a:lvl9pPr marL="164592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9pPr>
          </a:lstStyle>
          <a:p>
            <a:r>
              <a:rPr lang="es-ES" dirty="0"/>
              <a:t>La información de la policía debe cotejarse con la información que se extraiga de las cámaras</a:t>
            </a:r>
          </a:p>
          <a:p>
            <a:r>
              <a:rPr lang="es-ES" dirty="0"/>
              <a:t>Los datos provistos por la policía es información </a:t>
            </a:r>
            <a:r>
              <a:rPr lang="es-ES" dirty="0" err="1"/>
              <a:t>semi-estructurada</a:t>
            </a:r>
            <a:endParaRPr lang="es-ES" dirty="0"/>
          </a:p>
          <a:p>
            <a:r>
              <a:rPr lang="es-ES" dirty="0"/>
              <a:t>Diferentes formatos y tecnologías implica diferentes formas de leer los datos</a:t>
            </a:r>
          </a:p>
          <a:p>
            <a:r>
              <a:rPr lang="es-ES" dirty="0"/>
              <a:t>Los datos que se obtienen de la policía son del tipo histórico y/o time-</a:t>
            </a:r>
            <a:r>
              <a:rPr lang="es-ES" dirty="0" err="1"/>
              <a:t>stamped</a:t>
            </a:r>
            <a:endParaRPr lang="es-ES" dirty="0"/>
          </a:p>
          <a:p>
            <a:endParaRPr lang="es-ES" dirty="0"/>
          </a:p>
        </p:txBody>
      </p:sp>
    </p:spTree>
    <p:extLst>
      <p:ext uri="{BB962C8B-B14F-4D97-AF65-F5344CB8AC3E}">
        <p14:creationId xmlns:p14="http://schemas.microsoft.com/office/powerpoint/2010/main" val="18280330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2"/>
          <p:cNvSpPr>
            <a:spLocks noGrp="1"/>
          </p:cNvSpPr>
          <p:nvPr>
            <p:ph type="title"/>
          </p:nvPr>
        </p:nvSpPr>
        <p:spPr>
          <a:xfrm>
            <a:off x="1065212" y="533400"/>
            <a:ext cx="8686801" cy="735360"/>
          </a:xfrm>
        </p:spPr>
        <p:txBody>
          <a:bodyPr rtlCol="0"/>
          <a:lstStyle/>
          <a:p>
            <a:pPr rtl="0"/>
            <a:r>
              <a:rPr lang="es-ES" dirty="0"/>
              <a:t>Requerimientos</a:t>
            </a:r>
          </a:p>
        </p:txBody>
      </p:sp>
      <p:sp>
        <p:nvSpPr>
          <p:cNvPr id="14" name="Marcador de contenido 13"/>
          <p:cNvSpPr>
            <a:spLocks noGrp="1"/>
          </p:cNvSpPr>
          <p:nvPr>
            <p:ph idx="1"/>
          </p:nvPr>
        </p:nvSpPr>
        <p:spPr>
          <a:xfrm>
            <a:off x="1065212" y="1333500"/>
            <a:ext cx="8686801" cy="5119836"/>
          </a:xfrm>
        </p:spPr>
        <p:txBody>
          <a:bodyPr rtlCol="0">
            <a:normAutofit fontScale="62500" lnSpcReduction="20000"/>
          </a:bodyPr>
          <a:lstStyle/>
          <a:p>
            <a:pPr marL="502920" indent="-457200">
              <a:buFont typeface="+mj-lt"/>
              <a:buAutoNum type="arabicPeriod"/>
            </a:pPr>
            <a:r>
              <a:rPr lang="es-CO" dirty="0"/>
              <a:t>El software a desarrollar se pretende llevar a la nube, puede ser Amazon, Azure o Google, evitando al máximo el acoplamiento con estas nubes de manera que sea posible cambiar de proveedor, o en algún momento montar una nube privada.</a:t>
            </a:r>
            <a:endParaRPr lang="es-ES" dirty="0"/>
          </a:p>
          <a:p>
            <a:pPr marL="502920" indent="-457200" rtl="0">
              <a:buFont typeface="+mj-lt"/>
              <a:buAutoNum type="arabicPeriod"/>
            </a:pPr>
            <a:r>
              <a:rPr lang="es-ES" dirty="0"/>
              <a:t>La solución debe ser dinámicamente escalable.</a:t>
            </a:r>
          </a:p>
          <a:p>
            <a:pPr marL="502920" indent="-457200" rtl="0">
              <a:buFont typeface="+mj-lt"/>
              <a:buAutoNum type="arabicPeriod"/>
            </a:pPr>
            <a:r>
              <a:rPr lang="es-ES" dirty="0"/>
              <a:t>La solución debe garantizar alta disponibilidad.</a:t>
            </a:r>
          </a:p>
          <a:p>
            <a:pPr marL="502920" indent="-457200" rtl="0">
              <a:buFont typeface="+mj-lt"/>
              <a:buAutoNum type="arabicPeriod"/>
            </a:pPr>
            <a:r>
              <a:rPr lang="es-ES" dirty="0"/>
              <a:t>La comunicación entre la solución y los dispositivos debe ser segura</a:t>
            </a:r>
          </a:p>
          <a:p>
            <a:pPr marL="502920" indent="-457200" rtl="0">
              <a:buFont typeface="+mj-lt"/>
              <a:buAutoNum type="arabicPeriod"/>
            </a:pPr>
            <a:r>
              <a:rPr lang="es-ES" dirty="0"/>
              <a:t>La solución debe estar en capacidad de integrarse con los sistemas de autenticación de usuarios de las instituciones policiales de los diferentes países</a:t>
            </a:r>
          </a:p>
          <a:p>
            <a:pPr marL="502920" indent="-457200" rtl="0">
              <a:buFont typeface="+mj-lt"/>
              <a:buAutoNum type="arabicPeriod"/>
            </a:pPr>
            <a:r>
              <a:rPr lang="es-ES" dirty="0"/>
              <a:t>La solución debe estar en capacidad de segmentar la información por país.</a:t>
            </a:r>
          </a:p>
          <a:p>
            <a:pPr marL="502920" indent="-457200" rtl="0">
              <a:buFont typeface="+mj-lt"/>
              <a:buAutoNum type="arabicPeriod"/>
            </a:pPr>
            <a:r>
              <a:rPr lang="es-ES" dirty="0"/>
              <a:t>La solución debe permitir la búsqueda de una matrícula y generar un listado de eventos en los que se ha identificado dicho vehículo incluyendo:</a:t>
            </a:r>
          </a:p>
          <a:p>
            <a:pPr marL="822960" lvl="1" indent="-457200">
              <a:buFont typeface="+mj-lt"/>
              <a:buAutoNum type="alphaLcParenR"/>
            </a:pPr>
            <a:r>
              <a:rPr lang="es-ES" dirty="0"/>
              <a:t>Fecha y hora en que fue visto el vehículo</a:t>
            </a:r>
          </a:p>
          <a:p>
            <a:pPr marL="822960" lvl="1" indent="-457200">
              <a:buFont typeface="+mj-lt"/>
              <a:buAutoNum type="alphaLcParenR"/>
            </a:pPr>
            <a:r>
              <a:rPr lang="es-ES" dirty="0"/>
              <a:t>Lugar</a:t>
            </a:r>
          </a:p>
          <a:p>
            <a:pPr marL="822960" lvl="1" indent="-457200">
              <a:buFont typeface="+mj-lt"/>
              <a:buAutoNum type="alphaLcParenR"/>
            </a:pPr>
            <a:r>
              <a:rPr lang="es-ES" dirty="0"/>
              <a:t>Prueba visual</a:t>
            </a:r>
          </a:p>
          <a:p>
            <a:pPr marL="502920" indent="-457200">
              <a:buFont typeface="+mj-lt"/>
              <a:buAutoNum type="arabicPeriod"/>
            </a:pPr>
            <a:r>
              <a:rPr lang="es-ES" dirty="0"/>
              <a:t>Visualización de los anteriores datos en un mapa.</a:t>
            </a:r>
          </a:p>
          <a:p>
            <a:pPr marL="502920" indent="-457200">
              <a:buFont typeface="+mj-lt"/>
              <a:buAutoNum type="arabicPeriod"/>
            </a:pPr>
            <a:r>
              <a:rPr lang="es-ES" dirty="0"/>
              <a:t>La solución debe integrarse con alguna herramienta de análisis de datos con el fin de identificar tendencias</a:t>
            </a:r>
          </a:p>
          <a:p>
            <a:pPr marL="502920" indent="-457200">
              <a:buFont typeface="+mj-lt"/>
              <a:buAutoNum type="arabicPeriod"/>
            </a:pPr>
            <a:r>
              <a:rPr lang="es-ES" dirty="0"/>
              <a:t>La solución debe garantizar la recolección y sincronización de los datos, considerando que algunos dispositivos podrán no tener cobertura GSM continua y que la disponibilidad energética puede fallar en casos puntuales hasta por 4 horas</a:t>
            </a:r>
          </a:p>
          <a:p>
            <a:pPr marL="502920" indent="-457200" rtl="0">
              <a:buFont typeface="+mj-lt"/>
              <a:buAutoNum type="arabicPeriod"/>
            </a:pPr>
            <a:endParaRPr lang="es-ES" dirty="0"/>
          </a:p>
        </p:txBody>
      </p:sp>
    </p:spTree>
    <p:extLst>
      <p:ext uri="{BB962C8B-B14F-4D97-AF65-F5344CB8AC3E}">
        <p14:creationId xmlns:p14="http://schemas.microsoft.com/office/powerpoint/2010/main" val="14372313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2"/>
          <p:cNvSpPr>
            <a:spLocks noGrp="1"/>
          </p:cNvSpPr>
          <p:nvPr>
            <p:ph type="title"/>
          </p:nvPr>
        </p:nvSpPr>
        <p:spPr>
          <a:xfrm>
            <a:off x="1521904" y="1772816"/>
            <a:ext cx="9145016" cy="3024336"/>
          </a:xfrm>
        </p:spPr>
        <p:txBody>
          <a:bodyPr rtlCol="0">
            <a:normAutofit fontScale="90000"/>
          </a:bodyPr>
          <a:lstStyle/>
          <a:p>
            <a:r>
              <a:rPr lang="es-CO" dirty="0">
                <a:solidFill>
                  <a:schemeClr val="tx1"/>
                </a:solidFill>
              </a:rPr>
              <a:t>La solución es disponer de un sistema distribuido, seguro, escalable y de alta disponibilidad que en función de la lectura de eventos de transito organizados como data </a:t>
            </a:r>
            <a:r>
              <a:rPr lang="es-CO" dirty="0" err="1">
                <a:solidFill>
                  <a:schemeClr val="tx1"/>
                </a:solidFill>
              </a:rPr>
              <a:t>semi-estructurada</a:t>
            </a:r>
            <a:r>
              <a:rPr lang="es-CO" dirty="0">
                <a:solidFill>
                  <a:schemeClr val="tx1"/>
                </a:solidFill>
              </a:rPr>
              <a:t> en diferentes formatos, permita generar alertas, identificar tendencias, segmentar información por país y visualizarla en un mapa</a:t>
            </a:r>
            <a:endParaRPr lang="es-ES" dirty="0">
              <a:solidFill>
                <a:schemeClr val="tx1"/>
              </a:solidFill>
            </a:endParaRPr>
          </a:p>
        </p:txBody>
      </p:sp>
      <p:sp>
        <p:nvSpPr>
          <p:cNvPr id="6" name="Título 1">
            <a:extLst>
              <a:ext uri="{FF2B5EF4-FFF2-40B4-BE49-F238E27FC236}">
                <a16:creationId xmlns:a16="http://schemas.microsoft.com/office/drawing/2014/main" id="{62440D9A-76DF-401E-9E4C-8DBC69CD456F}"/>
              </a:ext>
            </a:extLst>
          </p:cNvPr>
          <p:cNvSpPr txBox="1">
            <a:spLocks/>
          </p:cNvSpPr>
          <p:nvPr/>
        </p:nvSpPr>
        <p:spPr>
          <a:xfrm>
            <a:off x="1197868" y="836712"/>
            <a:ext cx="8686801" cy="720080"/>
          </a:xfrm>
          <a:prstGeom prst="rect">
            <a:avLst/>
          </a:prstGeom>
        </p:spPr>
        <p:txBody>
          <a:bodyPr vert="horz" lIns="91440" tIns="45720" rIns="91440" bIns="45720" rtlCol="0" anchor="b">
            <a:normAutofit fontScale="97500"/>
          </a:bodyPr>
          <a:lstStyle>
            <a:lvl1pPr algn="l" defTabSz="914400" rtl="0" eaLnBrk="1" latinLnBrk="0" hangingPunct="1">
              <a:lnSpc>
                <a:spcPct val="80000"/>
              </a:lnSpc>
              <a:spcBef>
                <a:spcPct val="0"/>
              </a:spcBef>
              <a:buNone/>
              <a:defRPr sz="3600" b="1" kern="1200">
                <a:solidFill>
                  <a:schemeClr val="accent1">
                    <a:lumMod val="75000"/>
                  </a:schemeClr>
                </a:solidFill>
                <a:latin typeface="+mj-lt"/>
                <a:ea typeface="+mj-ea"/>
                <a:cs typeface="+mj-cs"/>
              </a:defRPr>
            </a:lvl1pPr>
          </a:lstStyle>
          <a:p>
            <a:pPr algn="ctr"/>
            <a:r>
              <a:rPr lang="es-CO" sz="4000" dirty="0"/>
              <a:t>Resumen de Requerimientos</a:t>
            </a:r>
            <a:endParaRPr lang="es-ES" sz="4000" dirty="0"/>
          </a:p>
        </p:txBody>
      </p:sp>
    </p:spTree>
    <p:extLst>
      <p:ext uri="{BB962C8B-B14F-4D97-AF65-F5344CB8AC3E}">
        <p14:creationId xmlns:p14="http://schemas.microsoft.com/office/powerpoint/2010/main" val="365785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1">
            <a:extLst>
              <a:ext uri="{FF2B5EF4-FFF2-40B4-BE49-F238E27FC236}">
                <a16:creationId xmlns:a16="http://schemas.microsoft.com/office/drawing/2014/main" id="{62440D9A-76DF-401E-9E4C-8DBC69CD456F}"/>
              </a:ext>
            </a:extLst>
          </p:cNvPr>
          <p:cNvSpPr txBox="1">
            <a:spLocks/>
          </p:cNvSpPr>
          <p:nvPr/>
        </p:nvSpPr>
        <p:spPr>
          <a:xfrm>
            <a:off x="1501930" y="836712"/>
            <a:ext cx="8686801" cy="720080"/>
          </a:xfrm>
          <a:prstGeom prst="rect">
            <a:avLst/>
          </a:prstGeom>
        </p:spPr>
        <p:txBody>
          <a:bodyPr vert="horz" lIns="91440" tIns="45720" rIns="91440" bIns="45720" rtlCol="0" anchor="b">
            <a:normAutofit fontScale="97500"/>
          </a:bodyPr>
          <a:lstStyle>
            <a:lvl1pPr algn="l" defTabSz="914400" rtl="0" eaLnBrk="1" latinLnBrk="0" hangingPunct="1">
              <a:lnSpc>
                <a:spcPct val="80000"/>
              </a:lnSpc>
              <a:spcBef>
                <a:spcPct val="0"/>
              </a:spcBef>
              <a:buNone/>
              <a:defRPr sz="3600" b="1" kern="1200">
                <a:solidFill>
                  <a:schemeClr val="accent1">
                    <a:lumMod val="75000"/>
                  </a:schemeClr>
                </a:solidFill>
                <a:latin typeface="+mj-lt"/>
                <a:ea typeface="+mj-ea"/>
                <a:cs typeface="+mj-cs"/>
              </a:defRPr>
            </a:lvl1pPr>
          </a:lstStyle>
          <a:p>
            <a:r>
              <a:rPr lang="es-CO" sz="4000" dirty="0"/>
              <a:t>La Solución</a:t>
            </a:r>
            <a:endParaRPr lang="es-ES" sz="4000" dirty="0"/>
          </a:p>
        </p:txBody>
      </p:sp>
      <p:pic>
        <p:nvPicPr>
          <p:cNvPr id="4" name="Imagen 3">
            <a:extLst>
              <a:ext uri="{FF2B5EF4-FFF2-40B4-BE49-F238E27FC236}">
                <a16:creationId xmlns:a16="http://schemas.microsoft.com/office/drawing/2014/main" id="{2F35B0B2-A07C-42B2-84D4-D2226924DC59}"/>
              </a:ext>
            </a:extLst>
          </p:cNvPr>
          <p:cNvPicPr>
            <a:picLocks noChangeAspect="1"/>
          </p:cNvPicPr>
          <p:nvPr/>
        </p:nvPicPr>
        <p:blipFill>
          <a:blip r:embed="rId3"/>
          <a:stretch>
            <a:fillRect/>
          </a:stretch>
        </p:blipFill>
        <p:spPr>
          <a:xfrm>
            <a:off x="477788" y="2231348"/>
            <a:ext cx="7038031" cy="3154029"/>
          </a:xfrm>
          <a:prstGeom prst="rect">
            <a:avLst/>
          </a:prstGeom>
        </p:spPr>
      </p:pic>
      <p:pic>
        <p:nvPicPr>
          <p:cNvPr id="5" name="Imagen 4">
            <a:extLst>
              <a:ext uri="{FF2B5EF4-FFF2-40B4-BE49-F238E27FC236}">
                <a16:creationId xmlns:a16="http://schemas.microsoft.com/office/drawing/2014/main" id="{B544A75C-03DC-41C8-93A5-1FD00B1010C0}"/>
              </a:ext>
            </a:extLst>
          </p:cNvPr>
          <p:cNvPicPr>
            <a:picLocks noChangeAspect="1"/>
          </p:cNvPicPr>
          <p:nvPr/>
        </p:nvPicPr>
        <p:blipFill>
          <a:blip r:embed="rId4"/>
          <a:stretch>
            <a:fillRect/>
          </a:stretch>
        </p:blipFill>
        <p:spPr>
          <a:xfrm>
            <a:off x="7467029" y="2230275"/>
            <a:ext cx="4116745" cy="3478345"/>
          </a:xfrm>
          <a:prstGeom prst="rect">
            <a:avLst/>
          </a:prstGeom>
        </p:spPr>
      </p:pic>
      <p:pic>
        <p:nvPicPr>
          <p:cNvPr id="9" name="Imagen 8">
            <a:extLst>
              <a:ext uri="{FF2B5EF4-FFF2-40B4-BE49-F238E27FC236}">
                <a16:creationId xmlns:a16="http://schemas.microsoft.com/office/drawing/2014/main" id="{43C97960-931C-49F4-ADBF-5272A6ED8C86}"/>
              </a:ext>
            </a:extLst>
          </p:cNvPr>
          <p:cNvPicPr>
            <a:picLocks noChangeAspect="1"/>
          </p:cNvPicPr>
          <p:nvPr/>
        </p:nvPicPr>
        <p:blipFill>
          <a:blip r:embed="rId5"/>
          <a:stretch>
            <a:fillRect/>
          </a:stretch>
        </p:blipFill>
        <p:spPr>
          <a:xfrm>
            <a:off x="4386856" y="329977"/>
            <a:ext cx="6257925" cy="1733550"/>
          </a:xfrm>
          <a:prstGeom prst="rect">
            <a:avLst/>
          </a:prstGeom>
        </p:spPr>
      </p:pic>
    </p:spTree>
    <p:extLst>
      <p:ext uri="{BB962C8B-B14F-4D97-AF65-F5344CB8AC3E}">
        <p14:creationId xmlns:p14="http://schemas.microsoft.com/office/powerpoint/2010/main" val="38430487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B835BFB9-A24D-46DF-A455-37699F4A8A19}"/>
              </a:ext>
            </a:extLst>
          </p:cNvPr>
          <p:cNvPicPr>
            <a:picLocks noChangeAspect="1"/>
          </p:cNvPicPr>
          <p:nvPr/>
        </p:nvPicPr>
        <p:blipFill>
          <a:blip r:embed="rId3"/>
          <a:stretch>
            <a:fillRect/>
          </a:stretch>
        </p:blipFill>
        <p:spPr>
          <a:xfrm>
            <a:off x="1053852" y="116632"/>
            <a:ext cx="7419975" cy="6067425"/>
          </a:xfrm>
          <a:prstGeom prst="rect">
            <a:avLst/>
          </a:prstGeom>
        </p:spPr>
      </p:pic>
      <p:pic>
        <p:nvPicPr>
          <p:cNvPr id="9" name="Imagen 8">
            <a:extLst>
              <a:ext uri="{FF2B5EF4-FFF2-40B4-BE49-F238E27FC236}">
                <a16:creationId xmlns:a16="http://schemas.microsoft.com/office/drawing/2014/main" id="{21D307DD-5E12-4044-8166-043787E6294E}"/>
              </a:ext>
            </a:extLst>
          </p:cNvPr>
          <p:cNvPicPr>
            <a:picLocks noChangeAspect="1"/>
          </p:cNvPicPr>
          <p:nvPr/>
        </p:nvPicPr>
        <p:blipFill>
          <a:blip r:embed="rId4"/>
          <a:stretch>
            <a:fillRect/>
          </a:stretch>
        </p:blipFill>
        <p:spPr>
          <a:xfrm>
            <a:off x="1125860" y="404664"/>
            <a:ext cx="1944216" cy="736082"/>
          </a:xfrm>
          <a:prstGeom prst="rect">
            <a:avLst/>
          </a:prstGeom>
        </p:spPr>
      </p:pic>
    </p:spTree>
    <p:extLst>
      <p:ext uri="{BB962C8B-B14F-4D97-AF65-F5344CB8AC3E}">
        <p14:creationId xmlns:p14="http://schemas.microsoft.com/office/powerpoint/2010/main" val="21994741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2"/>
          <p:cNvSpPr>
            <a:spLocks noGrp="1"/>
          </p:cNvSpPr>
          <p:nvPr>
            <p:ph type="title"/>
          </p:nvPr>
        </p:nvSpPr>
        <p:spPr>
          <a:xfrm>
            <a:off x="909836" y="1412775"/>
            <a:ext cx="9973108" cy="4794473"/>
          </a:xfrm>
        </p:spPr>
        <p:txBody>
          <a:bodyPr rtlCol="0">
            <a:normAutofit/>
          </a:bodyPr>
          <a:lstStyle/>
          <a:p>
            <a:r>
              <a:rPr lang="es-CO" sz="2800" dirty="0" err="1">
                <a:solidFill>
                  <a:schemeClr val="accent1"/>
                </a:solidFill>
              </a:rPr>
              <a:t>Downsampling</a:t>
            </a:r>
            <a:r>
              <a:rPr lang="es-CO" sz="2800" dirty="0">
                <a:solidFill>
                  <a:schemeClr val="accent1"/>
                </a:solidFill>
              </a:rPr>
              <a:t>:</a:t>
            </a:r>
            <a:r>
              <a:rPr lang="es-CO" sz="2800" dirty="0">
                <a:solidFill>
                  <a:schemeClr val="tx1"/>
                </a:solidFill>
              </a:rPr>
              <a:t> consiste en conservar los datos en bruto de alta precisión solo por tiempo limitado y almacenar la resumida, de baja precisión y/o aquella que realmente nos brinden la información que necesitamos.</a:t>
            </a:r>
            <a:br>
              <a:rPr lang="es-CO" sz="2800" dirty="0">
                <a:solidFill>
                  <a:schemeClr val="tx1"/>
                </a:solidFill>
              </a:rPr>
            </a:br>
            <a:br>
              <a:rPr lang="es-CO" sz="2800" dirty="0">
                <a:solidFill>
                  <a:schemeClr val="tx1"/>
                </a:solidFill>
              </a:rPr>
            </a:br>
            <a:r>
              <a:rPr lang="es-CO" sz="2800" dirty="0">
                <a:solidFill>
                  <a:schemeClr val="accent1"/>
                </a:solidFill>
              </a:rPr>
              <a:t>Data </a:t>
            </a:r>
            <a:r>
              <a:rPr lang="es-CO" sz="2800" dirty="0" err="1">
                <a:solidFill>
                  <a:schemeClr val="accent1"/>
                </a:solidFill>
              </a:rPr>
              <a:t>retention</a:t>
            </a:r>
            <a:r>
              <a:rPr lang="es-CO" sz="2800" dirty="0">
                <a:solidFill>
                  <a:schemeClr val="accent1"/>
                </a:solidFill>
              </a:rPr>
              <a:t>:</a:t>
            </a:r>
            <a:r>
              <a:rPr lang="es-CO" sz="2800" dirty="0">
                <a:solidFill>
                  <a:schemeClr val="tx1"/>
                </a:solidFill>
              </a:rPr>
              <a:t> consiste en describir por cuanto tiempo se van a conservar los datos, otorgándoles un criterio para expirar.</a:t>
            </a:r>
            <a:br>
              <a:rPr lang="es-CO" sz="2800" dirty="0">
                <a:solidFill>
                  <a:schemeClr val="tx1"/>
                </a:solidFill>
              </a:rPr>
            </a:br>
            <a:br>
              <a:rPr lang="es-CO" sz="2800" dirty="0">
                <a:solidFill>
                  <a:schemeClr val="tx1"/>
                </a:solidFill>
              </a:rPr>
            </a:br>
            <a:r>
              <a:rPr lang="es-CO" sz="2800" dirty="0" err="1">
                <a:solidFill>
                  <a:schemeClr val="tx1"/>
                </a:solidFill>
              </a:rPr>
              <a:t>InfluxDB</a:t>
            </a:r>
            <a:r>
              <a:rPr lang="es-CO" sz="2800" dirty="0">
                <a:solidFill>
                  <a:schemeClr val="tx1"/>
                </a:solidFill>
              </a:rPr>
              <a:t> ofrece dos características – </a:t>
            </a:r>
            <a:r>
              <a:rPr lang="es-CO" sz="2800" dirty="0" err="1">
                <a:solidFill>
                  <a:schemeClr val="accent1"/>
                </a:solidFill>
              </a:rPr>
              <a:t>Continuous</a:t>
            </a:r>
            <a:r>
              <a:rPr lang="es-CO" sz="2800" dirty="0">
                <a:solidFill>
                  <a:schemeClr val="accent1"/>
                </a:solidFill>
              </a:rPr>
              <a:t> </a:t>
            </a:r>
            <a:r>
              <a:rPr lang="es-CO" sz="2800" dirty="0" err="1">
                <a:solidFill>
                  <a:schemeClr val="accent1"/>
                </a:solidFill>
              </a:rPr>
              <a:t>Queries</a:t>
            </a:r>
            <a:r>
              <a:rPr lang="es-CO" sz="2800" dirty="0">
                <a:solidFill>
                  <a:schemeClr val="accent1"/>
                </a:solidFill>
              </a:rPr>
              <a:t> (CQ) </a:t>
            </a:r>
            <a:r>
              <a:rPr lang="es-CO" sz="2800" dirty="0">
                <a:solidFill>
                  <a:schemeClr val="tx1"/>
                </a:solidFill>
              </a:rPr>
              <a:t>y </a:t>
            </a:r>
            <a:r>
              <a:rPr lang="es-CO" sz="2800" dirty="0" err="1">
                <a:solidFill>
                  <a:schemeClr val="accent1"/>
                </a:solidFill>
              </a:rPr>
              <a:t>Retention</a:t>
            </a:r>
            <a:r>
              <a:rPr lang="es-CO" sz="2800" dirty="0">
                <a:solidFill>
                  <a:schemeClr val="accent1"/>
                </a:solidFill>
              </a:rPr>
              <a:t> </a:t>
            </a:r>
            <a:r>
              <a:rPr lang="es-CO" sz="2800" dirty="0" err="1">
                <a:solidFill>
                  <a:schemeClr val="accent1"/>
                </a:solidFill>
              </a:rPr>
              <a:t>Policies</a:t>
            </a:r>
            <a:r>
              <a:rPr lang="es-CO" sz="2800" dirty="0">
                <a:solidFill>
                  <a:schemeClr val="accent1"/>
                </a:solidFill>
              </a:rPr>
              <a:t> (RP) </a:t>
            </a:r>
            <a:r>
              <a:rPr lang="es-CO" sz="2800" dirty="0">
                <a:solidFill>
                  <a:schemeClr val="tx1"/>
                </a:solidFill>
              </a:rPr>
              <a:t>– que automatizan el proceso de </a:t>
            </a:r>
            <a:r>
              <a:rPr lang="es-CO" sz="2800" dirty="0" err="1">
                <a:solidFill>
                  <a:schemeClr val="tx1"/>
                </a:solidFill>
              </a:rPr>
              <a:t>downsampling</a:t>
            </a:r>
            <a:r>
              <a:rPr lang="es-CO" sz="2800" dirty="0">
                <a:solidFill>
                  <a:schemeClr val="tx1"/>
                </a:solidFill>
              </a:rPr>
              <a:t> y data </a:t>
            </a:r>
            <a:r>
              <a:rPr lang="es-CO" sz="2800" dirty="0" err="1">
                <a:solidFill>
                  <a:schemeClr val="tx1"/>
                </a:solidFill>
              </a:rPr>
              <a:t>retention</a:t>
            </a:r>
            <a:br>
              <a:rPr lang="es-CO" sz="2800" dirty="0">
                <a:solidFill>
                  <a:schemeClr val="tx1"/>
                </a:solidFill>
              </a:rPr>
            </a:br>
            <a:endParaRPr lang="es-ES" sz="2800" dirty="0">
              <a:solidFill>
                <a:schemeClr val="tx1"/>
              </a:solidFill>
            </a:endParaRPr>
          </a:p>
        </p:txBody>
      </p:sp>
      <p:sp>
        <p:nvSpPr>
          <p:cNvPr id="6" name="Título 1">
            <a:extLst>
              <a:ext uri="{FF2B5EF4-FFF2-40B4-BE49-F238E27FC236}">
                <a16:creationId xmlns:a16="http://schemas.microsoft.com/office/drawing/2014/main" id="{62440D9A-76DF-401E-9E4C-8DBC69CD456F}"/>
              </a:ext>
            </a:extLst>
          </p:cNvPr>
          <p:cNvSpPr txBox="1">
            <a:spLocks/>
          </p:cNvSpPr>
          <p:nvPr/>
        </p:nvSpPr>
        <p:spPr>
          <a:xfrm>
            <a:off x="1197868" y="620688"/>
            <a:ext cx="8686801" cy="936104"/>
          </a:xfrm>
          <a:prstGeom prst="rect">
            <a:avLst/>
          </a:prstGeom>
        </p:spPr>
        <p:txBody>
          <a:bodyPr vert="horz" lIns="91440" tIns="45720" rIns="91440" bIns="45720" rtlCol="0" anchor="b">
            <a:normAutofit fontScale="97500"/>
          </a:bodyPr>
          <a:lstStyle>
            <a:lvl1pPr algn="l" defTabSz="914400" rtl="0" eaLnBrk="1" latinLnBrk="0" hangingPunct="1">
              <a:lnSpc>
                <a:spcPct val="80000"/>
              </a:lnSpc>
              <a:spcBef>
                <a:spcPct val="0"/>
              </a:spcBef>
              <a:buNone/>
              <a:defRPr sz="3600" b="1" kern="1200">
                <a:solidFill>
                  <a:schemeClr val="accent1">
                    <a:lumMod val="75000"/>
                  </a:schemeClr>
                </a:solidFill>
                <a:latin typeface="+mj-lt"/>
                <a:ea typeface="+mj-ea"/>
                <a:cs typeface="+mj-cs"/>
              </a:defRPr>
            </a:lvl1pPr>
          </a:lstStyle>
          <a:p>
            <a:pPr algn="ctr"/>
            <a:r>
              <a:rPr lang="es-CO" sz="4000" dirty="0" err="1"/>
              <a:t>Downsampling</a:t>
            </a:r>
            <a:r>
              <a:rPr lang="es-CO" sz="4000" dirty="0"/>
              <a:t> y data </a:t>
            </a:r>
            <a:r>
              <a:rPr lang="es-CO" sz="4000" dirty="0" err="1"/>
              <a:t>retention</a:t>
            </a:r>
            <a:endParaRPr lang="es-ES" sz="4000" dirty="0"/>
          </a:p>
        </p:txBody>
      </p:sp>
    </p:spTree>
    <p:extLst>
      <p:ext uri="{BB962C8B-B14F-4D97-AF65-F5344CB8AC3E}">
        <p14:creationId xmlns:p14="http://schemas.microsoft.com/office/powerpoint/2010/main" val="3757772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Empresarial Contraste 16x9">
  <a:themeElements>
    <a:clrScheme name="BusinessContrast">
      <a:dk1>
        <a:srgbClr val="000000"/>
      </a:dk1>
      <a:lt1>
        <a:sysClr val="window" lastClr="FFFFFF"/>
      </a:lt1>
      <a:dk2>
        <a:srgbClr val="000000"/>
      </a:dk2>
      <a:lt2>
        <a:srgbClr val="E5E8E8"/>
      </a:lt2>
      <a:accent1>
        <a:srgbClr val="00AEEF"/>
      </a:accent1>
      <a:accent2>
        <a:srgbClr val="EA428A"/>
      </a:accent2>
      <a:accent3>
        <a:srgbClr val="EED500"/>
      </a:accent3>
      <a:accent4>
        <a:srgbClr val="F5A70D"/>
      </a:accent4>
      <a:accent5>
        <a:srgbClr val="8BCB30"/>
      </a:accent5>
      <a:accent6>
        <a:srgbClr val="9962C1"/>
      </a:accent6>
      <a:hlink>
        <a:srgbClr val="00AEEF"/>
      </a:hlink>
      <a:folHlink>
        <a:srgbClr val="9962C1"/>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15870690_TF02895266.potx" id="{662AE8D8-24CF-4300-88CA-77AD0B4045E0}" vid="{53658028-3D1B-4AA4-8E7B-3BB150406BCD}"/>
    </a:ext>
  </a:extLst>
</a:theme>
</file>

<file path=ppt/theme/theme2.xml><?xml version="1.0" encoding="utf-8"?>
<a:theme xmlns:a="http://schemas.openxmlformats.org/drawingml/2006/main" name="Tema de Office">
  <a:themeElements>
    <a:clrScheme name="BusinessContrast">
      <a:dk1>
        <a:srgbClr val="000000"/>
      </a:dk1>
      <a:lt1>
        <a:sysClr val="window" lastClr="FFFFFF"/>
      </a:lt1>
      <a:dk2>
        <a:srgbClr val="000000"/>
      </a:dk2>
      <a:lt2>
        <a:srgbClr val="E5E8E8"/>
      </a:lt2>
      <a:accent1>
        <a:srgbClr val="00AEEF"/>
      </a:accent1>
      <a:accent2>
        <a:srgbClr val="EA428A"/>
      </a:accent2>
      <a:accent3>
        <a:srgbClr val="EED500"/>
      </a:accent3>
      <a:accent4>
        <a:srgbClr val="F5A70D"/>
      </a:accent4>
      <a:accent5>
        <a:srgbClr val="8BCB30"/>
      </a:accent5>
      <a:accent6>
        <a:srgbClr val="9962C1"/>
      </a:accent6>
      <a:hlink>
        <a:srgbClr val="00AEEF"/>
      </a:hlink>
      <a:folHlink>
        <a:srgbClr val="9962C1"/>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Tema de Office">
  <a:themeElements>
    <a:clrScheme name="BusinessContrast">
      <a:dk1>
        <a:srgbClr val="000000"/>
      </a:dk1>
      <a:lt1>
        <a:sysClr val="window" lastClr="FFFFFF"/>
      </a:lt1>
      <a:dk2>
        <a:srgbClr val="000000"/>
      </a:dk2>
      <a:lt2>
        <a:srgbClr val="E5E8E8"/>
      </a:lt2>
      <a:accent1>
        <a:srgbClr val="00AEEF"/>
      </a:accent1>
      <a:accent2>
        <a:srgbClr val="EA428A"/>
      </a:accent2>
      <a:accent3>
        <a:srgbClr val="EED500"/>
      </a:accent3>
      <a:accent4>
        <a:srgbClr val="F5A70D"/>
      </a:accent4>
      <a:accent5>
        <a:srgbClr val="8BCB30"/>
      </a:accent5>
      <a:accent6>
        <a:srgbClr val="9962C1"/>
      </a:accent6>
      <a:hlink>
        <a:srgbClr val="00AEEF"/>
      </a:hlink>
      <a:folHlink>
        <a:srgbClr val="9962C1"/>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A3F7D94069FF64A86F7DFF56D60E3BE" ma:contentTypeVersion="6" ma:contentTypeDescription="Create a new document." ma:contentTypeScope="" ma:versionID="c32302c77d4085ecf495bdddb7f5e889">
  <xsd:schema xmlns:xsd="http://www.w3.org/2001/XMLSchema" xmlns:xs="http://www.w3.org/2001/XMLSchema" xmlns:p="http://schemas.microsoft.com/office/2006/metadata/properties" xmlns:ns2="a4f35948-e619-41b3-aa29-22878b09cfd2" xmlns:ns3="40262f94-9f35-4ac3-9a90-690165a166b7" targetNamespace="http://schemas.microsoft.com/office/2006/metadata/properties" ma:root="true" ma:fieldsID="4ab5ae46be95f9d0be6107e8200be7a2" ns2:_="" ns3:_="">
    <xsd:import namespace="a4f35948-e619-41b3-aa29-22878b09cfd2"/>
    <xsd:import namespace="40262f94-9f35-4ac3-9a90-690165a166b7"/>
    <xsd:element name="properties">
      <xsd:complexType>
        <xsd:sequence>
          <xsd:element name="documentManagement">
            <xsd:complexType>
              <xsd:all>
                <xsd:element ref="ns2:SharedWithUsers" minOccurs="0"/>
                <xsd:element ref="ns2:SharedWithDetails" minOccurs="0"/>
                <xsd:element ref="ns3:VSO_x0020_item_x0020_id" minOccurs="0"/>
                <xsd:element ref="ns3:Item_x0020_Details" minOccurs="0"/>
                <xsd:element ref="ns3:Template_x0020_details" minOccurs="0"/>
                <xsd:element ref="ns3:Assetid_x0020_"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4f35948-e619-41b3-aa29-22878b09cfd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0262f94-9f35-4ac3-9a90-690165a166b7" elementFormDefault="qualified">
    <xsd:import namespace="http://schemas.microsoft.com/office/2006/documentManagement/types"/>
    <xsd:import namespace="http://schemas.microsoft.com/office/infopath/2007/PartnerControls"/>
    <xsd:element name="VSO_x0020_item_x0020_id" ma:index="10" nillable="true" ma:displayName="VSO item id" ma:description="Please add the bug number to refer to VSO items." ma:internalName="VSO_x0020_item_x0020_id">
      <xsd:simpleType>
        <xsd:restriction base="dms:Text">
          <xsd:maxLength value="255"/>
        </xsd:restriction>
      </xsd:simpleType>
    </xsd:element>
    <xsd:element name="Item_x0020_Details" ma:index="11" nillable="true" ma:displayName="Item Details" ma:internalName="Item_x0020_Details">
      <xsd:simpleType>
        <xsd:restriction base="dms:Note">
          <xsd:maxLength value="255"/>
        </xsd:restriction>
      </xsd:simpleType>
    </xsd:element>
    <xsd:element name="Template_x0020_details" ma:index="12" nillable="true" ma:displayName="Template details" ma:internalName="Template_x0020_details">
      <xsd:simpleType>
        <xsd:restriction base="dms:Text"/>
      </xsd:simpleType>
    </xsd:element>
    <xsd:element name="Assetid_x0020_" ma:index="13" nillable="true" ma:displayName="Assetid " ma:internalName="Assetid_x0020_">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VSO_x0020_item_x0020_id xmlns="40262f94-9f35-4ac3-9a90-690165a166b7" xsi:nil="true"/>
    <Assetid_x0020_ xmlns="40262f94-9f35-4ac3-9a90-690165a166b7" xsi:nil="true"/>
    <Item_x0020_Details xmlns="40262f94-9f35-4ac3-9a90-690165a166b7" xsi:nil="true"/>
    <Template_x0020_details xmlns="40262f94-9f35-4ac3-9a90-690165a166b7"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C80FAF7-F941-4D3E-A3C3-283A6110793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4f35948-e619-41b3-aa29-22878b09cfd2"/>
    <ds:schemaRef ds:uri="40262f94-9f35-4ac3-9a90-690165a166b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9220E13-D325-4A9E-AA7A-0D1409275EB9}">
  <ds:schemaRefs>
    <ds:schemaRef ds:uri="a4f35948-e619-41b3-aa29-22878b09cfd2"/>
    <ds:schemaRef ds:uri="http://www.w3.org/XML/1998/namespace"/>
    <ds:schemaRef ds:uri="http://schemas.microsoft.com/office/2006/documentManagement/types"/>
    <ds:schemaRef ds:uri="http://schemas.openxmlformats.org/package/2006/metadata/core-properties"/>
    <ds:schemaRef ds:uri="http://schemas.microsoft.com/office/2006/metadata/properties"/>
    <ds:schemaRef ds:uri="http://purl.org/dc/terms/"/>
    <ds:schemaRef ds:uri="http://purl.org/dc/elements/1.1/"/>
    <ds:schemaRef ds:uri="http://schemas.microsoft.com/office/infopath/2007/PartnerControls"/>
    <ds:schemaRef ds:uri="40262f94-9f35-4ac3-9a90-690165a166b7"/>
    <ds:schemaRef ds:uri="http://purl.org/dc/dcmitype/"/>
  </ds:schemaRefs>
</ds:datastoreItem>
</file>

<file path=customXml/itemProps3.xml><?xml version="1.0" encoding="utf-8"?>
<ds:datastoreItem xmlns:ds="http://schemas.openxmlformats.org/officeDocument/2006/customXml" ds:itemID="{02F2BE50-DDB3-465B-A26E-975A276D436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Presentación empresarial de contraste (panorámica)</Template>
  <TotalTime>4633</TotalTime>
  <Words>999</Words>
  <Application>Microsoft Office PowerPoint</Application>
  <PresentationFormat>Personalizado</PresentationFormat>
  <Paragraphs>90</Paragraphs>
  <Slides>18</Slides>
  <Notes>17</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18</vt:i4>
      </vt:variant>
    </vt:vector>
  </HeadingPairs>
  <TitlesOfParts>
    <vt:vector size="21" baseType="lpstr">
      <vt:lpstr>Arial</vt:lpstr>
      <vt:lpstr>Franklin Gothic Medium</vt:lpstr>
      <vt:lpstr>Empresarial Contraste 16x9</vt:lpstr>
      <vt:lpstr>SISTEMA DE DETECCIÓN DE VEHÍCULOS HURTADOS</vt:lpstr>
      <vt:lpstr>Implementación de un software para identificar las zonas por las cuales transitan los vehículos hurtados, con el fin de generar información que ayude a recuperar estos vehículos.</vt:lpstr>
      <vt:lpstr>Premisas / Supuestos / Conclusiones</vt:lpstr>
      <vt:lpstr>Premisas / Supuestos / Conclusiones</vt:lpstr>
      <vt:lpstr>Requerimientos</vt:lpstr>
      <vt:lpstr>La solución es disponer de un sistema distribuido, seguro, escalable y de alta disponibilidad que en función de la lectura de eventos de transito organizados como data semi-estructurada en diferentes formatos, permita generar alertas, identificar tendencias, segmentar información por país y visualizarla en un mapa</vt:lpstr>
      <vt:lpstr>Presentación de PowerPoint</vt:lpstr>
      <vt:lpstr>Presentación de PowerPoint</vt:lpstr>
      <vt:lpstr>Downsampling: consiste en conservar los datos en bruto de alta precisión solo por tiempo limitado y almacenar la resumida, de baja precisión y/o aquella que realmente nos brinden la información que necesitamos.  Data retention: consiste en describir por cuanto tiempo se van a conservar los datos, otorgándoles un criterio para expirar.  InfluxDB ofrece dos características – Continuous Queries (CQ) y Retention Policies (RP) – que automatizan el proceso de downsampling y data retention </vt:lpstr>
      <vt:lpstr>Presentación de PowerPoint</vt:lpstr>
      <vt:lpstr>Presentación de PowerPoint</vt:lpstr>
      <vt:lpstr>Presentación de PowerPoint</vt:lpstr>
      <vt:lpstr>Presentación de PowerPoint</vt:lpstr>
      <vt:lpstr>Presentación de PowerPoint</vt:lpstr>
      <vt:lpstr>API Gateway y Service Discovery</vt:lpstr>
      <vt:lpstr>Identify and Access management (IAM)</vt:lpstr>
      <vt:lpstr>Presentación de PowerPoint</vt:lpstr>
      <vt:lpstr>Gracias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SISTEMA DE DETECCIÓN DE VEHÍCULOS HURTADOS</dc:title>
  <dc:creator>Luis Javier Jimenez Navarro</dc:creator>
  <cp:lastModifiedBy>Luis Javier Jimenez Navarro</cp:lastModifiedBy>
  <cp:revision>40</cp:revision>
  <dcterms:created xsi:type="dcterms:W3CDTF">2019-06-09T17:58:21Z</dcterms:created>
  <dcterms:modified xsi:type="dcterms:W3CDTF">2019-06-12T23:11:59Z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0x010100AA3F7D94069FF64A86F7DFF56D60E3BE</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