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" name="Group 66"/>
          <p:cNvGrpSpPr/>
          <p:nvPr/>
        </p:nvGrpSpPr>
        <p:grpSpPr>
          <a:xfrm>
            <a:off x="2462530" y="199390"/>
            <a:ext cx="7399655" cy="5661660"/>
            <a:chOff x="3878" y="314"/>
            <a:chExt cx="11653" cy="8916"/>
          </a:xfrm>
        </p:grpSpPr>
        <p:sp>
          <p:nvSpPr>
            <p:cNvPr id="35" name="Flowchart: Connector 34"/>
            <p:cNvSpPr/>
            <p:nvPr/>
          </p:nvSpPr>
          <p:spPr>
            <a:xfrm>
              <a:off x="10822" y="3433"/>
              <a:ext cx="1480" cy="1130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8790" y="700"/>
              <a:ext cx="428" cy="4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8235" y="314"/>
              <a:ext cx="175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/>
                <a:t>STATE_INITIALIZE</a:t>
              </a:r>
              <a:endParaRPr lang="en-US" sz="1000"/>
            </a:p>
          </p:txBody>
        </p:sp>
        <p:grpSp>
          <p:nvGrpSpPr>
            <p:cNvPr id="19" name="Group 18"/>
            <p:cNvGrpSpPr/>
            <p:nvPr/>
          </p:nvGrpSpPr>
          <p:grpSpPr>
            <a:xfrm rot="0">
              <a:off x="6703" y="2189"/>
              <a:ext cx="4410" cy="580"/>
              <a:chOff x="6425" y="3385"/>
              <a:chExt cx="4410" cy="580"/>
            </a:xfrm>
          </p:grpSpPr>
          <p:sp>
            <p:nvSpPr>
              <p:cNvPr id="8" name="Flowchart: Alternate Process 7"/>
              <p:cNvSpPr/>
              <p:nvPr/>
            </p:nvSpPr>
            <p:spPr>
              <a:xfrm>
                <a:off x="6425" y="3390"/>
                <a:ext cx="4411" cy="575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6962" y="3385"/>
                <a:ext cx="35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STATE_LOAD_BOARD</a:t>
                </a:r>
                <a:endParaRPr lang="en-US"/>
              </a:p>
            </p:txBody>
          </p:sp>
        </p:grpSp>
        <p:sp>
          <p:nvSpPr>
            <p:cNvPr id="9" name="Flowchart: Alternate Process 8"/>
            <p:cNvSpPr/>
            <p:nvPr/>
          </p:nvSpPr>
          <p:spPr>
            <a:xfrm>
              <a:off x="6703" y="3833"/>
              <a:ext cx="4411" cy="575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7240" y="3833"/>
              <a:ext cx="35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STATE_NEXT_PLAYER</a:t>
              </a:r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6703" y="5166"/>
              <a:ext cx="4410" cy="580"/>
              <a:chOff x="6425" y="5848"/>
              <a:chExt cx="4410" cy="580"/>
            </a:xfrm>
          </p:grpSpPr>
          <p:sp>
            <p:nvSpPr>
              <p:cNvPr id="10" name="Flowchart: Alternate Process 9"/>
              <p:cNvSpPr/>
              <p:nvPr/>
            </p:nvSpPr>
            <p:spPr>
              <a:xfrm>
                <a:off x="6425" y="5848"/>
                <a:ext cx="4411" cy="575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>
                <a:off x="6962" y="5848"/>
                <a:ext cx="36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STATE_PLAYER_MOVE</a:t>
                </a:r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0">
              <a:off x="6702" y="6790"/>
              <a:ext cx="4410" cy="580"/>
              <a:chOff x="6424" y="7056"/>
              <a:chExt cx="4410" cy="580"/>
            </a:xfrm>
          </p:grpSpPr>
          <p:sp>
            <p:nvSpPr>
              <p:cNvPr id="11" name="Flowchart: Alternate Process 10"/>
              <p:cNvSpPr/>
              <p:nvPr/>
            </p:nvSpPr>
            <p:spPr>
              <a:xfrm>
                <a:off x="6424" y="7061"/>
                <a:ext cx="4411" cy="575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Text Box 15"/>
              <p:cNvSpPr txBox="1"/>
              <p:nvPr/>
            </p:nvSpPr>
            <p:spPr>
              <a:xfrm>
                <a:off x="6962" y="7056"/>
                <a:ext cx="334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STATE_RESET_GAME</a:t>
                </a:r>
                <a:endParaRPr lang="en-US"/>
              </a:p>
            </p:txBody>
          </p:sp>
        </p:grpSp>
        <p:sp>
          <p:nvSpPr>
            <p:cNvPr id="17" name="Text Box 16"/>
            <p:cNvSpPr txBox="1"/>
            <p:nvPr/>
          </p:nvSpPr>
          <p:spPr>
            <a:xfrm>
              <a:off x="8091" y="8844"/>
              <a:ext cx="20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/>
                <a:t>STATE_GAME_OVER</a:t>
              </a:r>
              <a:endParaRPr lang="en-US" sz="1000"/>
            </a:p>
          </p:txBody>
        </p:sp>
        <p:grpSp>
          <p:nvGrpSpPr>
            <p:cNvPr id="26" name="Group 25"/>
            <p:cNvGrpSpPr/>
            <p:nvPr/>
          </p:nvGrpSpPr>
          <p:grpSpPr>
            <a:xfrm rot="0">
              <a:off x="10822" y="8044"/>
              <a:ext cx="4410" cy="580"/>
              <a:chOff x="672" y="9856"/>
              <a:chExt cx="4410" cy="580"/>
            </a:xfrm>
          </p:grpSpPr>
          <p:sp>
            <p:nvSpPr>
              <p:cNvPr id="24" name="Flowchart: Alternate Process 23"/>
              <p:cNvSpPr/>
              <p:nvPr/>
            </p:nvSpPr>
            <p:spPr>
              <a:xfrm>
                <a:off x="672" y="9861"/>
                <a:ext cx="4411" cy="575"/>
              </a:xfrm>
              <a:prstGeom prst="flowChartAlternate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1468" y="9856"/>
                <a:ext cx="28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STATE_NEUTRAL</a:t>
                </a:r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9004" y="1128"/>
              <a:ext cx="4" cy="1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7"/>
            <p:cNvSpPr txBox="1"/>
            <p:nvPr/>
          </p:nvSpPr>
          <p:spPr>
            <a:xfrm>
              <a:off x="8927" y="1465"/>
              <a:ext cx="1806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s-CO" altLang="en-US" sz="1000"/>
                <a:t>[</a:t>
              </a:r>
              <a:r>
                <a:rPr lang="en-US" sz="1000"/>
                <a:t>EVENT_NEUTRAL</a:t>
              </a:r>
              <a:r>
                <a:rPr lang="es-CO" altLang="en-US" sz="1000"/>
                <a:t>]</a:t>
              </a:r>
              <a:endParaRPr lang="es-CO" altLang="en-US" sz="1000"/>
            </a:p>
          </p:txBody>
        </p:sp>
        <p:cxnSp>
          <p:nvCxnSpPr>
            <p:cNvPr id="29" name="Straight Arrow Connector 28"/>
            <p:cNvCxnSpPr>
              <a:endCxn id="14" idx="0"/>
            </p:cNvCxnSpPr>
            <p:nvPr/>
          </p:nvCxnSpPr>
          <p:spPr>
            <a:xfrm>
              <a:off x="9008" y="2773"/>
              <a:ext cx="10" cy="1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9"/>
            <p:cNvSpPr txBox="1"/>
            <p:nvPr/>
          </p:nvSpPr>
          <p:spPr>
            <a:xfrm>
              <a:off x="8927" y="3057"/>
              <a:ext cx="241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s-CO" altLang="en-US" sz="1000"/>
                <a:t>[</a:t>
              </a:r>
              <a:r>
                <a:rPr lang="en-US" sz="1000"/>
                <a:t>EVENT_</a:t>
              </a:r>
              <a:r>
                <a:rPr lang="es-CO" altLang="en-US" sz="1000"/>
                <a:t>BOARD_LOADED]</a:t>
              </a:r>
              <a:endParaRPr lang="es-CO" altLang="en-US" sz="1000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12104" y="3433"/>
              <a:ext cx="219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s-CO" altLang="en-US" sz="1000"/>
                <a:t>EVENT_INVALID_INPUT</a:t>
              </a:r>
              <a:endParaRPr lang="es-CO" altLang="en-US" sz="1000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4066" y="4187"/>
              <a:ext cx="2016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s-CO" altLang="en-US" sz="1000"/>
                <a:t>EVENT_VALID_INPUT</a:t>
              </a:r>
              <a:endParaRPr lang="es-CO" altLang="en-US" sz="100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988" y="5752"/>
              <a:ext cx="4" cy="10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42"/>
            <p:cNvSpPr txBox="1"/>
            <p:nvPr/>
          </p:nvSpPr>
          <p:spPr>
            <a:xfrm>
              <a:off x="8887" y="5801"/>
              <a:ext cx="244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s-CO" sz="1000"/>
                <a:t>[</a:t>
              </a:r>
              <a:r>
                <a:rPr sz="1000"/>
                <a:t>EVENT_WINNER_FOUND</a:t>
              </a:r>
              <a:r>
                <a:rPr lang="es-CO" sz="1000"/>
                <a:t>]</a:t>
              </a:r>
              <a:endParaRPr lang="es-CO" sz="1000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8895" y="6193"/>
              <a:ext cx="212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s-CO" sz="1000"/>
                <a:t>[</a:t>
              </a:r>
              <a:r>
                <a:rPr sz="1000"/>
                <a:t>EVENT_FULL_BOARD</a:t>
              </a:r>
              <a:r>
                <a:rPr lang="es-CO" sz="1000"/>
                <a:t>]</a:t>
              </a:r>
              <a:endParaRPr lang="es-CO" sz="1000"/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3962" y="5731"/>
              <a:ext cx="2146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s-CO" altLang="en-US" sz="1000"/>
                <a:t>[EVENT_FIND_PLAYER]</a:t>
              </a:r>
              <a:endParaRPr lang="es-CO" altLang="en-US" sz="1000"/>
            </a:p>
          </p:txBody>
        </p:sp>
        <p:cxnSp>
          <p:nvCxnSpPr>
            <p:cNvPr id="50" name="Straight Arrow Connector 49"/>
            <p:cNvCxnSpPr>
              <a:stCxn id="35" idx="1"/>
            </p:cNvCxnSpPr>
            <p:nvPr/>
          </p:nvCxnSpPr>
          <p:spPr>
            <a:xfrm flipH="1">
              <a:off x="10859" y="3598"/>
              <a:ext cx="167" cy="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10" idx="1"/>
              <a:endCxn id="9" idx="1"/>
            </p:cNvCxnSpPr>
            <p:nvPr/>
          </p:nvCxnSpPr>
          <p:spPr>
            <a:xfrm rot="10800000">
              <a:off x="6690" y="4121"/>
              <a:ext cx="5" cy="1333"/>
            </a:xfrm>
            <a:prstGeom prst="curvedConnector3">
              <a:avLst>
                <a:gd name="adj1" fmla="val 155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/>
            <p:nvPr/>
          </p:nvCxnSpPr>
          <p:spPr>
            <a:xfrm rot="10800000">
              <a:off x="6708" y="5645"/>
              <a:ext cx="5" cy="1333"/>
            </a:xfrm>
            <a:prstGeom prst="curvedConnector3">
              <a:avLst>
                <a:gd name="adj1" fmla="val 15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8984" y="7353"/>
              <a:ext cx="10" cy="1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58"/>
            <p:cNvSpPr txBox="1"/>
            <p:nvPr/>
          </p:nvSpPr>
          <p:spPr>
            <a:xfrm>
              <a:off x="8890" y="7637"/>
              <a:ext cx="18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sz="1000"/>
                <a:t>EVENT_EXIT_GAME</a:t>
              </a:r>
              <a:endParaRPr sz="1000"/>
            </a:p>
          </p:txBody>
        </p:sp>
        <p:cxnSp>
          <p:nvCxnSpPr>
            <p:cNvPr id="60" name="Curved Connector 59"/>
            <p:cNvCxnSpPr/>
            <p:nvPr/>
          </p:nvCxnSpPr>
          <p:spPr>
            <a:xfrm flipV="1">
              <a:off x="11113" y="2482"/>
              <a:ext cx="5" cy="4601"/>
            </a:xfrm>
            <a:prstGeom prst="curvedConnector3">
              <a:avLst>
                <a:gd name="adj1" fmla="val 8268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owchart: Connector 61"/>
            <p:cNvSpPr/>
            <p:nvPr/>
          </p:nvSpPr>
          <p:spPr>
            <a:xfrm>
              <a:off x="8736" y="8404"/>
              <a:ext cx="480" cy="44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13503" y="6498"/>
              <a:ext cx="20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sz="1000"/>
                <a:t>EVENT_RESET_GAME</a:t>
              </a:r>
              <a:endParaRPr sz="1000"/>
            </a:p>
          </p:txBody>
        </p:sp>
        <p:cxnSp>
          <p:nvCxnSpPr>
            <p:cNvPr id="65" name="Curved Connector 64"/>
            <p:cNvCxnSpPr>
              <a:stCxn id="8" idx="1"/>
              <a:endCxn id="62" idx="2"/>
            </p:cNvCxnSpPr>
            <p:nvPr/>
          </p:nvCxnSpPr>
          <p:spPr>
            <a:xfrm rot="10800000" flipH="1" flipV="1">
              <a:off x="6702" y="2482"/>
              <a:ext cx="2033" cy="6142"/>
            </a:xfrm>
            <a:prstGeom prst="curvedConnector3">
              <a:avLst>
                <a:gd name="adj1" fmla="val -1744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878" y="8018"/>
              <a:ext cx="200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s-CO" sz="1000"/>
                <a:t>[</a:t>
              </a:r>
              <a:r>
                <a:rPr sz="1000"/>
                <a:t>EVENT_EXIT_GAME</a:t>
              </a:r>
              <a:r>
                <a:rPr lang="es-CO" sz="1000"/>
                <a:t>]</a:t>
              </a:r>
              <a:endParaRPr lang="es-CO" sz="1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Process 3"/>
          <p:cNvSpPr/>
          <p:nvPr/>
        </p:nvSpPr>
        <p:spPr>
          <a:xfrm>
            <a:off x="1614805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1963420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312670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661285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3009900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3358515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3707765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4056380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4404995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4753610" y="1612265"/>
            <a:ext cx="348615" cy="3486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639570" y="159258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0</a:t>
            </a:r>
            <a:endParaRPr lang="es-CO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1988185" y="159258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1</a:t>
            </a:r>
            <a:endParaRPr lang="es-CO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2337435" y="16021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2</a:t>
            </a:r>
            <a:endParaRPr lang="es-CO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2686685" y="1612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3</a:t>
            </a:r>
            <a:endParaRPr lang="es-CO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3034665" y="16021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4</a:t>
            </a:r>
            <a:endParaRPr lang="es-CO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3383915" y="159258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5</a:t>
            </a:r>
            <a:endParaRPr lang="es-CO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3732530" y="1612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6</a:t>
            </a:r>
            <a:endParaRPr lang="es-CO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4081145" y="159258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7</a:t>
            </a:r>
            <a:endParaRPr lang="es-CO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4430395" y="16021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8</a:t>
            </a:r>
            <a:endParaRPr lang="es-CO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4778375" y="161226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...</a:t>
            </a:r>
            <a:endParaRPr lang="es-CO" altLang="en-US"/>
          </a:p>
        </p:txBody>
      </p:sp>
      <p:cxnSp>
        <p:nvCxnSpPr>
          <p:cNvPr id="37" name="Straight Arrow Connector 36"/>
          <p:cNvCxnSpPr>
            <a:stCxn id="27" idx="2"/>
          </p:cNvCxnSpPr>
          <p:nvPr/>
        </p:nvCxnSpPr>
        <p:spPr>
          <a:xfrm flipH="1">
            <a:off x="2486025" y="1970405"/>
            <a:ext cx="635" cy="26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1914525" y="2152650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CO" altLang="en-US"/>
              <a:t>Coord: 1,3</a:t>
            </a:r>
            <a:endParaRPr lang="es-CO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4435475" y="1818005"/>
            <a:ext cx="1490980" cy="721360"/>
            <a:chOff x="6985" y="2863"/>
            <a:chExt cx="2348" cy="1136"/>
          </a:xfrm>
        </p:grpSpPr>
        <p:sp>
          <p:nvSpPr>
            <p:cNvPr id="5" name="Flowchart: Alternate Process 4"/>
            <p:cNvSpPr/>
            <p:nvPr/>
          </p:nvSpPr>
          <p:spPr>
            <a:xfrm>
              <a:off x="6985" y="2863"/>
              <a:ext cx="2349" cy="1137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6985" y="2863"/>
              <a:ext cx="234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CO" altLang="en-US" u="sng"/>
                <a:t>Abstract Class</a:t>
              </a:r>
              <a:endParaRPr lang="es-CO" altLang="en-US" u="sng"/>
            </a:p>
            <a:p>
              <a:r>
                <a:rPr lang="es-CO" altLang="en-US" u="sng"/>
                <a:t>Player</a:t>
              </a:r>
              <a:endParaRPr lang="es-CO" altLang="en-US" u="sng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43860" y="3227070"/>
            <a:ext cx="1490980" cy="721360"/>
            <a:chOff x="4636" y="5082"/>
            <a:chExt cx="2348" cy="1136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4636" y="5082"/>
              <a:ext cx="2349" cy="1137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917" y="5142"/>
              <a:ext cx="178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CO" altLang="en-US"/>
                <a:t>Class Human</a:t>
              </a:r>
              <a:endParaRPr lang="es-CO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27090" y="3227705"/>
            <a:ext cx="1490980" cy="721360"/>
            <a:chOff x="9334" y="5083"/>
            <a:chExt cx="2348" cy="1136"/>
          </a:xfrm>
        </p:grpSpPr>
        <p:sp>
          <p:nvSpPr>
            <p:cNvPr id="9" name="Flowchart: Alternate Process 8"/>
            <p:cNvSpPr/>
            <p:nvPr/>
          </p:nvSpPr>
          <p:spPr>
            <a:xfrm>
              <a:off x="9334" y="5083"/>
              <a:ext cx="2349" cy="1137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896" y="5144"/>
              <a:ext cx="122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CO" altLang="en-US"/>
                <a:t>Class</a:t>
              </a:r>
              <a:endParaRPr lang="es-CO" altLang="en-US"/>
            </a:p>
            <a:p>
              <a:r>
                <a:rPr lang="es-CO" altLang="en-US"/>
                <a:t>Robot</a:t>
              </a:r>
              <a:endParaRPr lang="es-CO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35475" y="407670"/>
            <a:ext cx="1625600" cy="721360"/>
            <a:chOff x="6985" y="642"/>
            <a:chExt cx="2560" cy="1136"/>
          </a:xfrm>
        </p:grpSpPr>
        <p:sp>
          <p:nvSpPr>
            <p:cNvPr id="11" name="Flowchart: Alternate Process 10"/>
            <p:cNvSpPr/>
            <p:nvPr/>
          </p:nvSpPr>
          <p:spPr>
            <a:xfrm>
              <a:off x="6985" y="642"/>
              <a:ext cx="2349" cy="1137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7289" y="702"/>
              <a:ext cx="225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CO" altLang="en-US" i="1"/>
                <a:t>Interface</a:t>
              </a:r>
              <a:endParaRPr lang="es-CO" altLang="en-US" i="1"/>
            </a:p>
            <a:p>
              <a:r>
                <a:rPr lang="es-CO" altLang="en-US" i="1"/>
                <a:t>Humanity</a:t>
              </a:r>
              <a:endParaRPr lang="es-CO" altLang="en-US" i="1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18705" y="1817370"/>
            <a:ext cx="1491615" cy="721995"/>
            <a:chOff x="11683" y="2862"/>
            <a:chExt cx="2349" cy="1137"/>
          </a:xfrm>
        </p:grpSpPr>
        <p:sp>
          <p:nvSpPr>
            <p:cNvPr id="13" name="Flowchart: Alternate Process 12"/>
            <p:cNvSpPr/>
            <p:nvPr/>
          </p:nvSpPr>
          <p:spPr>
            <a:xfrm>
              <a:off x="11683" y="2862"/>
              <a:ext cx="2349" cy="1137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1683" y="2924"/>
              <a:ext cx="234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CO" altLang="en-US" i="1"/>
                <a:t>Interface </a:t>
              </a:r>
              <a:endParaRPr lang="es-CO" altLang="en-US" i="1"/>
            </a:p>
            <a:p>
              <a:r>
                <a:rPr lang="es-CO" altLang="en-US" i="1"/>
                <a:t>RobotMove</a:t>
              </a:r>
              <a:endParaRPr lang="es-CO" altLang="en-US" i="1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115560" y="1130300"/>
            <a:ext cx="1270" cy="6750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0"/>
          </p:cNvCxnSpPr>
          <p:nvPr/>
        </p:nvCxnSpPr>
        <p:spPr>
          <a:xfrm flipH="1">
            <a:off x="3689985" y="2539365"/>
            <a:ext cx="1452880" cy="687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9" idx="0"/>
          </p:cNvCxnSpPr>
          <p:nvPr/>
        </p:nvCxnSpPr>
        <p:spPr>
          <a:xfrm>
            <a:off x="5181600" y="2540000"/>
            <a:ext cx="1491615" cy="687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63385" y="2540000"/>
            <a:ext cx="1452880" cy="687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WPS Presentation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luis.jimenez</dc:creator>
  <cp:lastModifiedBy>luis.jimenez</cp:lastModifiedBy>
  <cp:revision>6</cp:revision>
  <dcterms:created xsi:type="dcterms:W3CDTF">2018-12-04T14:26:17Z</dcterms:created>
  <dcterms:modified xsi:type="dcterms:W3CDTF">2018-12-04T15:53:35Z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