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78165e8e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678165e8e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78165e8e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78165e8e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78165e8e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78165e8e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78165e8e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78165e8e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78165e8e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78165e8e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78165e8e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78165e8e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78165e8e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78165e8e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78165e8e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78165e8e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78165e8e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78165e8e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Presentaci</a:t>
            </a:r>
            <a:r>
              <a:rPr lang="es-419"/>
              <a:t>ón de </a:t>
            </a:r>
            <a:r>
              <a:rPr lang="es-419"/>
              <a:t>Análisis</a:t>
            </a:r>
            <a:r>
              <a:rPr lang="es-419"/>
              <a:t> de Tienda Retail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 y recomendaciones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 acuerdo a lo observado, los tres tipos de productos se </a:t>
            </a:r>
            <a:r>
              <a:rPr lang="es-419"/>
              <a:t>podrían</a:t>
            </a:r>
            <a:r>
              <a:rPr lang="es-419"/>
              <a:t> seguir manteniendo ya que en cuanto a ventas totales </a:t>
            </a:r>
            <a:r>
              <a:rPr lang="es-419"/>
              <a:t>están</a:t>
            </a:r>
            <a:r>
              <a:rPr lang="es-419"/>
              <a:t> uniformes, si bien el </a:t>
            </a:r>
            <a:r>
              <a:rPr lang="es-419"/>
              <a:t>más</a:t>
            </a:r>
            <a:r>
              <a:rPr lang="es-419"/>
              <a:t> vendido es la parte de “Clothing” los </a:t>
            </a:r>
            <a:r>
              <a:rPr lang="es-419"/>
              <a:t>demás</a:t>
            </a:r>
            <a:r>
              <a:rPr lang="es-419"/>
              <a:t> no se escapan tanto del </a:t>
            </a:r>
            <a:r>
              <a:rPr lang="es-419"/>
              <a:t>máximo.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Habría</a:t>
            </a:r>
            <a:r>
              <a:rPr lang="es-419"/>
              <a:t> que seguir apuntando a productos que sean de de una edad mayor desde los 42 en adelante, principalmente entre las edades de 40- 44 / 45 - 54 / 64-66 años. ya que son los clientes que </a:t>
            </a:r>
            <a:r>
              <a:rPr lang="es-419"/>
              <a:t>representan</a:t>
            </a:r>
            <a:r>
              <a:rPr lang="es-419"/>
              <a:t> </a:t>
            </a:r>
            <a:r>
              <a:rPr lang="es-419"/>
              <a:t>más</a:t>
            </a:r>
            <a:r>
              <a:rPr lang="es-419"/>
              <a:t> el porcentaje de ventas.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Al ser de una mayor se </a:t>
            </a:r>
            <a:r>
              <a:rPr lang="es-419"/>
              <a:t>podría</a:t>
            </a:r>
            <a:r>
              <a:rPr lang="es-419"/>
              <a:t> a apostar por promociones en </a:t>
            </a:r>
            <a:r>
              <a:rPr lang="es-419"/>
              <a:t>días</a:t>
            </a:r>
            <a:r>
              <a:rPr lang="es-419"/>
              <a:t> especiales como pueden ser el dia del padre, madre y navidad. Ya que en Diciembre suele ser donde existen los mayores picos de ventas.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 de la presentaci</a:t>
            </a:r>
            <a:r>
              <a:rPr lang="es-419"/>
              <a:t>ón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Ver el </a:t>
            </a:r>
            <a:r>
              <a:rPr lang="es-419"/>
              <a:t>comportamiento</a:t>
            </a:r>
            <a:r>
              <a:rPr lang="es-419"/>
              <a:t> de las ventas de la tienda retail  a lo largo de los meses/años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Ver las </a:t>
            </a:r>
            <a:r>
              <a:rPr lang="es-419"/>
              <a:t>distribuciones</a:t>
            </a:r>
            <a:r>
              <a:rPr lang="es-419"/>
              <a:t> existentes en </a:t>
            </a:r>
            <a:r>
              <a:rPr lang="es-419"/>
              <a:t>relación</a:t>
            </a:r>
            <a:r>
              <a:rPr lang="es-419"/>
              <a:t> al mes de venta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Ver las distribuciones de los montos totales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Correlaciones entre distintas variables existentes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Porcentaje de clientes entre hombres y mujeres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Cantidad de ventas de acuerdo al tipo de producto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Distribuciones de edades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Promedio de ventas a lo largo del tiempo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El tiempo transcurrido es del 2023 al 2024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Las ventas tienen una variabilidad y </a:t>
            </a:r>
            <a:r>
              <a:rPr lang="es-419"/>
              <a:t>también</a:t>
            </a:r>
            <a:r>
              <a:rPr lang="es-419"/>
              <a:t> picos fuertes de ventas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Los picos fuertes que se pueden </a:t>
            </a:r>
            <a:r>
              <a:rPr lang="es-419"/>
              <a:t>observar</a:t>
            </a:r>
            <a:r>
              <a:rPr lang="es-419"/>
              <a:t> pueden ser por periodos de promociones o alta demanda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63" y="3074725"/>
            <a:ext cx="8724475" cy="17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Distribución</a:t>
            </a:r>
            <a:r>
              <a:rPr lang="es-419"/>
              <a:t> de ventas de acuerdo al mes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La mediana suele ser en el mes  de Junio (6) y </a:t>
            </a:r>
            <a:r>
              <a:rPr lang="es-419"/>
              <a:t>también</a:t>
            </a:r>
            <a:r>
              <a:rPr lang="es-419"/>
              <a:t> no existen outliers extremos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El mes de diciembre tiene la frecuencia </a:t>
            </a:r>
            <a:r>
              <a:rPr lang="es-419"/>
              <a:t>máxima</a:t>
            </a:r>
            <a:r>
              <a:rPr lang="es-419"/>
              <a:t> de ventas </a:t>
            </a:r>
            <a:r>
              <a:rPr lang="es-419"/>
              <a:t>probablemente</a:t>
            </a:r>
            <a:r>
              <a:rPr lang="es-419"/>
              <a:t> por compras a fin de año seguido del mes.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-419"/>
              <a:t>El resto del año se muestra con variabilidad pero sin meses inactivos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000" y="2486375"/>
            <a:ext cx="4298874" cy="255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Distribución</a:t>
            </a:r>
            <a:r>
              <a:rPr lang="es-419"/>
              <a:t> de la edad de clientes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Se observa que la mediana puede estar entre los 125 aproximadamente.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Los montos total </a:t>
            </a:r>
            <a:r>
              <a:rPr lang="es-419"/>
              <a:t>varían</a:t>
            </a:r>
            <a:r>
              <a:rPr lang="es-419"/>
              <a:t> del 0 a 2000 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699" y="2480350"/>
            <a:ext cx="4370599" cy="26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Correlación</a:t>
            </a:r>
            <a:r>
              <a:rPr lang="es-419"/>
              <a:t> entre variables 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Se observa una </a:t>
            </a:r>
            <a:r>
              <a:rPr lang="es-419"/>
              <a:t>correlación</a:t>
            </a:r>
            <a:r>
              <a:rPr lang="es-419"/>
              <a:t> </a:t>
            </a:r>
            <a:r>
              <a:rPr lang="es-419"/>
              <a:t>de</a:t>
            </a:r>
            <a:r>
              <a:rPr lang="es-419"/>
              <a:t> 0.85 entre el precio por unidad y el monto total esto nos indica que a mayor precio por unidad mayor es el monto de venta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Una </a:t>
            </a:r>
            <a:r>
              <a:rPr lang="es-419"/>
              <a:t>correlación</a:t>
            </a:r>
            <a:r>
              <a:rPr lang="es-419"/>
              <a:t> moderada de 0.37 entre monto total y cantidad lo cual </a:t>
            </a:r>
            <a:r>
              <a:rPr lang="es-419"/>
              <a:t>sería</a:t>
            </a:r>
            <a:r>
              <a:rPr lang="es-419"/>
              <a:t> que a mayor cantidad vendida mas alto seria el total de ventas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413" y="2725220"/>
            <a:ext cx="3093175" cy="22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Porcentaje de clientes entre hombres y mujeres 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Las mujeres representan </a:t>
            </a:r>
            <a:r>
              <a:rPr lang="es-419"/>
              <a:t>el</a:t>
            </a:r>
            <a:r>
              <a:rPr lang="es-419"/>
              <a:t> mayor porcentaje de clientes por un 51% frente a los hombres con un 49%.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Los porcentajes no son tan diferenciales.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750" y="2412850"/>
            <a:ext cx="2744400" cy="25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Cantidad de ventas de acuerdo al tipo de producto 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El tipo de producto </a:t>
            </a:r>
            <a:r>
              <a:rPr lang="es-419"/>
              <a:t>más</a:t>
            </a:r>
            <a:r>
              <a:rPr lang="es-419"/>
              <a:t> vendido es el tipo de “Clothing”, seguido de “Electronics” y finalmente “Beauty”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El </a:t>
            </a:r>
            <a:r>
              <a:rPr lang="es-419"/>
              <a:t>más</a:t>
            </a:r>
            <a:r>
              <a:rPr lang="es-419"/>
              <a:t> vendido tiene una cantidad de 350 de ventas aprox frente a 307-310 unidades del menor producto que es “Beauty”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283" y="2810300"/>
            <a:ext cx="2923424" cy="20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Distribución</a:t>
            </a:r>
            <a:r>
              <a:rPr lang="es-419"/>
              <a:t> de edades de clientes 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80700" y="1623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Existe un pico muy pronunciado en el rango de edad de 42-44 años con una frecuencia cercana a los 78 clientes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Otro grupo significativo se encuentra entre los 55-57 años con una frecuencia de 70 aproximadamente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Se observa que hay clientes en todas las edades de los 18 a 65-66 años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225" y="2638322"/>
            <a:ext cx="3240750" cy="23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