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62" r:id="rId9"/>
    <p:sldId id="259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guajecss.com/p/css/propiedades/grid-cs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s-tricks.com/snippets/css/complete-guide-grid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d8bbbf6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d8bbbf6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Area (grid area)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Conjunto de celdas.</a:t>
            </a:r>
            <a:endParaRPr sz="14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325936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d8bbbf6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d8bbbf6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https://lenguajecss.com/p/css/propiedades/grid-css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d8bbbf6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d8bbbf6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d8bbbf6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d8bbbf6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Contenedor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Elemento padre que es el contenedor que definirá la cuadrícula o rejilla.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d8bbbf6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d8bbbf6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d8bbbf6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d8bbbf6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d8bbbf6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d8bbbf6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Línea (grid line)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Separador horizontal o vertical de las celdas de la cuadrícula.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d8bbbf6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d8bbbf6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Celda (grid cell)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Cada uno de los cuadritos (unidad mínima) de la cuadrícula.</a:t>
            </a:r>
            <a:endParaRPr sz="14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d8bbbf6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d8bbbf6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Ítem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Los hijos que contiene la cuadrícula.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Propiedades para el padre (Grid Container)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3626427" y="3107314"/>
            <a:ext cx="4747807" cy="1173741"/>
          </a:xfrm>
        </p:spPr>
        <p:txBody>
          <a:bodyPr/>
          <a:lstStyle/>
          <a:p>
            <a:r>
              <a:rPr lang="es-419" b="1" dirty="0" err="1" smtClean="0">
                <a:solidFill>
                  <a:srgbClr val="7030A0"/>
                </a:solidFill>
              </a:rPr>
              <a:t>grid</a:t>
            </a:r>
            <a:r>
              <a:rPr lang="es-419" dirty="0" smtClean="0"/>
              <a:t> – Genera un cuadricula a nivel de bloque </a:t>
            </a:r>
          </a:p>
          <a:p>
            <a:r>
              <a:rPr lang="es-419" b="1" dirty="0" err="1" smtClean="0">
                <a:solidFill>
                  <a:srgbClr val="7030A0"/>
                </a:solidFill>
              </a:rPr>
              <a:t>inline-grid</a:t>
            </a:r>
            <a:r>
              <a:rPr lang="es-419" dirty="0" smtClean="0"/>
              <a:t> – Genera una cuadricula a nivel de línea.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6" y="1833562"/>
            <a:ext cx="2486025" cy="1704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334" y="1833562"/>
            <a:ext cx="2724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4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4" y="922337"/>
            <a:ext cx="3533775" cy="3876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57" y="922337"/>
            <a:ext cx="3067050" cy="2438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55" y="3525116"/>
            <a:ext cx="38957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2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 fracción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28" y="1152475"/>
            <a:ext cx="3362325" cy="876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031" y="2339398"/>
            <a:ext cx="3714750" cy="8763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72027" cy="3416400"/>
          </a:xfrm>
        </p:spPr>
        <p:txBody>
          <a:bodyPr/>
          <a:lstStyle/>
          <a:p>
            <a:r>
              <a:rPr lang="es-419" sz="2000" dirty="0" smtClean="0"/>
              <a:t>La unidad </a:t>
            </a:r>
            <a:r>
              <a:rPr lang="es-419" sz="2000" b="1" i="1" dirty="0" smtClean="0">
                <a:solidFill>
                  <a:srgbClr val="7030A0"/>
                </a:solidFill>
              </a:rPr>
              <a:t>fr</a:t>
            </a:r>
            <a:r>
              <a:rPr lang="es-419" sz="2000" dirty="0" smtClean="0"/>
              <a:t> te permite establecer el tamaño como una fracción del espacio libre de la cuadricula.</a:t>
            </a:r>
          </a:p>
          <a:p>
            <a:r>
              <a:rPr lang="es-419" sz="2000" dirty="0" smtClean="0"/>
              <a:t>Este espacio de calcula después de quitar todos los espacios establecidos con unidades estáticas.</a:t>
            </a:r>
          </a:p>
          <a:p>
            <a:r>
              <a:rPr lang="es-419" sz="2000" dirty="0" smtClean="0"/>
              <a:t>Todas las fracciones se suman para llenar el espacio.</a:t>
            </a:r>
            <a:endParaRPr lang="es-419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031" y="3455258"/>
            <a:ext cx="3395212" cy="7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Manejando áreas 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39" y="1250521"/>
            <a:ext cx="3657600" cy="1371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58184"/>
          <a:stretch/>
        </p:blipFill>
        <p:spPr>
          <a:xfrm>
            <a:off x="4759781" y="2753633"/>
            <a:ext cx="3285533" cy="20624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51" y="2753633"/>
            <a:ext cx="33051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5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Espaciado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29" y="395367"/>
            <a:ext cx="3829050" cy="1724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29" y="2311663"/>
            <a:ext cx="3054927" cy="24422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9" y="1070264"/>
            <a:ext cx="3240576" cy="160463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-1" r="2789"/>
          <a:stretch/>
        </p:blipFill>
        <p:spPr>
          <a:xfrm>
            <a:off x="665019" y="2780731"/>
            <a:ext cx="3240576" cy="19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Justificar y Alinear Elementos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82" y="1207077"/>
            <a:ext cx="4133850" cy="819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82" y="2156763"/>
            <a:ext cx="2066926" cy="8329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143" y="2156763"/>
            <a:ext cx="1879889" cy="8485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2" y="3120239"/>
            <a:ext cx="2066926" cy="7736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143" y="3120239"/>
            <a:ext cx="1879889" cy="7736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8"/>
          <a:srcRect b="10832"/>
          <a:stretch/>
        </p:blipFill>
        <p:spPr>
          <a:xfrm>
            <a:off x="4594541" y="1207077"/>
            <a:ext cx="4019550" cy="79836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9067" y="2156763"/>
            <a:ext cx="2194242" cy="8228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0443" y="2156763"/>
            <a:ext cx="2188149" cy="82284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2667" y="3054032"/>
            <a:ext cx="2210642" cy="81806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0443" y="3068115"/>
            <a:ext cx="2170425" cy="80545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67087" y="4008842"/>
            <a:ext cx="2409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98626"/>
            <a:ext cx="8520600" cy="572700"/>
          </a:xfrm>
        </p:spPr>
        <p:txBody>
          <a:bodyPr/>
          <a:lstStyle/>
          <a:p>
            <a:r>
              <a:rPr lang="es-419" dirty="0" smtClean="0"/>
              <a:t>Justificar y Alinear Contenido</a:t>
            </a:r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5" y="940810"/>
            <a:ext cx="8505825" cy="581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6" y="1688865"/>
            <a:ext cx="1548272" cy="9043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718" y="1688865"/>
            <a:ext cx="1662545" cy="9471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263" y="1716459"/>
            <a:ext cx="1567500" cy="8919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09" y="2621565"/>
            <a:ext cx="1508209" cy="87888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667" y="2636036"/>
            <a:ext cx="1610411" cy="8644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642" y="2621565"/>
            <a:ext cx="1508209" cy="86441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509" y="3528750"/>
            <a:ext cx="1631956" cy="93477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9507" y="1666645"/>
            <a:ext cx="1147833" cy="1127846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5049802" y="1495556"/>
            <a:ext cx="0" cy="354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5318" y="1669701"/>
            <a:ext cx="1168980" cy="11522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6842" y="1669699"/>
            <a:ext cx="1181165" cy="114701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9325" y="2794491"/>
            <a:ext cx="1217902" cy="118855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17045" y="2840712"/>
            <a:ext cx="1189914" cy="115542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0715" y="3981747"/>
            <a:ext cx="1143120" cy="112914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06959" y="2808004"/>
            <a:ext cx="1221048" cy="117374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94765" y="4098644"/>
            <a:ext cx="2524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4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Propiedades para los hijos (</a:t>
            </a:r>
            <a:r>
              <a:rPr lang="en-US" dirty="0" smtClean="0"/>
              <a:t>Grid Items</a:t>
            </a:r>
            <a:r>
              <a:rPr lang="es-419" dirty="0" smtClean="0"/>
              <a:t>)</a:t>
            </a:r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709" y="1589809"/>
            <a:ext cx="2971800" cy="22193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2" y="1390360"/>
            <a:ext cx="2445032" cy="14463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r="32947"/>
          <a:stretch/>
        </p:blipFill>
        <p:spPr>
          <a:xfrm>
            <a:off x="1381992" y="3098551"/>
            <a:ext cx="2441864" cy="10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Ubicando</a:t>
            </a:r>
            <a:r>
              <a:rPr lang="en-US" dirty="0" smtClean="0"/>
              <a:t> item </a:t>
            </a:r>
            <a:r>
              <a:rPr lang="en-US" dirty="0" err="1" smtClean="0"/>
              <a:t>en</a:t>
            </a:r>
            <a:r>
              <a:rPr lang="en-US" dirty="0" smtClean="0"/>
              <a:t> areas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7475"/>
          <a:stretch/>
        </p:blipFill>
        <p:spPr>
          <a:xfrm>
            <a:off x="4791727" y="259421"/>
            <a:ext cx="2929490" cy="1870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96" y="1707284"/>
            <a:ext cx="3305175" cy="2286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44512"/>
          <a:stretch/>
        </p:blipFill>
        <p:spPr>
          <a:xfrm>
            <a:off x="4791727" y="2359045"/>
            <a:ext cx="2929490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vs CSS Grid</a:t>
            </a:r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311700" y="1009600"/>
            <a:ext cx="8520600" cy="18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Uno de los procesos más problemáticos de CSS, es el proceso de colocar y distribuir los elementos a lo largo de una página.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El sistema </a:t>
            </a:r>
            <a:r>
              <a:rPr lang="en" sz="1600" b="1"/>
              <a:t>flexbox</a:t>
            </a:r>
            <a:r>
              <a:rPr lang="en" sz="1600"/>
              <a:t> está orientado a estructuras de una sola dimensión.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Grid CSS</a:t>
            </a:r>
            <a:r>
              <a:rPr lang="en" sz="1600"/>
              <a:t> permiten crear rápidamente cuadrículas sencillas y potentes.</a:t>
            </a:r>
            <a:endParaRPr sz="1600"/>
          </a:p>
        </p:txBody>
      </p:sp>
      <p:pic>
        <p:nvPicPr>
          <p:cNvPr id="96" name="Google Shape;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8" y="2744275"/>
            <a:ext cx="6524623" cy="21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Justificación y alineación individual 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6" y="1029132"/>
            <a:ext cx="4048125" cy="923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9" y="2124276"/>
            <a:ext cx="2140427" cy="804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9" y="3099513"/>
            <a:ext cx="2140427" cy="8040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760" y="3099513"/>
            <a:ext cx="2164240" cy="8150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760" y="2124276"/>
            <a:ext cx="2164240" cy="8040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475" y="971982"/>
            <a:ext cx="3933825" cy="981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9429" y="2124276"/>
            <a:ext cx="2140526" cy="7843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401" y="2124276"/>
            <a:ext cx="2034299" cy="78431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9430" y="3088499"/>
            <a:ext cx="2140526" cy="79319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5401" y="3095651"/>
            <a:ext cx="2034299" cy="7788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150" y="4074750"/>
            <a:ext cx="3752850" cy="9429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69429" y="4044033"/>
            <a:ext cx="2722416" cy="10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5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básicos</a:t>
            </a:r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Contenedor</a:t>
            </a:r>
            <a:r>
              <a:rPr lang="en"/>
              <a:t>: Elemento padre que es el contenedor que definirá la cuadrícula o rejilla.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Ítem</a:t>
            </a:r>
            <a:r>
              <a:rPr lang="en"/>
              <a:t>: Los hijos que contiene la cuadrícula.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Celda (grid cell)</a:t>
            </a:r>
            <a:r>
              <a:rPr lang="en"/>
              <a:t>: Cada uno de los cuadritos (unidad mínima) de la cuadrícula.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Area (grid area)</a:t>
            </a:r>
            <a:r>
              <a:rPr lang="en"/>
              <a:t>: Conjunto de celdas.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Línea (grid line)</a:t>
            </a:r>
            <a:r>
              <a:rPr lang="en"/>
              <a:t>: Separador horizontal o vertical de las celdas de la cuadrícula.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834117"/>
            <a:ext cx="4527600" cy="412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963" y="152400"/>
            <a:ext cx="51180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297</Words>
  <Application>Microsoft Office PowerPoint</Application>
  <PresentationFormat>Presentación en pantalla (16:9)</PresentationFormat>
  <Paragraphs>34</Paragraphs>
  <Slides>20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Nunito</vt:lpstr>
      <vt:lpstr>Montserrat</vt:lpstr>
      <vt:lpstr>Arial</vt:lpstr>
      <vt:lpstr>Dev F</vt:lpstr>
      <vt:lpstr>CSS GRID</vt:lpstr>
      <vt:lpstr>Flexbox vs CSS Grid</vt:lpstr>
      <vt:lpstr>Conceptos básicos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Propiedades para el padre (Grid Container)</vt:lpstr>
      <vt:lpstr>Presentación de PowerPoint</vt:lpstr>
      <vt:lpstr>La fracción</vt:lpstr>
      <vt:lpstr>Manejando áreas </vt:lpstr>
      <vt:lpstr>Espaciado</vt:lpstr>
      <vt:lpstr>Justificar y Alinear Elementos</vt:lpstr>
      <vt:lpstr>Justificar y Alinear Contenido</vt:lpstr>
      <vt:lpstr>Propiedades para los hijos (Grid Items)</vt:lpstr>
      <vt:lpstr>Ubicando item en areas</vt:lpstr>
      <vt:lpstr>Justificación y alineación individual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cp:lastModifiedBy>Salvador Glez. S.</cp:lastModifiedBy>
  <cp:revision>13</cp:revision>
  <dcterms:modified xsi:type="dcterms:W3CDTF">2022-05-11T23:47:23Z</dcterms:modified>
</cp:coreProperties>
</file>