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57" r:id="rId6"/>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Y"/>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Y"/>
          </a:p>
        </p:txBody>
      </p:sp>
      <p:sp>
        <p:nvSpPr>
          <p:cNvPr id="4" name="Marcador de fecha 3"/>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5" name="Marcador de pie de página 4"/>
          <p:cNvSpPr>
            <a:spLocks noGrp="1"/>
          </p:cNvSpPr>
          <p:nvPr>
            <p:ph type="ftr" sz="quarter" idx="11"/>
          </p:nvPr>
        </p:nvSpPr>
        <p:spPr/>
        <p:txBody>
          <a:bodyPr/>
          <a:lstStyle/>
          <a:p>
            <a:endParaRPr lang="es-UY" dirty="0"/>
          </a:p>
        </p:txBody>
      </p:sp>
      <p:sp>
        <p:nvSpPr>
          <p:cNvPr id="6" name="Marcador de número de diapositiva 5"/>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2260825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UY"/>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5" name="Marcador de pie de página 4"/>
          <p:cNvSpPr>
            <a:spLocks noGrp="1"/>
          </p:cNvSpPr>
          <p:nvPr>
            <p:ph type="ftr" sz="quarter" idx="11"/>
          </p:nvPr>
        </p:nvSpPr>
        <p:spPr/>
        <p:txBody>
          <a:bodyPr/>
          <a:lstStyle/>
          <a:p>
            <a:endParaRPr lang="es-UY" dirty="0"/>
          </a:p>
        </p:txBody>
      </p:sp>
      <p:sp>
        <p:nvSpPr>
          <p:cNvPr id="6" name="Marcador de número de diapositiva 5"/>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110982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Y"/>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5" name="Marcador de pie de página 4"/>
          <p:cNvSpPr>
            <a:spLocks noGrp="1"/>
          </p:cNvSpPr>
          <p:nvPr>
            <p:ph type="ftr" sz="quarter" idx="11"/>
          </p:nvPr>
        </p:nvSpPr>
        <p:spPr/>
        <p:txBody>
          <a:bodyPr/>
          <a:lstStyle/>
          <a:p>
            <a:endParaRPr lang="es-UY" dirty="0"/>
          </a:p>
        </p:txBody>
      </p:sp>
      <p:sp>
        <p:nvSpPr>
          <p:cNvPr id="6" name="Marcador de número de diapositiva 5"/>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307452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UY"/>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5" name="Marcador de pie de página 4"/>
          <p:cNvSpPr>
            <a:spLocks noGrp="1"/>
          </p:cNvSpPr>
          <p:nvPr>
            <p:ph type="ftr" sz="quarter" idx="11"/>
          </p:nvPr>
        </p:nvSpPr>
        <p:spPr/>
        <p:txBody>
          <a:bodyPr/>
          <a:lstStyle/>
          <a:p>
            <a:endParaRPr lang="es-UY" dirty="0"/>
          </a:p>
        </p:txBody>
      </p:sp>
      <p:sp>
        <p:nvSpPr>
          <p:cNvPr id="6" name="Marcador de número de diapositiva 5"/>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373316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Y"/>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5" name="Marcador de pie de página 4"/>
          <p:cNvSpPr>
            <a:spLocks noGrp="1"/>
          </p:cNvSpPr>
          <p:nvPr>
            <p:ph type="ftr" sz="quarter" idx="11"/>
          </p:nvPr>
        </p:nvSpPr>
        <p:spPr/>
        <p:txBody>
          <a:bodyPr/>
          <a:lstStyle/>
          <a:p>
            <a:endParaRPr lang="es-UY" dirty="0"/>
          </a:p>
        </p:txBody>
      </p:sp>
      <p:sp>
        <p:nvSpPr>
          <p:cNvPr id="6" name="Marcador de número de diapositiva 5"/>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152841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UY"/>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Marcador de fecha 4"/>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6" name="Marcador de pie de página 5"/>
          <p:cNvSpPr>
            <a:spLocks noGrp="1"/>
          </p:cNvSpPr>
          <p:nvPr>
            <p:ph type="ftr" sz="quarter" idx="11"/>
          </p:nvPr>
        </p:nvSpPr>
        <p:spPr/>
        <p:txBody>
          <a:bodyPr/>
          <a:lstStyle/>
          <a:p>
            <a:endParaRPr lang="es-UY" dirty="0"/>
          </a:p>
        </p:txBody>
      </p:sp>
      <p:sp>
        <p:nvSpPr>
          <p:cNvPr id="7" name="Marcador de número de diapositiva 6"/>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254212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UY"/>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7" name="Marcador de fecha 6"/>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8" name="Marcador de pie de página 7"/>
          <p:cNvSpPr>
            <a:spLocks noGrp="1"/>
          </p:cNvSpPr>
          <p:nvPr>
            <p:ph type="ftr" sz="quarter" idx="11"/>
          </p:nvPr>
        </p:nvSpPr>
        <p:spPr/>
        <p:txBody>
          <a:bodyPr/>
          <a:lstStyle/>
          <a:p>
            <a:endParaRPr lang="es-UY" dirty="0"/>
          </a:p>
        </p:txBody>
      </p:sp>
      <p:sp>
        <p:nvSpPr>
          <p:cNvPr id="9" name="Marcador de número de diapositiva 8"/>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35816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UY"/>
          </a:p>
        </p:txBody>
      </p:sp>
      <p:sp>
        <p:nvSpPr>
          <p:cNvPr id="3" name="Marcador de fecha 2"/>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4" name="Marcador de pie de página 3"/>
          <p:cNvSpPr>
            <a:spLocks noGrp="1"/>
          </p:cNvSpPr>
          <p:nvPr>
            <p:ph type="ftr" sz="quarter" idx="11"/>
          </p:nvPr>
        </p:nvSpPr>
        <p:spPr/>
        <p:txBody>
          <a:bodyPr/>
          <a:lstStyle/>
          <a:p>
            <a:endParaRPr lang="es-UY" dirty="0"/>
          </a:p>
        </p:txBody>
      </p:sp>
      <p:sp>
        <p:nvSpPr>
          <p:cNvPr id="5" name="Marcador de número de diapositiva 4"/>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409163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3" name="Marcador de pie de página 2"/>
          <p:cNvSpPr>
            <a:spLocks noGrp="1"/>
          </p:cNvSpPr>
          <p:nvPr>
            <p:ph type="ftr" sz="quarter" idx="11"/>
          </p:nvPr>
        </p:nvSpPr>
        <p:spPr/>
        <p:txBody>
          <a:bodyPr/>
          <a:lstStyle/>
          <a:p>
            <a:endParaRPr lang="es-UY" dirty="0"/>
          </a:p>
        </p:txBody>
      </p:sp>
      <p:sp>
        <p:nvSpPr>
          <p:cNvPr id="4" name="Marcador de número de diapositiva 3"/>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263693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Y"/>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6" name="Marcador de pie de página 5"/>
          <p:cNvSpPr>
            <a:spLocks noGrp="1"/>
          </p:cNvSpPr>
          <p:nvPr>
            <p:ph type="ftr" sz="quarter" idx="11"/>
          </p:nvPr>
        </p:nvSpPr>
        <p:spPr/>
        <p:txBody>
          <a:bodyPr/>
          <a:lstStyle/>
          <a:p>
            <a:endParaRPr lang="es-UY" dirty="0"/>
          </a:p>
        </p:txBody>
      </p:sp>
      <p:sp>
        <p:nvSpPr>
          <p:cNvPr id="7" name="Marcador de número de diapositiva 6"/>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19681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Y"/>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9EB1473-54F3-4B90-9F08-927D006E4416}" type="datetimeFigureOut">
              <a:rPr lang="es-UY" smtClean="0"/>
              <a:t>22/8/2021</a:t>
            </a:fld>
            <a:endParaRPr lang="es-UY" dirty="0"/>
          </a:p>
        </p:txBody>
      </p:sp>
      <p:sp>
        <p:nvSpPr>
          <p:cNvPr id="6" name="Marcador de pie de página 5"/>
          <p:cNvSpPr>
            <a:spLocks noGrp="1"/>
          </p:cNvSpPr>
          <p:nvPr>
            <p:ph type="ftr" sz="quarter" idx="11"/>
          </p:nvPr>
        </p:nvSpPr>
        <p:spPr/>
        <p:txBody>
          <a:bodyPr/>
          <a:lstStyle/>
          <a:p>
            <a:endParaRPr lang="es-UY" dirty="0"/>
          </a:p>
        </p:txBody>
      </p:sp>
      <p:sp>
        <p:nvSpPr>
          <p:cNvPr id="7" name="Marcador de número de diapositiva 6"/>
          <p:cNvSpPr>
            <a:spLocks noGrp="1"/>
          </p:cNvSpPr>
          <p:nvPr>
            <p:ph type="sldNum" sz="quarter" idx="12"/>
          </p:nvPr>
        </p:nvSpPr>
        <p:spPr/>
        <p:txBody>
          <a:bodyPr/>
          <a:lstStyle/>
          <a:p>
            <a:fld id="{7E183CBE-E709-41DC-B86D-2EED82CAF295}" type="slidenum">
              <a:rPr lang="es-UY" smtClean="0"/>
              <a:t>‹Nº›</a:t>
            </a:fld>
            <a:endParaRPr lang="es-UY" dirty="0"/>
          </a:p>
        </p:txBody>
      </p:sp>
    </p:spTree>
    <p:extLst>
      <p:ext uri="{BB962C8B-B14F-4D97-AF65-F5344CB8AC3E}">
        <p14:creationId xmlns:p14="http://schemas.microsoft.com/office/powerpoint/2010/main" val="114425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Y"/>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B1473-54F3-4B90-9F08-927D006E4416}" type="datetimeFigureOut">
              <a:rPr lang="es-UY" smtClean="0"/>
              <a:t>22/8/2021</a:t>
            </a:fld>
            <a:endParaRPr lang="es-UY"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83CBE-E709-41DC-B86D-2EED82CAF295}" type="slidenum">
              <a:rPr lang="es-UY" smtClean="0"/>
              <a:t>‹Nº›</a:t>
            </a:fld>
            <a:endParaRPr lang="es-UY" dirty="0"/>
          </a:p>
        </p:txBody>
      </p:sp>
    </p:spTree>
    <p:extLst>
      <p:ext uri="{BB962C8B-B14F-4D97-AF65-F5344CB8AC3E}">
        <p14:creationId xmlns:p14="http://schemas.microsoft.com/office/powerpoint/2010/main" val="404760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2479675"/>
          </a:xfrm>
        </p:spPr>
        <p:txBody>
          <a:bodyPr>
            <a:normAutofit/>
          </a:bodyPr>
          <a:lstStyle/>
          <a:p>
            <a:r>
              <a:rPr lang="es-UY" sz="5000" dirty="0">
                <a:latin typeface="+mn-lt"/>
              </a:rPr>
              <a:t/>
            </a:r>
            <a:br>
              <a:rPr lang="es-UY" sz="5000" dirty="0">
                <a:latin typeface="+mn-lt"/>
              </a:rPr>
            </a:br>
            <a:r>
              <a:rPr lang="es-UY" sz="5000" dirty="0">
                <a:latin typeface="+mn-lt"/>
              </a:rPr>
              <a:t>Git comandos y repos distribuidos</a:t>
            </a:r>
          </a:p>
        </p:txBody>
      </p:sp>
      <p:sp>
        <p:nvSpPr>
          <p:cNvPr id="3" name="Subtítulo 2"/>
          <p:cNvSpPr>
            <a:spLocks noGrp="1"/>
          </p:cNvSpPr>
          <p:nvPr>
            <p:ph type="subTitle" idx="1"/>
          </p:nvPr>
        </p:nvSpPr>
        <p:spPr>
          <a:xfrm>
            <a:off x="1524000" y="4114656"/>
            <a:ext cx="9144000" cy="1655762"/>
          </a:xfrm>
        </p:spPr>
        <p:txBody>
          <a:bodyPr/>
          <a:lstStyle/>
          <a:p>
            <a:endParaRPr lang="es-UY" dirty="0"/>
          </a:p>
          <a:p>
            <a:r>
              <a:rPr lang="es-UY" sz="2800" dirty="0"/>
              <a:t>Brause, Fernández, Lamas.</a:t>
            </a:r>
          </a:p>
        </p:txBody>
      </p:sp>
      <p:pic>
        <p:nvPicPr>
          <p:cNvPr id="4" name="Imagen 3"/>
          <p:cNvPicPr>
            <a:picLocks noChangeAspect="1"/>
          </p:cNvPicPr>
          <p:nvPr/>
        </p:nvPicPr>
        <p:blipFill>
          <a:blip r:embed="rId2"/>
          <a:stretch>
            <a:fillRect/>
          </a:stretch>
        </p:blipFill>
        <p:spPr>
          <a:xfrm>
            <a:off x="4625686" y="285750"/>
            <a:ext cx="2552700" cy="2324100"/>
          </a:xfrm>
          <a:prstGeom prst="rect">
            <a:avLst/>
          </a:prstGeom>
        </p:spPr>
      </p:pic>
    </p:spTree>
    <p:extLst>
      <p:ext uri="{BB962C8B-B14F-4D97-AF65-F5344CB8AC3E}">
        <p14:creationId xmlns:p14="http://schemas.microsoft.com/office/powerpoint/2010/main" val="1927823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a:latin typeface="+mn-lt"/>
              </a:rPr>
              <a:t>Git</a:t>
            </a:r>
          </a:p>
        </p:txBody>
      </p:sp>
      <p:sp>
        <p:nvSpPr>
          <p:cNvPr id="3" name="Marcador de contenido 2"/>
          <p:cNvSpPr>
            <a:spLocks noGrp="1"/>
          </p:cNvSpPr>
          <p:nvPr>
            <p:ph idx="1"/>
          </p:nvPr>
        </p:nvSpPr>
        <p:spPr/>
        <p:txBody>
          <a:bodyPr>
            <a:normAutofit fontScale="92500"/>
          </a:bodyPr>
          <a:lstStyle/>
          <a:p>
            <a:r>
              <a:rPr lang="es-ES" dirty="0"/>
              <a:t>Git es el sistema de control de versiones más moderno y utilizado del mundo. </a:t>
            </a:r>
          </a:p>
          <a:p>
            <a:r>
              <a:rPr lang="es-ES" dirty="0"/>
              <a:t>Es un proyecto de código abierto maduro y con un mantenimiento activo.</a:t>
            </a:r>
          </a:p>
          <a:p>
            <a:r>
              <a:rPr lang="es-ES" dirty="0"/>
              <a:t>Git presenta una arquitectura distribuida. En lugar de tener un único espacio para todo el historial de versiones del software, como sucede de manera habitual, en Git la copia de trabajo del código de cada desarrollador es también un repositorio que puede albergar el historial completo de todos los cambios.</a:t>
            </a:r>
          </a:p>
          <a:p>
            <a:r>
              <a:rPr lang="es-ES" dirty="0"/>
              <a:t>Además de contar con una arquitectura distribuida, Git se ha diseñado teniendo en cuenta el rendimiento, la seguridad y la flexibilidad.</a:t>
            </a:r>
          </a:p>
          <a:p>
            <a:endParaRPr lang="es-UY" dirty="0"/>
          </a:p>
        </p:txBody>
      </p:sp>
    </p:spTree>
    <p:extLst>
      <p:ext uri="{BB962C8B-B14F-4D97-AF65-F5344CB8AC3E}">
        <p14:creationId xmlns:p14="http://schemas.microsoft.com/office/powerpoint/2010/main" val="113423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C66C6E6-03F4-41AE-BCDD-7F59F5A4367D}"/>
              </a:ext>
            </a:extLst>
          </p:cNvPr>
          <p:cNvSpPr>
            <a:spLocks noGrp="1"/>
          </p:cNvSpPr>
          <p:nvPr>
            <p:ph type="title"/>
          </p:nvPr>
        </p:nvSpPr>
        <p:spPr/>
        <p:txBody>
          <a:bodyPr/>
          <a:lstStyle/>
          <a:p>
            <a:r>
              <a:rPr lang="es-UY" b="1" dirty="0"/>
              <a:t>Repositorios Distribuidos</a:t>
            </a:r>
          </a:p>
        </p:txBody>
      </p:sp>
      <p:sp>
        <p:nvSpPr>
          <p:cNvPr id="3" name="Marcador de contenido 2">
            <a:extLst>
              <a:ext uri="{FF2B5EF4-FFF2-40B4-BE49-F238E27FC236}">
                <a16:creationId xmlns:a16="http://schemas.microsoft.com/office/drawing/2014/main" xmlns="" id="{7C56E28C-989B-4270-B318-9DE8B511B4AB}"/>
              </a:ext>
            </a:extLst>
          </p:cNvPr>
          <p:cNvSpPr>
            <a:spLocks noGrp="1"/>
          </p:cNvSpPr>
          <p:nvPr>
            <p:ph idx="1"/>
          </p:nvPr>
        </p:nvSpPr>
        <p:spPr>
          <a:xfrm>
            <a:off x="427383" y="1534077"/>
            <a:ext cx="10515600" cy="4257123"/>
          </a:xfrm>
        </p:spPr>
        <p:txBody>
          <a:bodyPr>
            <a:normAutofit lnSpcReduction="10000"/>
          </a:bodyPr>
          <a:lstStyle/>
          <a:p>
            <a:r>
              <a:rPr lang="es-UY" dirty="0"/>
              <a:t> No tienen un repositorio central que almacena toda la información, sino que se </a:t>
            </a:r>
            <a:r>
              <a:rPr lang="es-UY" dirty="0" smtClean="0"/>
              <a:t>distribuye.</a:t>
            </a:r>
            <a:endParaRPr lang="es-UY" dirty="0"/>
          </a:p>
          <a:p>
            <a:r>
              <a:rPr lang="es-UY" dirty="0"/>
              <a:t>Permite a cada desarrollador tener una copia local con toda la </a:t>
            </a:r>
            <a:r>
              <a:rPr lang="es-UY" dirty="0" smtClean="0"/>
              <a:t>información.</a:t>
            </a:r>
            <a:endParaRPr lang="es-UY" dirty="0"/>
          </a:p>
          <a:p>
            <a:r>
              <a:rPr lang="es-UY" dirty="0"/>
              <a:t> Tienen como ventaja la seguridad, si ocurre algún problema con el servidor que contiene la </a:t>
            </a:r>
            <a:r>
              <a:rPr lang="es-UY" dirty="0" smtClean="0"/>
              <a:t>copia </a:t>
            </a:r>
            <a:r>
              <a:rPr lang="es-UY" dirty="0"/>
              <a:t>publica del repositorio, simplemente se puede armar uno nuevo copiando el contenido de cualquiera de los repositorios </a:t>
            </a:r>
            <a:r>
              <a:rPr lang="es-UY" dirty="0" smtClean="0"/>
              <a:t>locales.</a:t>
            </a:r>
            <a:endParaRPr lang="es-UY" dirty="0"/>
          </a:p>
          <a:p>
            <a:r>
              <a:rPr lang="es-UY" dirty="0"/>
              <a:t> Al tener repositorios locales se gana velocidad de trabajo ya que no hay que estar conectado a una red para </a:t>
            </a:r>
            <a:r>
              <a:rPr lang="es-UY"/>
              <a:t>realizar </a:t>
            </a:r>
            <a:r>
              <a:rPr lang="es-UY" smtClean="0"/>
              <a:t>actualizaciones. </a:t>
            </a:r>
            <a:endParaRPr lang="es-UY" dirty="0"/>
          </a:p>
          <a:p>
            <a:endParaRPr lang="es-UY" dirty="0"/>
          </a:p>
          <a:p>
            <a:endParaRPr lang="es-UY" dirty="0"/>
          </a:p>
        </p:txBody>
      </p:sp>
    </p:spTree>
    <p:extLst>
      <p:ext uri="{BB962C8B-B14F-4D97-AF65-F5344CB8AC3E}">
        <p14:creationId xmlns:p14="http://schemas.microsoft.com/office/powerpoint/2010/main" val="3551532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03564" y="-958273"/>
            <a:ext cx="9144000" cy="2387600"/>
          </a:xfrm>
        </p:spPr>
        <p:txBody>
          <a:bodyPr>
            <a:normAutofit/>
          </a:bodyPr>
          <a:lstStyle/>
          <a:p>
            <a:r>
              <a:rPr lang="es-UY" sz="5000" dirty="0">
                <a:latin typeface="+mn-lt"/>
              </a:rPr>
              <a:t>Comandos GIT</a:t>
            </a:r>
          </a:p>
        </p:txBody>
      </p:sp>
      <p:pic>
        <p:nvPicPr>
          <p:cNvPr id="4"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643" y="1429327"/>
            <a:ext cx="5988676" cy="4691084"/>
          </a:xfrm>
          <a:prstGeom prst="rect">
            <a:avLst/>
          </a:prstGeom>
        </p:spPr>
      </p:pic>
    </p:spTree>
    <p:extLst>
      <p:ext uri="{BB962C8B-B14F-4D97-AF65-F5344CB8AC3E}">
        <p14:creationId xmlns:p14="http://schemas.microsoft.com/office/powerpoint/2010/main" val="1967245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838200" y="399245"/>
            <a:ext cx="10515600" cy="5777718"/>
          </a:xfrm>
        </p:spPr>
        <p:txBody>
          <a:bodyPr>
            <a:normAutofit/>
          </a:bodyPr>
          <a:lstStyle/>
          <a:p>
            <a:r>
              <a:rPr lang="es-UY" dirty="0"/>
              <a:t>git version   </a:t>
            </a:r>
            <a:r>
              <a:rPr lang="es-UY" sz="2400" dirty="0">
                <a:solidFill>
                  <a:schemeClr val="accent1">
                    <a:lumMod val="50000"/>
                  </a:schemeClr>
                </a:solidFill>
              </a:rPr>
              <a:t>// Para conocer la versión de </a:t>
            </a:r>
            <a:r>
              <a:rPr lang="es-UY" sz="2400" dirty="0" err="1">
                <a:solidFill>
                  <a:schemeClr val="accent1">
                    <a:lumMod val="50000"/>
                  </a:schemeClr>
                </a:solidFill>
              </a:rPr>
              <a:t>Git</a:t>
            </a:r>
            <a:r>
              <a:rPr lang="es-UY" sz="2400" dirty="0">
                <a:solidFill>
                  <a:schemeClr val="accent1">
                    <a:lumMod val="50000"/>
                  </a:schemeClr>
                </a:solidFill>
              </a:rPr>
              <a:t> instalada</a:t>
            </a:r>
          </a:p>
          <a:p>
            <a:r>
              <a:rPr lang="es-UY" dirty="0" err="1"/>
              <a:t>git</a:t>
            </a:r>
            <a:r>
              <a:rPr lang="es-UY" dirty="0"/>
              <a:t> </a:t>
            </a:r>
            <a:r>
              <a:rPr lang="es-UY" dirty="0" err="1"/>
              <a:t>init</a:t>
            </a:r>
            <a:r>
              <a:rPr lang="es-UY" dirty="0"/>
              <a:t>          </a:t>
            </a:r>
            <a:r>
              <a:rPr lang="es-UY" sz="2600" dirty="0">
                <a:solidFill>
                  <a:schemeClr val="accent1">
                    <a:lumMod val="50000"/>
                  </a:schemeClr>
                </a:solidFill>
              </a:rPr>
              <a:t>//</a:t>
            </a:r>
            <a:r>
              <a:rPr lang="es-ES" sz="2600" dirty="0">
                <a:solidFill>
                  <a:schemeClr val="accent1">
                    <a:lumMod val="50000"/>
                  </a:schemeClr>
                </a:solidFill>
              </a:rPr>
              <a:t> Iniciar un nuevo repositorio y crear la carpeta oculta .</a:t>
            </a:r>
            <a:r>
              <a:rPr lang="es-ES" sz="2600" dirty="0" err="1">
                <a:solidFill>
                  <a:schemeClr val="accent1">
                    <a:lumMod val="50000"/>
                  </a:schemeClr>
                </a:solidFill>
              </a:rPr>
              <a:t>git</a:t>
            </a:r>
            <a:r>
              <a:rPr lang="es-ES" sz="2600" dirty="0">
                <a:solidFill>
                  <a:schemeClr val="accent1">
                    <a:lumMod val="50000"/>
                  </a:schemeClr>
                </a:solidFill>
              </a:rPr>
              <a:t> 				(solo se  hace una vez por repositorio)</a:t>
            </a:r>
            <a:endParaRPr lang="es-ES" sz="1600" dirty="0">
              <a:solidFill>
                <a:schemeClr val="accent1">
                  <a:lumMod val="50000"/>
                </a:schemeClr>
              </a:solidFill>
            </a:endParaRPr>
          </a:p>
          <a:p>
            <a:r>
              <a:rPr lang="es-ES" dirty="0" err="1"/>
              <a:t>git</a:t>
            </a:r>
            <a:r>
              <a:rPr lang="es-ES" dirty="0"/>
              <a:t> status</a:t>
            </a:r>
            <a:r>
              <a:rPr lang="es-UY" dirty="0"/>
              <a:t> </a:t>
            </a:r>
            <a:r>
              <a:rPr lang="es-UY" dirty="0" smtClean="0"/>
              <a:t>-s  </a:t>
            </a:r>
            <a:r>
              <a:rPr lang="es-ES" sz="2600" dirty="0" smtClean="0">
                <a:solidFill>
                  <a:schemeClr val="accent1">
                    <a:lumMod val="50000"/>
                  </a:schemeClr>
                </a:solidFill>
              </a:rPr>
              <a:t>// </a:t>
            </a:r>
            <a:r>
              <a:rPr lang="es-ES" sz="2600" dirty="0">
                <a:solidFill>
                  <a:schemeClr val="accent1">
                    <a:lumMod val="50000"/>
                  </a:schemeClr>
                </a:solidFill>
              </a:rPr>
              <a:t>Ver que archivos no han sido registrados</a:t>
            </a:r>
          </a:p>
          <a:p>
            <a:r>
              <a:rPr lang="es-ES" dirty="0" err="1"/>
              <a:t>git</a:t>
            </a:r>
            <a:r>
              <a:rPr lang="es-ES" dirty="0"/>
              <a:t> </a:t>
            </a:r>
            <a:r>
              <a:rPr lang="es-ES" dirty="0" err="1"/>
              <a:t>add</a:t>
            </a:r>
            <a:r>
              <a:rPr lang="es-ES" dirty="0"/>
              <a:t> .      </a:t>
            </a:r>
            <a:r>
              <a:rPr lang="es-ES" dirty="0" smtClean="0"/>
              <a:t> </a:t>
            </a:r>
            <a:r>
              <a:rPr lang="es-ES" sz="2600" dirty="0" smtClean="0">
                <a:solidFill>
                  <a:schemeClr val="accent1">
                    <a:lumMod val="50000"/>
                  </a:schemeClr>
                </a:solidFill>
              </a:rPr>
              <a:t>// </a:t>
            </a:r>
            <a:r>
              <a:rPr lang="es-ES" sz="2600" dirty="0">
                <a:solidFill>
                  <a:schemeClr val="accent1">
                    <a:lumMod val="50000"/>
                  </a:schemeClr>
                </a:solidFill>
              </a:rPr>
              <a:t>Agrega todos los archivos  que estén modificados</a:t>
            </a:r>
          </a:p>
          <a:p>
            <a:r>
              <a:rPr lang="es-ES" dirty="0" err="1"/>
              <a:t>git</a:t>
            </a:r>
            <a:r>
              <a:rPr lang="es-ES" dirty="0"/>
              <a:t> </a:t>
            </a:r>
            <a:r>
              <a:rPr lang="es-ES" dirty="0" err="1"/>
              <a:t>commit</a:t>
            </a:r>
            <a:r>
              <a:rPr lang="es-ES" dirty="0"/>
              <a:t> -m “Se agrega una funcionalidad“ </a:t>
            </a:r>
          </a:p>
          <a:p>
            <a:pPr marL="0" indent="0">
              <a:buNone/>
            </a:pPr>
            <a:r>
              <a:rPr lang="es-ES" sz="2600" dirty="0">
                <a:solidFill>
                  <a:schemeClr val="accent1">
                    <a:lumMod val="50000"/>
                  </a:schemeClr>
                </a:solidFill>
              </a:rPr>
              <a:t>                      </a:t>
            </a:r>
            <a:r>
              <a:rPr lang="es-ES" sz="2600" dirty="0" smtClean="0">
                <a:solidFill>
                  <a:schemeClr val="accent1">
                    <a:lumMod val="50000"/>
                  </a:schemeClr>
                </a:solidFill>
              </a:rPr>
              <a:t> // </a:t>
            </a:r>
            <a:r>
              <a:rPr lang="es-ES" sz="2600" dirty="0">
                <a:solidFill>
                  <a:schemeClr val="accent1">
                    <a:lumMod val="50000"/>
                  </a:schemeClr>
                </a:solidFill>
              </a:rPr>
              <a:t>Crea </a:t>
            </a:r>
            <a:r>
              <a:rPr lang="es-ES" sz="2600" dirty="0" smtClean="0">
                <a:solidFill>
                  <a:schemeClr val="accent1">
                    <a:lumMod val="50000"/>
                  </a:schemeClr>
                </a:solidFill>
              </a:rPr>
              <a:t>un </a:t>
            </a:r>
            <a:r>
              <a:rPr lang="es-ES" sz="2600" dirty="0" err="1" smtClean="0">
                <a:solidFill>
                  <a:schemeClr val="accent1">
                    <a:lumMod val="50000"/>
                  </a:schemeClr>
                </a:solidFill>
              </a:rPr>
              <a:t>commit</a:t>
            </a:r>
            <a:r>
              <a:rPr lang="es-ES" sz="2600" dirty="0" smtClean="0">
                <a:solidFill>
                  <a:schemeClr val="accent1">
                    <a:lumMod val="50000"/>
                  </a:schemeClr>
                </a:solidFill>
              </a:rPr>
              <a:t>, fotografía </a:t>
            </a:r>
            <a:r>
              <a:rPr lang="es-ES" sz="2600" dirty="0">
                <a:solidFill>
                  <a:schemeClr val="accent1">
                    <a:lumMod val="50000"/>
                  </a:schemeClr>
                </a:solidFill>
              </a:rPr>
              <a:t>del proyecto en ese momento.</a:t>
            </a:r>
          </a:p>
          <a:p>
            <a:r>
              <a:rPr lang="es-ES" dirty="0" err="1"/>
              <a:t>git</a:t>
            </a:r>
            <a:r>
              <a:rPr lang="es-ES" dirty="0"/>
              <a:t> log –</a:t>
            </a:r>
            <a:r>
              <a:rPr lang="es-ES" dirty="0" err="1"/>
              <a:t>oneline</a:t>
            </a:r>
            <a:r>
              <a:rPr lang="es-ES" dirty="0"/>
              <a:t> </a:t>
            </a:r>
            <a:r>
              <a:rPr lang="es-ES" sz="2600" dirty="0">
                <a:solidFill>
                  <a:schemeClr val="accent1">
                    <a:lumMod val="50000"/>
                  </a:schemeClr>
                </a:solidFill>
              </a:rPr>
              <a:t>// Muestra en una línea los </a:t>
            </a:r>
            <a:r>
              <a:rPr lang="es-ES" sz="2600" dirty="0" err="1">
                <a:solidFill>
                  <a:schemeClr val="accent1">
                    <a:lumMod val="50000"/>
                  </a:schemeClr>
                </a:solidFill>
              </a:rPr>
              <a:t>commit</a:t>
            </a:r>
            <a:r>
              <a:rPr lang="es-ES" sz="2600" dirty="0">
                <a:solidFill>
                  <a:schemeClr val="accent1">
                    <a:lumMod val="50000"/>
                  </a:schemeClr>
                </a:solidFill>
              </a:rPr>
              <a:t> realizados</a:t>
            </a:r>
          </a:p>
          <a:p>
            <a:r>
              <a:rPr lang="es-UY" sz="2600" dirty="0" err="1"/>
              <a:t>git</a:t>
            </a:r>
            <a:r>
              <a:rPr lang="es-UY" sz="2600" dirty="0"/>
              <a:t> </a:t>
            </a:r>
            <a:r>
              <a:rPr lang="es-UY" sz="2600" dirty="0" err="1"/>
              <a:t>reset</a:t>
            </a:r>
            <a:r>
              <a:rPr lang="es-UY" sz="2600" dirty="0"/>
              <a:t> --</a:t>
            </a:r>
            <a:r>
              <a:rPr lang="es-UY" sz="2600" dirty="0" err="1"/>
              <a:t>hard</a:t>
            </a:r>
            <a:r>
              <a:rPr lang="es-UY" sz="2600" dirty="0"/>
              <a:t> f52f3da </a:t>
            </a:r>
            <a:r>
              <a:rPr lang="es-ES" sz="2600" dirty="0">
                <a:solidFill>
                  <a:schemeClr val="accent1">
                    <a:lumMod val="50000"/>
                  </a:schemeClr>
                </a:solidFill>
              </a:rPr>
              <a:t>// Viajamos al </a:t>
            </a:r>
            <a:r>
              <a:rPr lang="es-ES" sz="2600" dirty="0" err="1">
                <a:solidFill>
                  <a:schemeClr val="accent1">
                    <a:lumMod val="50000"/>
                  </a:schemeClr>
                </a:solidFill>
              </a:rPr>
              <a:t>commit</a:t>
            </a:r>
            <a:r>
              <a:rPr lang="es-ES" sz="2600" dirty="0">
                <a:solidFill>
                  <a:schemeClr val="accent1">
                    <a:lumMod val="50000"/>
                  </a:schemeClr>
                </a:solidFill>
              </a:rPr>
              <a:t> en específico f52f3da y 					restaurar o eliminar cambios</a:t>
            </a:r>
          </a:p>
          <a:p>
            <a:r>
              <a:rPr lang="es-ES" sz="2600" dirty="0" err="1"/>
              <a:t>git</a:t>
            </a:r>
            <a:r>
              <a:rPr lang="es-ES" sz="2600" dirty="0"/>
              <a:t> </a:t>
            </a:r>
            <a:r>
              <a:rPr lang="es-ES" sz="2600" dirty="0" err="1"/>
              <a:t>push</a:t>
            </a:r>
            <a:endParaRPr lang="es-ES" sz="2600" dirty="0"/>
          </a:p>
          <a:p>
            <a:r>
              <a:rPr lang="en-US" sz="2600" dirty="0" err="1"/>
              <a:t>git</a:t>
            </a:r>
            <a:r>
              <a:rPr lang="en-US" sz="2600" dirty="0"/>
              <a:t> push -u origin master</a:t>
            </a:r>
            <a:endParaRPr lang="es-UY" sz="2600" dirty="0"/>
          </a:p>
        </p:txBody>
      </p:sp>
    </p:spTree>
    <p:extLst>
      <p:ext uri="{BB962C8B-B14F-4D97-AF65-F5344CB8AC3E}">
        <p14:creationId xmlns:p14="http://schemas.microsoft.com/office/powerpoint/2010/main" val="2841852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233</Words>
  <Application>Microsoft Office PowerPoint</Application>
  <PresentationFormat>Panorámica</PresentationFormat>
  <Paragraphs>24</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 Git comandos y repos distribuidos</vt:lpstr>
      <vt:lpstr>Git</vt:lpstr>
      <vt:lpstr>Repositorios Distribuidos</vt:lpstr>
      <vt:lpstr>Comandos GIT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Comandos GIT</dc:title>
  <dc:creator>Usuario de Windows</dc:creator>
  <cp:lastModifiedBy>Usuario de Windows</cp:lastModifiedBy>
  <cp:revision>16</cp:revision>
  <dcterms:created xsi:type="dcterms:W3CDTF">2021-08-19T20:01:13Z</dcterms:created>
  <dcterms:modified xsi:type="dcterms:W3CDTF">2021-08-23T01:04:38Z</dcterms:modified>
</cp:coreProperties>
</file>